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5.xml" ContentType="application/vnd.openxmlformats-officedocument.presentationml.notesSlide+xml"/>
  <Override PartName="/ppt/ink/ink8.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9"/>
  </p:notesMasterIdLst>
  <p:sldIdLst>
    <p:sldId id="256" r:id="rId2"/>
    <p:sldId id="259" r:id="rId3"/>
    <p:sldId id="313" r:id="rId4"/>
    <p:sldId id="260" r:id="rId5"/>
    <p:sldId id="261" r:id="rId6"/>
    <p:sldId id="258" r:id="rId7"/>
    <p:sldId id="314" r:id="rId8"/>
    <p:sldId id="262" r:id="rId9"/>
    <p:sldId id="270" r:id="rId10"/>
    <p:sldId id="265" r:id="rId11"/>
    <p:sldId id="316" r:id="rId12"/>
    <p:sldId id="317" r:id="rId13"/>
    <p:sldId id="318" r:id="rId14"/>
    <p:sldId id="319" r:id="rId15"/>
    <p:sldId id="320" r:id="rId16"/>
    <p:sldId id="323" r:id="rId17"/>
    <p:sldId id="324" r:id="rId18"/>
    <p:sldId id="268" r:id="rId19"/>
    <p:sldId id="325" r:id="rId20"/>
    <p:sldId id="327" r:id="rId21"/>
    <p:sldId id="326" r:id="rId22"/>
    <p:sldId id="328" r:id="rId23"/>
    <p:sldId id="329" r:id="rId24"/>
    <p:sldId id="330" r:id="rId25"/>
    <p:sldId id="331" r:id="rId26"/>
    <p:sldId id="332" r:id="rId27"/>
    <p:sldId id="333" r:id="rId28"/>
    <p:sldId id="284" r:id="rId29"/>
    <p:sldId id="334" r:id="rId30"/>
    <p:sldId id="336" r:id="rId31"/>
    <p:sldId id="335" r:id="rId32"/>
    <p:sldId id="338" r:id="rId33"/>
    <p:sldId id="337" r:id="rId34"/>
    <p:sldId id="339" r:id="rId35"/>
    <p:sldId id="263" r:id="rId36"/>
    <p:sldId id="340" r:id="rId37"/>
    <p:sldId id="269" r:id="rId38"/>
  </p:sldIdLst>
  <p:sldSz cx="9144000" cy="5143500" type="screen16x9"/>
  <p:notesSz cx="6858000" cy="9144000"/>
  <p:embeddedFontLst>
    <p:embeddedFont>
      <p:font typeface="AkzidenzGrotesk" panose="02000903050000020004" pitchFamily="2" charset="0"/>
      <p:bold r:id="rId40"/>
    </p:embeddedFont>
    <p:embeddedFont>
      <p:font typeface="Anaheim" panose="020B0604020202020204" charset="0"/>
      <p:regular r:id="rId41"/>
    </p:embeddedFont>
    <p:embeddedFont>
      <p:font typeface="Bebas Neue" panose="020B0604020202020204" charset="0"/>
      <p:regular r:id="rId42"/>
    </p:embeddedFont>
    <p:embeddedFont>
      <p:font typeface="Bodoni" panose="02000503000000000000" pitchFamily="2" charset="0"/>
      <p:regular r:id="rId43"/>
      <p:bold r:id="rId44"/>
      <p:italic r:id="rId45"/>
      <p:boldItalic r:id="rId46"/>
    </p:embeddedFont>
    <p:embeddedFont>
      <p:font typeface="Bodoni BT" panose="02070703070706020303" pitchFamily="18" charset="0"/>
      <p:regular r:id="rId47"/>
      <p:italic r:id="rId48"/>
    </p:embeddedFont>
    <p:embeddedFont>
      <p:font typeface="Caveat" pitchFamily="2" charset="0"/>
      <p:regular r:id="rId49"/>
      <p:bold r:id="rId50"/>
    </p:embeddedFont>
    <p:embeddedFont>
      <p:font typeface="Caveat SemiBold" pitchFamily="2" charset="0"/>
      <p:regular r:id="rId51"/>
      <p:bold r:id="rId52"/>
    </p:embeddedFont>
    <p:embeddedFont>
      <p:font typeface="Didact Gothic" panose="020B0604020202020204" charset="0"/>
      <p:regular r:id="rId53"/>
    </p:embeddedFont>
    <p:embeddedFont>
      <p:font typeface="Nunito Light" pitchFamily="2" charset="0"/>
      <p:regular r:id="rId54"/>
      <p: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271F5B-F0B7-43D6-AF47-3767AA688221}">
  <a:tblStyle styleId="{07271F5B-F0B7-43D6-AF47-3767AA6882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8BEC5B-D13C-48EE-A5B7-AB765295C74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3" autoAdjust="0"/>
    <p:restoredTop sz="94660"/>
  </p:normalViewPr>
  <p:slideViewPr>
    <p:cSldViewPr snapToGrid="0">
      <p:cViewPr varScale="1">
        <p:scale>
          <a:sx n="96" d="100"/>
          <a:sy n="96" d="100"/>
        </p:scale>
        <p:origin x="5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79209370903254E-2"/>
          <c:y val="2.0226396144430434E-3"/>
          <c:w val="0.91328094200631615"/>
          <c:h val="0.81761203565167839"/>
        </c:manualLayout>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dLbls>
            <c:spPr>
              <a:solidFill>
                <a:schemeClr val="accent1">
                  <a:lumMod val="75000"/>
                </a:schemeClr>
              </a:solidFill>
              <a:ln>
                <a:solidFill>
                  <a:schemeClr val="tx2">
                    <a:lumMod val="75000"/>
                  </a:schemeClr>
                </a:solid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bg1">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Sheet1!$B$2:$B$11</c:f>
              <c:numCache>
                <c:formatCode>General</c:formatCode>
                <c:ptCount val="10"/>
                <c:pt idx="0">
                  <c:v>34274</c:v>
                </c:pt>
                <c:pt idx="1">
                  <c:v>38199</c:v>
                </c:pt>
                <c:pt idx="2">
                  <c:v>44020</c:v>
                </c:pt>
                <c:pt idx="3">
                  <c:v>44052</c:v>
                </c:pt>
                <c:pt idx="4">
                  <c:v>44536</c:v>
                </c:pt>
                <c:pt idx="5">
                  <c:v>43377</c:v>
                </c:pt>
                <c:pt idx="6">
                  <c:v>32616</c:v>
                </c:pt>
                <c:pt idx="7">
                  <c:v>39302</c:v>
                </c:pt>
                <c:pt idx="8">
                  <c:v>40603</c:v>
                </c:pt>
                <c:pt idx="9">
                  <c:v>3089</c:v>
                </c:pt>
              </c:numCache>
            </c:numRef>
          </c:val>
          <c:extLst>
            <c:ext xmlns:c16="http://schemas.microsoft.com/office/drawing/2014/chart" uri="{C3380CC4-5D6E-409C-BE32-E72D297353CC}">
              <c16:uniqueId val="{00000000-F5C4-4314-B617-2507D0FD1D23}"/>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Sheet1!$C$2:$C$11</c:f>
              <c:numCache>
                <c:formatCode>General</c:formatCode>
                <c:ptCount val="10"/>
              </c:numCache>
            </c:numRef>
          </c:val>
          <c:extLst>
            <c:ext xmlns:c16="http://schemas.microsoft.com/office/drawing/2014/chart" uri="{C3380CC4-5D6E-409C-BE32-E72D297353CC}">
              <c16:uniqueId val="{00000001-F5C4-4314-B617-2507D0FD1D23}"/>
            </c:ext>
          </c:extLst>
        </c:ser>
        <c:ser>
          <c:idx val="2"/>
          <c:order val="2"/>
          <c:tx>
            <c:strRef>
              <c:f>Sheet1!$D$1</c:f>
              <c:strCache>
                <c:ptCount val="1"/>
                <c:pt idx="0">
                  <c:v>Column2</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Sheet1!$D$2:$D$11</c:f>
              <c:numCache>
                <c:formatCode>General</c:formatCode>
                <c:ptCount val="10"/>
              </c:numCache>
            </c:numRef>
          </c:val>
          <c:extLst>
            <c:ext xmlns:c16="http://schemas.microsoft.com/office/drawing/2014/chart" uri="{C3380CC4-5D6E-409C-BE32-E72D297353CC}">
              <c16:uniqueId val="{00000002-F5C4-4314-B617-2507D0FD1D23}"/>
            </c:ext>
          </c:extLst>
        </c:ser>
        <c:dLbls>
          <c:dLblPos val="outEnd"/>
          <c:showLegendKey val="0"/>
          <c:showVal val="1"/>
          <c:showCatName val="0"/>
          <c:showSerName val="0"/>
          <c:showPercent val="0"/>
          <c:showBubbleSize val="0"/>
        </c:dLbls>
        <c:gapWidth val="444"/>
        <c:overlap val="-90"/>
        <c:axId val="386925375"/>
        <c:axId val="1514475087"/>
      </c:barChart>
      <c:catAx>
        <c:axId val="386925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accent2">
              <a:lumMod val="40000"/>
              <a:lumOff val="60000"/>
            </a:schemeClr>
          </a:solidFill>
          <a:ln w="9525" cap="flat" cmpd="sng" algn="ctr">
            <a:solidFill>
              <a:schemeClr val="accent3">
                <a:lumMod val="7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accent3">
                    <a:lumMod val="75000"/>
                  </a:schemeClr>
                </a:solidFill>
                <a:latin typeface="+mn-lt"/>
                <a:ea typeface="+mn-ea"/>
                <a:cs typeface="+mn-cs"/>
              </a:defRPr>
            </a:pPr>
            <a:endParaRPr lang="en-US"/>
          </a:p>
        </c:txPr>
        <c:crossAx val="1514475087"/>
        <c:crosses val="autoZero"/>
        <c:auto val="1"/>
        <c:lblAlgn val="ctr"/>
        <c:lblOffset val="100"/>
        <c:noMultiLvlLbl val="0"/>
      </c:catAx>
      <c:valAx>
        <c:axId val="1514475087"/>
        <c:scaling>
          <c:orientation val="minMax"/>
        </c:scaling>
        <c:delete val="1"/>
        <c:axPos val="l"/>
        <c:numFmt formatCode="General" sourceLinked="1"/>
        <c:majorTickMark val="none"/>
        <c:minorTickMark val="none"/>
        <c:tickLblPos val="nextTo"/>
        <c:crossAx val="386925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accent3">
                    <a:lumMod val="75000"/>
                  </a:schemeClr>
                </a:solidFill>
                <a:latin typeface="Bodoni" panose="02000503000000000000" pitchFamily="2" charset="0"/>
              </a:rPr>
              <a:t>NUMBER OF CRIME OCCURRED IN THE YEAR 2018</a:t>
            </a:r>
          </a:p>
        </c:rich>
      </c:tx>
      <c:layout>
        <c:manualLayout>
          <c:xMode val="edge"/>
          <c:yMode val="edge"/>
          <c:x val="0.10889077889654038"/>
          <c:y val="4.4526914679244058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DECOICTY</c:v>
                </c:pt>
                <c:pt idx="1">
                  <c:v>ROBBERY</c:v>
                </c:pt>
                <c:pt idx="2">
                  <c:v>KIDNAPPING</c:v>
                </c:pt>
                <c:pt idx="3">
                  <c:v>POLICE ASSULT</c:v>
                </c:pt>
                <c:pt idx="4">
                  <c:v>EXPLOSIVE</c:v>
                </c:pt>
              </c:strCache>
            </c:strRef>
          </c:cat>
          <c:val>
            <c:numRef>
              <c:f>Sheet1!$B$2:$B$6</c:f>
              <c:numCache>
                <c:formatCode>General</c:formatCode>
                <c:ptCount val="5"/>
                <c:pt idx="0">
                  <c:v>71</c:v>
                </c:pt>
                <c:pt idx="1">
                  <c:v>96</c:v>
                </c:pt>
                <c:pt idx="2">
                  <c:v>82</c:v>
                </c:pt>
                <c:pt idx="3">
                  <c:v>122</c:v>
                </c:pt>
                <c:pt idx="4">
                  <c:v>65</c:v>
                </c:pt>
              </c:numCache>
            </c:numRef>
          </c:val>
          <c:extLst>
            <c:ext xmlns:c16="http://schemas.microsoft.com/office/drawing/2014/chart" uri="{C3380CC4-5D6E-409C-BE32-E72D297353CC}">
              <c16:uniqueId val="{00000000-DE05-4E12-A5E5-1D156EA030A4}"/>
            </c:ext>
          </c:extLst>
        </c:ser>
        <c:ser>
          <c:idx val="1"/>
          <c:order val="1"/>
          <c:tx>
            <c:strRef>
              <c:f>Sheet1!$C$1</c:f>
              <c:strCache>
                <c:ptCount val="1"/>
                <c:pt idx="0">
                  <c:v>Column1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DECOICTY</c:v>
                </c:pt>
                <c:pt idx="1">
                  <c:v>ROBBERY</c:v>
                </c:pt>
                <c:pt idx="2">
                  <c:v>KIDNAPPING</c:v>
                </c:pt>
                <c:pt idx="3">
                  <c:v>POLICE ASSULT</c:v>
                </c:pt>
                <c:pt idx="4">
                  <c:v>EXPLOSIVE</c:v>
                </c:pt>
              </c:strCache>
            </c:strRef>
          </c:cat>
          <c:val>
            <c:numRef>
              <c:f>Sheet1!$C$2:$C$6</c:f>
              <c:numCache>
                <c:formatCode>General</c:formatCode>
                <c:ptCount val="5"/>
              </c:numCache>
            </c:numRef>
          </c:val>
          <c:extLst>
            <c:ext xmlns:c16="http://schemas.microsoft.com/office/drawing/2014/chart" uri="{C3380CC4-5D6E-409C-BE32-E72D297353CC}">
              <c16:uniqueId val="{00000001-DE05-4E12-A5E5-1D156EA030A4}"/>
            </c:ext>
          </c:extLst>
        </c:ser>
        <c:ser>
          <c:idx val="2"/>
          <c:order val="2"/>
          <c:tx>
            <c:strRef>
              <c:f>Sheet1!$D$1</c:f>
              <c:strCache>
                <c:ptCount val="1"/>
                <c:pt idx="0">
                  <c:v>Column2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DECOICTY</c:v>
                </c:pt>
                <c:pt idx="1">
                  <c:v>ROBBERY</c:v>
                </c:pt>
                <c:pt idx="2">
                  <c:v>KIDNAPPING</c:v>
                </c:pt>
                <c:pt idx="3">
                  <c:v>POLICE ASSULT</c:v>
                </c:pt>
                <c:pt idx="4">
                  <c:v>EXPLOSIVE</c:v>
                </c:pt>
              </c:strCache>
            </c:strRef>
          </c:cat>
          <c:val>
            <c:numRef>
              <c:f>Sheet1!$D$2:$D$6</c:f>
              <c:numCache>
                <c:formatCode>General</c:formatCode>
                <c:ptCount val="5"/>
              </c:numCache>
            </c:numRef>
          </c:val>
          <c:extLst>
            <c:ext xmlns:c16="http://schemas.microsoft.com/office/drawing/2014/chart" uri="{C3380CC4-5D6E-409C-BE32-E72D297353CC}">
              <c16:uniqueId val="{00000002-DE05-4E12-A5E5-1D156EA030A4}"/>
            </c:ext>
          </c:extLst>
        </c:ser>
        <c:dLbls>
          <c:dLblPos val="outEnd"/>
          <c:showLegendKey val="0"/>
          <c:showVal val="1"/>
          <c:showCatName val="0"/>
          <c:showSerName val="0"/>
          <c:showPercent val="0"/>
          <c:showBubbleSize val="0"/>
        </c:dLbls>
        <c:gapWidth val="100"/>
        <c:overlap val="-24"/>
        <c:axId val="386925375"/>
        <c:axId val="1514475087"/>
      </c:barChart>
      <c:catAx>
        <c:axId val="38692537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crossAx val="1514475087"/>
        <c:crosses val="autoZero"/>
        <c:auto val="1"/>
        <c:lblAlgn val="ctr"/>
        <c:lblOffset val="100"/>
        <c:noMultiLvlLbl val="0"/>
      </c:catAx>
      <c:valAx>
        <c:axId val="1514475087"/>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crossAx val="386925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accent3">
                    <a:lumMod val="75000"/>
                  </a:schemeClr>
                </a:solidFill>
                <a:latin typeface="Bodoni BT" panose="02070703070706020303" pitchFamily="18" charset="0"/>
                <a:ea typeface="+mn-ea"/>
                <a:cs typeface="+mn-cs"/>
              </a:defRPr>
            </a:pPr>
            <a:r>
              <a:rPr lang="en-US">
                <a:solidFill>
                  <a:schemeClr val="accent3">
                    <a:lumMod val="75000"/>
                  </a:schemeClr>
                </a:solidFill>
                <a:latin typeface="Bodoni BT" panose="02070703070706020303" pitchFamily="18" charset="0"/>
              </a:rPr>
              <a:t>NUMBER OF CRIME OCCURRED IN THE YEAR 2018</a:t>
            </a:r>
          </a:p>
        </c:rich>
      </c:tx>
      <c:layout>
        <c:manualLayout>
          <c:xMode val="edge"/>
          <c:yMode val="edge"/>
          <c:x val="0.11818230038318379"/>
          <c:y val="4.159617861800540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accent3">
                  <a:lumMod val="75000"/>
                </a:schemeClr>
              </a:solidFill>
              <a:latin typeface="Bodoni BT" panose="02070703070706020303" pitchFamily="18" charset="0"/>
              <a:ea typeface="+mn-ea"/>
              <a:cs typeface="+mn-cs"/>
            </a:defRPr>
          </a:pPr>
          <a:endParaRPr lang="en-US"/>
        </a:p>
      </c:txPr>
    </c:title>
    <c:autoTitleDeleted val="0"/>
    <c:plotArea>
      <c:layout>
        <c:manualLayout>
          <c:layoutTarget val="inner"/>
          <c:xMode val="edge"/>
          <c:yMode val="edge"/>
          <c:x val="2.5551684088269456E-2"/>
          <c:y val="0.28552884038065252"/>
          <c:w val="0.94889663182346107"/>
          <c:h val="0.53930128388859033"/>
        </c:manualLayout>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Woman &amp; Child Repression</c:v>
                </c:pt>
                <c:pt idx="1">
                  <c:v>BULGLARY </c:v>
                </c:pt>
                <c:pt idx="2">
                  <c:v>KIDNAPPING</c:v>
                </c:pt>
                <c:pt idx="3">
                  <c:v>Smuggling</c:v>
                </c:pt>
                <c:pt idx="4">
                  <c:v>Murder</c:v>
                </c:pt>
              </c:strCache>
            </c:strRef>
          </c:cat>
          <c:val>
            <c:numRef>
              <c:f>Sheet1!$B$2:$B$6</c:f>
              <c:numCache>
                <c:formatCode>General</c:formatCode>
                <c:ptCount val="5"/>
                <c:pt idx="0">
                  <c:v>3014</c:v>
                </c:pt>
                <c:pt idx="1">
                  <c:v>304</c:v>
                </c:pt>
                <c:pt idx="2">
                  <c:v>82</c:v>
                </c:pt>
                <c:pt idx="3">
                  <c:v>155</c:v>
                </c:pt>
                <c:pt idx="4">
                  <c:v>855</c:v>
                </c:pt>
              </c:numCache>
            </c:numRef>
          </c:val>
          <c:extLst>
            <c:ext xmlns:c16="http://schemas.microsoft.com/office/drawing/2014/chart" uri="{C3380CC4-5D6E-409C-BE32-E72D297353CC}">
              <c16:uniqueId val="{00000000-9156-4E2C-B47C-98658BDC677C}"/>
            </c:ext>
          </c:extLst>
        </c:ser>
        <c:ser>
          <c:idx val="1"/>
          <c:order val="1"/>
          <c:tx>
            <c:strRef>
              <c:f>Sheet1!$C$1</c:f>
              <c:strCache>
                <c:ptCount val="1"/>
                <c:pt idx="0">
                  <c:v>Column1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Woman &amp; Child Repression</c:v>
                </c:pt>
                <c:pt idx="1">
                  <c:v>BULGLARY </c:v>
                </c:pt>
                <c:pt idx="2">
                  <c:v>KIDNAPPING</c:v>
                </c:pt>
                <c:pt idx="3">
                  <c:v>Smuggling</c:v>
                </c:pt>
                <c:pt idx="4">
                  <c:v>Murder</c:v>
                </c:pt>
              </c:strCache>
            </c:strRef>
          </c:cat>
          <c:val>
            <c:numRef>
              <c:f>Sheet1!$C$2:$C$6</c:f>
              <c:numCache>
                <c:formatCode>General</c:formatCode>
                <c:ptCount val="5"/>
              </c:numCache>
            </c:numRef>
          </c:val>
          <c:extLst>
            <c:ext xmlns:c16="http://schemas.microsoft.com/office/drawing/2014/chart" uri="{C3380CC4-5D6E-409C-BE32-E72D297353CC}">
              <c16:uniqueId val="{00000001-9156-4E2C-B47C-98658BDC677C}"/>
            </c:ext>
          </c:extLst>
        </c:ser>
        <c:ser>
          <c:idx val="2"/>
          <c:order val="2"/>
          <c:tx>
            <c:strRef>
              <c:f>Sheet1!$D$1</c:f>
              <c:strCache>
                <c:ptCount val="1"/>
                <c:pt idx="0">
                  <c:v>Column2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Woman &amp; Child Repression</c:v>
                </c:pt>
                <c:pt idx="1">
                  <c:v>BULGLARY </c:v>
                </c:pt>
                <c:pt idx="2">
                  <c:v>KIDNAPPING</c:v>
                </c:pt>
                <c:pt idx="3">
                  <c:v>Smuggling</c:v>
                </c:pt>
                <c:pt idx="4">
                  <c:v>Murder</c:v>
                </c:pt>
              </c:strCache>
            </c:strRef>
          </c:cat>
          <c:val>
            <c:numRef>
              <c:f>Sheet1!$D$2:$D$6</c:f>
              <c:numCache>
                <c:formatCode>General</c:formatCode>
                <c:ptCount val="5"/>
              </c:numCache>
            </c:numRef>
          </c:val>
          <c:extLst>
            <c:ext xmlns:c16="http://schemas.microsoft.com/office/drawing/2014/chart" uri="{C3380CC4-5D6E-409C-BE32-E72D297353CC}">
              <c16:uniqueId val="{00000002-9156-4E2C-B47C-98658BDC677C}"/>
            </c:ext>
          </c:extLst>
        </c:ser>
        <c:dLbls>
          <c:dLblPos val="outEnd"/>
          <c:showLegendKey val="0"/>
          <c:showVal val="1"/>
          <c:showCatName val="0"/>
          <c:showSerName val="0"/>
          <c:showPercent val="0"/>
          <c:showBubbleSize val="0"/>
        </c:dLbls>
        <c:gapWidth val="100"/>
        <c:overlap val="-24"/>
        <c:axId val="386925375"/>
        <c:axId val="1514475087"/>
      </c:barChart>
      <c:catAx>
        <c:axId val="38692537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crossAx val="1514475087"/>
        <c:crosses val="autoZero"/>
        <c:auto val="1"/>
        <c:lblAlgn val="ctr"/>
        <c:lblOffset val="100"/>
        <c:noMultiLvlLbl val="0"/>
      </c:catAx>
      <c:valAx>
        <c:axId val="1514475087"/>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3">
                    <a:lumMod val="75000"/>
                  </a:schemeClr>
                </a:solidFill>
                <a:latin typeface="Bodoni BT" panose="02070703070706020303" pitchFamily="18" charset="0"/>
                <a:ea typeface="+mn-ea"/>
                <a:cs typeface="+mn-cs"/>
              </a:defRPr>
            </a:pPr>
            <a:endParaRPr lang="en-US"/>
          </a:p>
        </c:txPr>
        <c:crossAx val="386925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20:01:42.606"/>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4986 0,'0'4,"-1"0,0 0,0-1,0 1,-1 0,1-1,-1 1,0-1,0 0,0 1,0-1,-1 0,1 0,-1 0,-4 3,-47 36,40-31,1 1,0 1,1 0,0 0,-18 29,-9 9,-32 37,-41 44,50-60,-77 118,74-96,-4 11,-29 37,51-84,-3-1,-80 69,82-86,-80 73,110-94,0 0,1 1,1 1,-19 34,12-18,-2-1,-2-1,-35 36,37-45,2 0,1 2,1 0,1 2,-30 61,6 31,29-77,-2 0,-1 0,-46 77,-90 72,20-27,103-127,-2-1,-1-2,-2-1,-1-2,-2-2,-1-1,-77 44,57-39,-291 157,270-155,2 3,2 4,-81 63,105-71,-2-1,-1-4,-2-2,-1-2,-70 22,-154 62,98-32,27-9,-24 13,116-51,-83 29,80-34,-86 47,117-56,7-2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9:57:33.210"/>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1 32,'0'-2,"1"1,-1-1,1 1,0 0,-1-1,1 1,0 0,0 0,0 0,0 0,0 0,0 0,0 0,0 0,1 0,-1 0,0 0,0 1,1-1,-1 0,1 1,-1-1,0 1,1 0,-1-1,1 1,-1 0,2 0,50-5,-47 4,66 0,0 3,0 3,-1 4,77 18,59 6,-34-7,21 15,-102-19,1-4,0-4,116 3,-144-17,-26 2,0-2,1-2,-1-1,0-2,44-12,-41 5,1 3,0 1,76-3,134 12,-101 2,-115-3,-5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20:01:49.152"/>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503 1,'-5'0,"-7"10,-22 14,-31 18,-40 18,-38-2,4-11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20:01:53.220"/>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0 911,'1'-4,"0"0,0 0,0 0,0 1,1-1,0 0,-1 1,1-1,0 1,1 0,-1 0,1 0,-1 0,5-3,47-41,-45 40,3-2,0 1,1 0,-1 1,2 0,-1 1,1 1,0 0,26-5,3 3,71-3,-21 4,637-12,-465 21,-254-3,14 1,1-2,39-6,-56 5,0 0,0-1,-1 0,0-1,1 1,-1-2,-1 1,1-1,-1 0,12-11,-18 15,1 0,-1 0,0 0,1-1,-1 1,0 0,1 1,0-1,-1 0,1 0,-1 1,1-1,0 1,-1-1,4 0,-4 2,0-1,0 0,-1 0,1 1,0-1,0 0,-1 1,1-1,0 0,-1 1,1-1,-1 1,1-1,-1 1,1 0,-1-1,1 1,-1 0,1-1,-1 1,0 0,1-1,-1 1,1 1,1 7,-1-1,0 1,0 0,0 18,-1-18,0 15,-1 0,-1 0,-1 0,-1 0,-1-1,-1 1,-1-1,-2-1,-17 38,17-45,-1 1,0-2,-1 1,-1-2,0 1,-1-1,0-1,-1-1,0 0,-1 0,0-2,0 1,-32 12,6-8,-1-1,0-2,-59 7,93-17,0 0,0 0,0-1,0 0,0-1,0 0,-9-2,15 3,0-1,0 1,0-1,0 0,0 0,0 0,0 0,0 0,0 0,1-1,-1 1,0 0,1-1,-1 1,1-1,0 0,-1 0,1 1,0-1,0 0,0 0,0 0,0 0,1 0,-1 0,1 0,-1-1,1 1,0-4,0 3,0 0,1 1,-1-1,1 0,0 0,0 0,0 1,1-1,-1 0,0 1,1-1,0 1,-1 0,1-1,0 1,0 0,1 0,-1 0,0 1,5-4,53-26,-60 31,213-72,-58 23,95-28,-150 49,-1-4,107-51,-172 68,0 2,0 1,1 2,59-10,-27 4,118-46,-119 37,130-30,-183 51,-1 1,0-2,0 0,0 0,-1-1,18-12,-18 11,0 0,0 1,0 0,1 1,0 0,22-5,70-9,158-25,-238 40,0-2,0 0,44-19,-42 14,1 2,36-8,40-1,-41 9,-1-2,115-39,-95 20,163-36,-223 61,1-1,-1-1,0-1,-1-1,0-1,25-15,4-8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9:54:21.653"/>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399 402,'50'18,"36"-9,0-3,115-7,-82-1,-107 2,0 0,0 1,0 1,0 0,0 1,-1 0,1 1,-1 0,0 0,0 2,0-1,-1 1,0 1,0 0,0 0,-1 1,0 0,-1 0,1 1,-2 1,1-1,-2 1,1 0,-1 1,-1-1,1 1,-2 0,0 1,0-1,-1 1,-1 0,1-1,-2 1,0 0,0 15,-9 351,8-370,0 0,-1 0,1 0,-1 0,-1 0,0 0,0-1,0 1,-1-1,0 1,0-1,-1 0,0 0,-1-1,1 1,-1-1,0 0,-8 7,-20 24,-54 79,68-89,-111 195,90-145,-55 77,91-148,-1 0,0 0,0 0,0-1,-1 1,0-1,0-1,-13 9,17-12,0-1,0 1,0 0,0-1,0 1,0-1,0 0,0 1,0-1,0 0,0 0,0-1,0 1,1 0,-1 0,0-1,0 0,0 1,0-1,0 0,0 0,1 0,-1 0,0 0,1 0,-1 0,1-1,-1 1,1 0,0-1,-1 0,1 1,0-1,0 0,0 1,0-1,1 0,-1 0,-1-3,-3-7,1-1,0 0,1 0,0 0,1 0,0-1,1-13,5-103,0 52,-4-31,-2 53,3 0,2 0,20-106,16-11,17-60,-42 193,-11 34,0 0,-1-1,1 1,-1-1,-1 0,1 1,-1-1,0 0,0 0,-1 0,0 0,0 0,-1 0,0 0,0 1,-1-1,1 0,-4-6,-19-28,-1 1,-2 1,-2 1,-49-49,72 81,0-1,-1 1,1 0,-1 0,-1 1,1 0,-1 0,-14-5,19 8,-1 1,1 0,0 1,-1-1,1 1,-1-1,1 1,-1 0,1 0,-1 1,1-1,-1 1,1-1,0 1,-1 0,1 0,0 1,0-1,0 1,0-1,0 1,0 0,0 0,0 1,-4 4,-18 22,2 1,1 2,1 0,-21 47,14-29,15-22,0 1,2 0,-8 34,-18 47,0-23,-29 101,54-144,2 0,2 0,2 1,-1 66,7-37,-2-12,3-1,10 67,-9-112,1 0,1 0,0-1,1 1,1-1,0 0,1 0,1-1,0 0,1-1,0 1,21 21,-28-33,1 1,-1-1,1 0,-1 0,1 0,0 0,0-1,0 1,0-1,0 1,0-1,0 0,0 0,7 0,-8-1,1 0,-1 0,1-1,-1 1,0-1,1 1,-1-1,0 0,0 0,1 0,-1 0,0-1,0 1,0 0,-1-1,3-2,5-6,-1 0,0-1,-1-1,0 1,11-25,-7 12,18-38,-2-1,21-75,22-135,-48 181,-9 38,3 1,28-60,-44 111,0 1,1 0,-1 0,1 0,-1-1,1 1,0 0,-1 0,1 0,0 0,0 0,0 0,0 0,0 1,0-1,0 0,0 0,2 0,-3 1,1 0,-1 0,1 1,-1-1,1 0,0 0,-1 1,1-1,-1 0,1 1,-1-1,0 1,1-1,-1 0,1 1,-1-1,0 1,1-1,-1 1,0-1,1 1,-1 0,0-1,0 1,0-1,1 2,9 52,-2 434,-11-387,-8-132,-2-28,8 1,2 0,3 1,2-1,16-88,5-7,13-66,-26 177,1 0,3 0,21-44,-18 48,0-1,13-50,-23 68,2-1,0 1,21-34,7-15,-36 68,0 1,0-1,0 1,0-1,-1 0,1 1,0-1,-1 0,1 1,-1-1,0 0,1 0,-1 1,0-1,0 0,0 0,0 0,-1 1,1-1,0 0,-1 0,1 1,-1-1,0 0,1 1,-1-1,0 1,0-1,0 1,0-1,0 1,-1 0,1-1,0 1,-1 0,1 0,0 0,-1 0,0 0,1 0,-1 1,1-1,-1 0,0 1,1-1,-3 1,-10-3,0 1,0 1,0 1,-27 2,20-1,3 0,-44 1,47-1,30 2,201 30,-97-12,52 15,302 106,-425-126,-37-13,-1 1,0 0,0 0,-1 1,1 0,-1 1,0 0,9 8,-13-9,-1 0,0 0,-1 0,1 0,-1 0,0 1,0-1,-1 1,0 0,0 0,0 0,-1 0,1 0,-2 0,1 8,1 19,-2-1,-1 1,-2-1,-1 0,-1 0,-2 0,-1-1,-2 0,-1 0,-16 31,-4-4,-2 0,-3-3,-83 100,55-67,42-54,-38 43,52-69,0 0,0 0,-1-1,1 0,-2 0,1-1,-1 0,0-1,-18 7,27-11,-1-1,1 1,-1-1,1 1,-1-1,0 0,1 0,-1 0,1 0,-1 0,0 0,1 0,-1 0,1-1,-1 1,1-1,-1 1,1-1,-1 1,1-1,-1 0,1 0,0 0,-1 0,1 0,-2-2,0 0,1-1,0 1,0-1,0 0,0 0,1 0,-1 0,1 0,0 0,-1-5,0-11,0-1,1 1,2-25,2 23,0 1,1 0,0 0,2 0,12-29,54-99,-45 96,23-58,-31 63,49-84,-64 124,0 0,0 0,-1 0,0-1,0 0,-1 1,0-1,0 0,-1 0,-1 0,1 0,-1 0,-1 0,0 0,0 0,-1 0,-3-10,-1 2,-1 1,-1 0,0 0,-1 1,-1 0,0 0,-22-23,-9-9,0-1,-2 1,-78-64,107 100,-1 0,0 1,-1 0,0 2,-1 0,0 0,0 2,-1 0,1 1,-1 1,0 0,-1 2,-26-1,31 3,-23 0,1 1,-38 7,62-6,0 1,1 0,-1 1,0 0,1 1,0 0,0 1,1 0,-20 15,19-12,0 1,0 0,1 1,0 1,1-1,0 1,1 1,0-1,1 2,1-1,0 1,1-1,0 2,1-1,-2 16,3-15,-1 1,0-1,0 0,-2 0,0 0,-1 0,0-1,-1-1,-12 18,9-18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9:54:22.652"/>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1 0,'5'0,"2"0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9:54:25.578"/>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1189 0,'-2'8,"0"-1,0 1,-1-1,0 0,0 0,-1 0,0 0,0-1,0 1,-1-1,0 0,-8 7,-5 9,-36 43,27-35,-35 53,-33 52,24-38,67-91,-1 0,0 0,0 0,0 0,-1-1,1 0,-1 0,-1-1,1 1,-1-1,1-1,-1 1,0-1,-10 3,0-2,0-1,-1-1,1-1,0 0,-23-2,17 0,-42-1,0-2,-102-20,95 9,-74-21,101 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20:01:14.992"/>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28 292,'-3'-4,"0"1,0-1,1 1,0-1,-1 0,1 0,1 0,-1 0,0 0,1-1,0 1,0 0,1-1,-1 1,1-1,0 1,0 0,0-1,0 1,1-1,0 1,0 0,0-1,1 1,-1 0,1 0,0 0,3-5,2-3,0 0,1 0,0 1,1 0,0 0,1 1,16-13,-18 15,1 1,-1 1,1 0,1 0,-1 1,1 0,0 0,0 1,0 1,0 0,18-3,-26 6,-1 0,1 0,-1 0,1 0,0 0,-1 1,1-1,-1 1,1-1,-1 1,1 0,-1-1,1 1,-1 0,0 0,1 0,-1 0,0 0,0 0,0 0,0 1,0-1,0 0,0 1,0-1,0 1,-1-1,1 0,-1 1,1 0,-1-1,1 1,-1-1,0 1,0 0,0-1,0 1,0-1,0 1,0 0,0-1,-1 1,0 1,-1 8,0 0,-1-1,-1 1,1-1,-7 10,-14 31,-2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20:10:58.134"/>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0 0,'1'3,"0"-1,1 0,-1 1,0-1,1 0,-1 0,1 0,0 0,0 0,-1-1,1 1,0 0,1-1,-1 1,0-1,4 2,-1 0,22 11,1 0,0-2,58 17,19 7,404 156,-442-166,0 2,71 42,-101-50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9:57:23.811"/>
    </inkml:context>
    <inkml:brush xml:id="br0">
      <inkml:brushProperty name="width" value="0.3" units="cm"/>
      <inkml:brushProperty name="height" value="0.6" units="cm"/>
      <inkml:brushProperty name="color" value="#922225"/>
      <inkml:brushProperty name="tip" value="rectangle"/>
      <inkml:brushProperty name="rasterOp" value="maskPen"/>
      <inkml:brushProperty name="ignorePressure" value="1"/>
    </inkml:brush>
  </inkml:definitions>
  <inkml:trace contextRef="#ctx0" brushRef="#br0">1 43,'-1'4,"1"0,0 1,1-1,-1 0,1 0,0 0,0 0,0 0,0 0,1 0,0-1,0 1,0 0,0-1,0 1,1-1,4 5,-1-4,0 1,0-1,1 0,0 0,-1-1,1 0,1 0,-1-1,10 2,269 45,-94-21,-9 6,1-7,235 2,25 0,10 0,-276-28,280-5,-452 4,0 0,0-1,0 1,0-1,0-1,0 1,0-1,0 0,0 0,-1-1,1 0,5-4,-7 4,-1 0,1-1,-1 0,0 0,-1 0,1 0,-1 0,1-1,-1 1,0-1,-1 1,1-1,-1 0,0 1,0-8,2 0,-2 1,0-1,0 1,-1-1,0 0,-1 1,-1-1,1 1,-2 0,0-1,-6-15,5 20,0 0,0 0,0 0,-1 1,0-1,-1 1,1 1,-1-1,0 1,-1 0,1 0,-1 1,0 0,0 0,0 0,-1 1,-8-3,-7 0,1 0,-1 2,0 0,-1 1,-34 1,-117 14,131-6,0 3,-61 21,69-18,-1-2,-1-1,0-2,-42 3,-580-8,311-5,138 0,-220 7,420-4,-1 2,1 0,0 0,0 1,-1 1,2 0,-1 0,0 1,1 0,-18 13,14-8,0 2,1 0,1 0,-1 1,2 1,-15 22,9-7,1-1,2 2,0 0,3 1,0 0,2 0,-6 41,14-69,-1 7,0 0,1 0,0 0,1 0,2 19,-2-26,1-1,0 1,-1 0,1-1,1 0,-1 1,0-1,0 1,1-1,0 0,-1 0,1 0,0 0,0 0,0 0,0-1,0 1,0-1,1 1,-1-1,0 0,1 0,-1 0,1 0,-1 0,1-1,3 1,9 2,0 0,0-2,0 0,0 0,0-2,0 0,0-1,0 0,0-1,16-5,-2-3,0-1,-2-1,1-1,26-19,-40 24,0 0,0 2,1 0,0 1,0 0,1 1,-1 1,1 0,33-3,-11 2,53-16,-54 12,67-9,352 12,-262 9,-30-1,204-5,-251-12,-78 9,51-2,-79 7,6 1,-1 0,0-2,28-5,-38 5,1 0,0-1,-1 0,0 0,0 0,0-1,0 0,-1 0,1 0,-1-1,9-10,30-41,1-5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15f8023e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15f8023e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15f80248e0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215f80248e0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15f80248e0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215f80248e0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462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15f80248e0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215f80248e0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24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8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8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41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0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39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65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86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268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982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74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36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3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811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1"/>
        <p:cNvGrpSpPr/>
        <p:nvPr/>
      </p:nvGrpSpPr>
      <p:grpSpPr>
        <a:xfrm>
          <a:off x="0" y="0"/>
          <a:ext cx="0" cy="0"/>
          <a:chOff x="0" y="0"/>
          <a:chExt cx="0" cy="0"/>
        </a:xfrm>
      </p:grpSpPr>
      <p:sp>
        <p:nvSpPr>
          <p:cNvPr id="11082" name="Google Shape;11082;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3" name="Google Shape;11083;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43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5908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5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3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0"/>
        <p:cNvGrpSpPr/>
        <p:nvPr/>
      </p:nvGrpSpPr>
      <p:grpSpPr>
        <a:xfrm>
          <a:off x="0" y="0"/>
          <a:ext cx="0" cy="0"/>
          <a:chOff x="0" y="0"/>
          <a:chExt cx="0" cy="0"/>
        </a:xfrm>
      </p:grpSpPr>
      <p:sp>
        <p:nvSpPr>
          <p:cNvPr id="4901" name="Google Shape;490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2" name="Google Shape;490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934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557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61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8970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0"/>
        <p:cNvGrpSpPr/>
        <p:nvPr/>
      </p:nvGrpSpPr>
      <p:grpSpPr>
        <a:xfrm>
          <a:off x="0" y="0"/>
          <a:ext cx="0" cy="0"/>
          <a:chOff x="0" y="0"/>
          <a:chExt cx="0" cy="0"/>
        </a:xfrm>
      </p:grpSpPr>
      <p:sp>
        <p:nvSpPr>
          <p:cNvPr id="4901" name="Google Shape;490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2" name="Google Shape;490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18b0215777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218b0215777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9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4" name="Google Shape;509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6415" y="76851"/>
            <a:ext cx="8996845" cy="4989795"/>
            <a:chOff x="76415" y="76851"/>
            <a:chExt cx="8996845" cy="4989795"/>
          </a:xfrm>
        </p:grpSpPr>
        <p:grpSp>
          <p:nvGrpSpPr>
            <p:cNvPr id="10" name="Google Shape;10;p2"/>
            <p:cNvGrpSpPr/>
            <p:nvPr/>
          </p:nvGrpSpPr>
          <p:grpSpPr>
            <a:xfrm>
              <a:off x="76415" y="76851"/>
              <a:ext cx="8996845" cy="4989795"/>
              <a:chOff x="957675" y="238125"/>
              <a:chExt cx="5700700" cy="3161700"/>
            </a:xfrm>
          </p:grpSpPr>
          <p:sp>
            <p:nvSpPr>
              <p:cNvPr id="11" name="Google Shape;11;p2"/>
              <p:cNvSpPr/>
              <p:nvPr/>
            </p:nvSpPr>
            <p:spPr>
              <a:xfrm>
                <a:off x="957675" y="352525"/>
                <a:ext cx="5700700" cy="3047300"/>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80250" y="238125"/>
                <a:ext cx="1078125" cy="115575"/>
              </a:xfrm>
              <a:custGeom>
                <a:avLst/>
                <a:gdLst/>
                <a:ahLst/>
                <a:cxnLst/>
                <a:rect l="l" t="t" r="r" b="b"/>
                <a:pathLst>
                  <a:path w="43125" h="4623" extrusionOk="0">
                    <a:moveTo>
                      <a:pt x="1279" y="0"/>
                    </a:moveTo>
                    <a:lnTo>
                      <a:pt x="1" y="4622"/>
                    </a:lnTo>
                    <a:lnTo>
                      <a:pt x="43125" y="4622"/>
                    </a:lnTo>
                    <a:lnTo>
                      <a:pt x="4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194046" y="410013"/>
              <a:ext cx="8761572" cy="4569426"/>
              <a:chOff x="1032475" y="2581325"/>
              <a:chExt cx="5545650" cy="2892225"/>
            </a:xfrm>
          </p:grpSpPr>
          <p:sp>
            <p:nvSpPr>
              <p:cNvPr id="14" name="Google Shape;14;p2"/>
              <p:cNvSpPr/>
              <p:nvPr/>
            </p:nvSpPr>
            <p:spPr>
              <a:xfrm>
                <a:off x="1032475" y="4519700"/>
                <a:ext cx="5545650" cy="953850"/>
              </a:xfrm>
              <a:custGeom>
                <a:avLst/>
                <a:gdLst/>
                <a:ahLst/>
                <a:cxnLst/>
                <a:rect l="l" t="t" r="r" b="b"/>
                <a:pathLst>
                  <a:path w="221826" h="38154" extrusionOk="0">
                    <a:moveTo>
                      <a:pt x="221825" y="0"/>
                    </a:moveTo>
                    <a:lnTo>
                      <a:pt x="0" y="4929"/>
                    </a:lnTo>
                    <a:lnTo>
                      <a:pt x="0" y="37227"/>
                    </a:lnTo>
                    <a:lnTo>
                      <a:pt x="880" y="36657"/>
                    </a:lnTo>
                    <a:lnTo>
                      <a:pt x="2024" y="36393"/>
                    </a:lnTo>
                    <a:lnTo>
                      <a:pt x="2728" y="35907"/>
                    </a:lnTo>
                    <a:lnTo>
                      <a:pt x="3697" y="35601"/>
                    </a:lnTo>
                    <a:lnTo>
                      <a:pt x="4665" y="35907"/>
                    </a:lnTo>
                    <a:lnTo>
                      <a:pt x="6647" y="34323"/>
                    </a:lnTo>
                    <a:lnTo>
                      <a:pt x="9111" y="34499"/>
                    </a:lnTo>
                    <a:lnTo>
                      <a:pt x="10871" y="35555"/>
                    </a:lnTo>
                    <a:lnTo>
                      <a:pt x="13289" y="35467"/>
                    </a:lnTo>
                    <a:lnTo>
                      <a:pt x="14962" y="35115"/>
                    </a:lnTo>
                    <a:lnTo>
                      <a:pt x="18306" y="35995"/>
                    </a:lnTo>
                    <a:lnTo>
                      <a:pt x="19144" y="36083"/>
                    </a:lnTo>
                    <a:lnTo>
                      <a:pt x="21650" y="35907"/>
                    </a:lnTo>
                    <a:lnTo>
                      <a:pt x="23850" y="35643"/>
                    </a:lnTo>
                    <a:lnTo>
                      <a:pt x="26008" y="36259"/>
                    </a:lnTo>
                    <a:lnTo>
                      <a:pt x="27504" y="36745"/>
                    </a:lnTo>
                    <a:lnTo>
                      <a:pt x="28648" y="35907"/>
                    </a:lnTo>
                    <a:lnTo>
                      <a:pt x="32739" y="36347"/>
                    </a:lnTo>
                    <a:lnTo>
                      <a:pt x="33267" y="35995"/>
                    </a:lnTo>
                    <a:lnTo>
                      <a:pt x="34545" y="36745"/>
                    </a:lnTo>
                    <a:lnTo>
                      <a:pt x="35865" y="36569"/>
                    </a:lnTo>
                    <a:lnTo>
                      <a:pt x="38372" y="36523"/>
                    </a:lnTo>
                    <a:lnTo>
                      <a:pt x="39340" y="36435"/>
                    </a:lnTo>
                    <a:lnTo>
                      <a:pt x="40618" y="36963"/>
                    </a:lnTo>
                    <a:lnTo>
                      <a:pt x="42068" y="37139"/>
                    </a:lnTo>
                    <a:lnTo>
                      <a:pt x="43082" y="36699"/>
                    </a:lnTo>
                    <a:lnTo>
                      <a:pt x="44444" y="37273"/>
                    </a:lnTo>
                    <a:lnTo>
                      <a:pt x="45060" y="37755"/>
                    </a:lnTo>
                    <a:lnTo>
                      <a:pt x="47260" y="37625"/>
                    </a:lnTo>
                    <a:lnTo>
                      <a:pt x="48844" y="37625"/>
                    </a:lnTo>
                    <a:lnTo>
                      <a:pt x="49858" y="37315"/>
                    </a:lnTo>
                    <a:lnTo>
                      <a:pt x="50165" y="37977"/>
                    </a:lnTo>
                    <a:lnTo>
                      <a:pt x="52717" y="37977"/>
                    </a:lnTo>
                    <a:lnTo>
                      <a:pt x="53819" y="38153"/>
                    </a:lnTo>
                    <a:lnTo>
                      <a:pt x="58483" y="37713"/>
                    </a:lnTo>
                    <a:lnTo>
                      <a:pt x="60285" y="37273"/>
                    </a:lnTo>
                    <a:lnTo>
                      <a:pt x="62398" y="37449"/>
                    </a:lnTo>
                    <a:lnTo>
                      <a:pt x="63587" y="37625"/>
                    </a:lnTo>
                    <a:lnTo>
                      <a:pt x="64380" y="36523"/>
                    </a:lnTo>
                    <a:lnTo>
                      <a:pt x="67414" y="37449"/>
                    </a:lnTo>
                    <a:lnTo>
                      <a:pt x="71156" y="36699"/>
                    </a:lnTo>
                    <a:lnTo>
                      <a:pt x="73268" y="36523"/>
                    </a:lnTo>
                    <a:lnTo>
                      <a:pt x="73487" y="36041"/>
                    </a:lnTo>
                    <a:lnTo>
                      <a:pt x="75071" y="36171"/>
                    </a:lnTo>
                    <a:lnTo>
                      <a:pt x="77447" y="35203"/>
                    </a:lnTo>
                    <a:lnTo>
                      <a:pt x="77405" y="35731"/>
                    </a:lnTo>
                    <a:lnTo>
                      <a:pt x="79341" y="36217"/>
                    </a:lnTo>
                    <a:lnTo>
                      <a:pt x="81277" y="36217"/>
                    </a:lnTo>
                    <a:lnTo>
                      <a:pt x="82157" y="35337"/>
                    </a:lnTo>
                    <a:lnTo>
                      <a:pt x="84093" y="34763"/>
                    </a:lnTo>
                    <a:lnTo>
                      <a:pt x="85368" y="35425"/>
                    </a:lnTo>
                    <a:lnTo>
                      <a:pt x="86293" y="34499"/>
                    </a:lnTo>
                    <a:lnTo>
                      <a:pt x="87216" y="33929"/>
                    </a:lnTo>
                    <a:lnTo>
                      <a:pt x="89504" y="34147"/>
                    </a:lnTo>
                    <a:lnTo>
                      <a:pt x="90254" y="33753"/>
                    </a:lnTo>
                    <a:lnTo>
                      <a:pt x="91440" y="33929"/>
                    </a:lnTo>
                    <a:lnTo>
                      <a:pt x="93376" y="32697"/>
                    </a:lnTo>
                    <a:lnTo>
                      <a:pt x="94960" y="32827"/>
                    </a:lnTo>
                    <a:lnTo>
                      <a:pt x="95798" y="32563"/>
                    </a:lnTo>
                    <a:lnTo>
                      <a:pt x="96369" y="32785"/>
                    </a:lnTo>
                    <a:lnTo>
                      <a:pt x="98833" y="32739"/>
                    </a:lnTo>
                    <a:lnTo>
                      <a:pt x="101297" y="32651"/>
                    </a:lnTo>
                    <a:lnTo>
                      <a:pt x="103321" y="33137"/>
                    </a:lnTo>
                    <a:lnTo>
                      <a:pt x="103937" y="32827"/>
                    </a:lnTo>
                    <a:lnTo>
                      <a:pt x="103937" y="31377"/>
                    </a:lnTo>
                    <a:lnTo>
                      <a:pt x="106183" y="32299"/>
                    </a:lnTo>
                    <a:lnTo>
                      <a:pt x="107591" y="31641"/>
                    </a:lnTo>
                    <a:lnTo>
                      <a:pt x="108999" y="30891"/>
                    </a:lnTo>
                    <a:lnTo>
                      <a:pt x="110978" y="31025"/>
                    </a:lnTo>
                    <a:lnTo>
                      <a:pt x="112298" y="30891"/>
                    </a:lnTo>
                    <a:lnTo>
                      <a:pt x="114104" y="31155"/>
                    </a:lnTo>
                    <a:lnTo>
                      <a:pt x="115424" y="31507"/>
                    </a:lnTo>
                    <a:lnTo>
                      <a:pt x="117448" y="30849"/>
                    </a:lnTo>
                    <a:lnTo>
                      <a:pt x="119032" y="31025"/>
                    </a:lnTo>
                    <a:lnTo>
                      <a:pt x="119912" y="31859"/>
                    </a:lnTo>
                    <a:lnTo>
                      <a:pt x="121979" y="32651"/>
                    </a:lnTo>
                    <a:lnTo>
                      <a:pt x="123211" y="32169"/>
                    </a:lnTo>
                    <a:lnTo>
                      <a:pt x="125939" y="31993"/>
                    </a:lnTo>
                    <a:lnTo>
                      <a:pt x="128931" y="31947"/>
                    </a:lnTo>
                    <a:lnTo>
                      <a:pt x="130603" y="32563"/>
                    </a:lnTo>
                    <a:lnTo>
                      <a:pt x="133684" y="33091"/>
                    </a:lnTo>
                    <a:lnTo>
                      <a:pt x="137954" y="32961"/>
                    </a:lnTo>
                    <a:lnTo>
                      <a:pt x="138436" y="34281"/>
                    </a:lnTo>
                    <a:lnTo>
                      <a:pt x="138524" y="34235"/>
                    </a:lnTo>
                    <a:lnTo>
                      <a:pt x="141826" y="34985"/>
                    </a:lnTo>
                    <a:lnTo>
                      <a:pt x="143762" y="35819"/>
                    </a:lnTo>
                    <a:lnTo>
                      <a:pt x="145347" y="35467"/>
                    </a:lnTo>
                    <a:lnTo>
                      <a:pt x="145611" y="35995"/>
                    </a:lnTo>
                    <a:lnTo>
                      <a:pt x="147547" y="35953"/>
                    </a:lnTo>
                    <a:lnTo>
                      <a:pt x="149789" y="35467"/>
                    </a:lnTo>
                    <a:lnTo>
                      <a:pt x="152253" y="35777"/>
                    </a:lnTo>
                    <a:lnTo>
                      <a:pt x="153661" y="35689"/>
                    </a:lnTo>
                    <a:lnTo>
                      <a:pt x="154851" y="36083"/>
                    </a:lnTo>
                    <a:lnTo>
                      <a:pt x="155203" y="35203"/>
                    </a:lnTo>
                    <a:lnTo>
                      <a:pt x="156214" y="35467"/>
                    </a:lnTo>
                    <a:lnTo>
                      <a:pt x="157404" y="35953"/>
                    </a:lnTo>
                    <a:lnTo>
                      <a:pt x="158900" y="35777"/>
                    </a:lnTo>
                    <a:lnTo>
                      <a:pt x="160614" y="36083"/>
                    </a:lnTo>
                    <a:lnTo>
                      <a:pt x="162332" y="36393"/>
                    </a:lnTo>
                    <a:lnTo>
                      <a:pt x="162948" y="37185"/>
                    </a:lnTo>
                    <a:lnTo>
                      <a:pt x="163740" y="36833"/>
                    </a:lnTo>
                    <a:lnTo>
                      <a:pt x="165718" y="37361"/>
                    </a:lnTo>
                    <a:lnTo>
                      <a:pt x="167303" y="36921"/>
                    </a:lnTo>
                    <a:lnTo>
                      <a:pt x="168007" y="36657"/>
                    </a:lnTo>
                    <a:lnTo>
                      <a:pt x="169021" y="36963"/>
                    </a:lnTo>
                    <a:lnTo>
                      <a:pt x="170605" y="36259"/>
                    </a:lnTo>
                    <a:lnTo>
                      <a:pt x="172143" y="35601"/>
                    </a:lnTo>
                    <a:lnTo>
                      <a:pt x="173727" y="35819"/>
                    </a:lnTo>
                    <a:lnTo>
                      <a:pt x="174829" y="35027"/>
                    </a:lnTo>
                    <a:lnTo>
                      <a:pt x="175927" y="34323"/>
                    </a:lnTo>
                    <a:lnTo>
                      <a:pt x="177293" y="34897"/>
                    </a:lnTo>
                    <a:lnTo>
                      <a:pt x="178261" y="35291"/>
                    </a:lnTo>
                    <a:lnTo>
                      <a:pt x="179845" y="34851"/>
                    </a:lnTo>
                    <a:lnTo>
                      <a:pt x="181032" y="35073"/>
                    </a:lnTo>
                    <a:lnTo>
                      <a:pt x="182750" y="34675"/>
                    </a:lnTo>
                    <a:lnTo>
                      <a:pt x="183630" y="34281"/>
                    </a:lnTo>
                    <a:lnTo>
                      <a:pt x="186664" y="34147"/>
                    </a:lnTo>
                    <a:lnTo>
                      <a:pt x="188470" y="33707"/>
                    </a:lnTo>
                    <a:lnTo>
                      <a:pt x="189041" y="33049"/>
                    </a:lnTo>
                    <a:lnTo>
                      <a:pt x="190318" y="33091"/>
                    </a:lnTo>
                    <a:lnTo>
                      <a:pt x="192033" y="33489"/>
                    </a:lnTo>
                    <a:lnTo>
                      <a:pt x="196609" y="32521"/>
                    </a:lnTo>
                    <a:lnTo>
                      <a:pt x="197841" y="33049"/>
                    </a:lnTo>
                    <a:lnTo>
                      <a:pt x="198545" y="32827"/>
                    </a:lnTo>
                    <a:lnTo>
                      <a:pt x="199689" y="32827"/>
                    </a:lnTo>
                    <a:lnTo>
                      <a:pt x="199999" y="32257"/>
                    </a:lnTo>
                    <a:lnTo>
                      <a:pt x="200967" y="32651"/>
                    </a:lnTo>
                    <a:lnTo>
                      <a:pt x="203562" y="32785"/>
                    </a:lnTo>
                    <a:lnTo>
                      <a:pt x="205456" y="31419"/>
                    </a:lnTo>
                    <a:lnTo>
                      <a:pt x="206642" y="31729"/>
                    </a:lnTo>
                    <a:lnTo>
                      <a:pt x="207434" y="31507"/>
                    </a:lnTo>
                    <a:lnTo>
                      <a:pt x="208712" y="32563"/>
                    </a:lnTo>
                    <a:lnTo>
                      <a:pt x="209810" y="31905"/>
                    </a:lnTo>
                    <a:lnTo>
                      <a:pt x="212363" y="31683"/>
                    </a:lnTo>
                    <a:lnTo>
                      <a:pt x="213243" y="31729"/>
                    </a:lnTo>
                    <a:lnTo>
                      <a:pt x="214651" y="32521"/>
                    </a:lnTo>
                    <a:lnTo>
                      <a:pt x="215841" y="32785"/>
                    </a:lnTo>
                    <a:lnTo>
                      <a:pt x="216281" y="33665"/>
                    </a:lnTo>
                    <a:lnTo>
                      <a:pt x="217555" y="33619"/>
                    </a:lnTo>
                    <a:lnTo>
                      <a:pt x="218523" y="33355"/>
                    </a:lnTo>
                    <a:lnTo>
                      <a:pt x="219977" y="33883"/>
                    </a:lnTo>
                    <a:lnTo>
                      <a:pt x="220857" y="34235"/>
                    </a:lnTo>
                    <a:lnTo>
                      <a:pt x="221825" y="33929"/>
                    </a:lnTo>
                    <a:lnTo>
                      <a:pt x="221825" y="0"/>
                    </a:lnTo>
                    <a:close/>
                  </a:path>
                </a:pathLst>
              </a:custGeom>
              <a:solidFill>
                <a:schemeClr val="accent4"/>
              </a:solidFill>
              <a:ln>
                <a:noFill/>
              </a:ln>
              <a:effectLst>
                <a:outerShdw blurRad="371475" dist="19050" dir="38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32475" y="2581325"/>
                <a:ext cx="5545650" cy="2857025"/>
              </a:xfrm>
              <a:custGeom>
                <a:avLst/>
                <a:gdLst/>
                <a:ahLst/>
                <a:cxnLst/>
                <a:rect l="l" t="t" r="r" b="b"/>
                <a:pathLst>
                  <a:path w="221826" h="114281" extrusionOk="0">
                    <a:moveTo>
                      <a:pt x="0" y="0"/>
                    </a:moveTo>
                    <a:lnTo>
                      <a:pt x="0" y="110714"/>
                    </a:lnTo>
                    <a:lnTo>
                      <a:pt x="310" y="110626"/>
                    </a:lnTo>
                    <a:lnTo>
                      <a:pt x="1102" y="110186"/>
                    </a:lnTo>
                    <a:lnTo>
                      <a:pt x="2552" y="110714"/>
                    </a:lnTo>
                    <a:lnTo>
                      <a:pt x="4225" y="110760"/>
                    </a:lnTo>
                    <a:lnTo>
                      <a:pt x="5545" y="110760"/>
                    </a:lnTo>
                    <a:lnTo>
                      <a:pt x="6031" y="111242"/>
                    </a:lnTo>
                    <a:lnTo>
                      <a:pt x="7393" y="111418"/>
                    </a:lnTo>
                    <a:lnTo>
                      <a:pt x="8801" y="110626"/>
                    </a:lnTo>
                    <a:lnTo>
                      <a:pt x="9375" y="111728"/>
                    </a:lnTo>
                    <a:lnTo>
                      <a:pt x="11089" y="111376"/>
                    </a:lnTo>
                    <a:lnTo>
                      <a:pt x="12057" y="112122"/>
                    </a:lnTo>
                    <a:lnTo>
                      <a:pt x="14786" y="112034"/>
                    </a:lnTo>
                    <a:lnTo>
                      <a:pt x="15578" y="112210"/>
                    </a:lnTo>
                    <a:lnTo>
                      <a:pt x="16810" y="111904"/>
                    </a:lnTo>
                    <a:lnTo>
                      <a:pt x="18218" y="109570"/>
                    </a:lnTo>
                    <a:lnTo>
                      <a:pt x="19010" y="110098"/>
                    </a:lnTo>
                    <a:lnTo>
                      <a:pt x="21784" y="108954"/>
                    </a:lnTo>
                    <a:lnTo>
                      <a:pt x="22090" y="109570"/>
                    </a:lnTo>
                    <a:lnTo>
                      <a:pt x="23280" y="109528"/>
                    </a:lnTo>
                    <a:lnTo>
                      <a:pt x="26360" y="108338"/>
                    </a:lnTo>
                    <a:lnTo>
                      <a:pt x="27680" y="109176"/>
                    </a:lnTo>
                    <a:lnTo>
                      <a:pt x="29747" y="110010"/>
                    </a:lnTo>
                    <a:lnTo>
                      <a:pt x="31507" y="109570"/>
                    </a:lnTo>
                    <a:lnTo>
                      <a:pt x="32785" y="109528"/>
                    </a:lnTo>
                    <a:lnTo>
                      <a:pt x="33355" y="110144"/>
                    </a:lnTo>
                    <a:lnTo>
                      <a:pt x="35161" y="110584"/>
                    </a:lnTo>
                    <a:lnTo>
                      <a:pt x="38196" y="110672"/>
                    </a:lnTo>
                    <a:lnTo>
                      <a:pt x="38857" y="109922"/>
                    </a:lnTo>
                    <a:lnTo>
                      <a:pt x="40132" y="109130"/>
                    </a:lnTo>
                    <a:lnTo>
                      <a:pt x="42642" y="108954"/>
                    </a:lnTo>
                    <a:lnTo>
                      <a:pt x="44268" y="109306"/>
                    </a:lnTo>
                    <a:lnTo>
                      <a:pt x="45236" y="108912"/>
                    </a:lnTo>
                    <a:lnTo>
                      <a:pt x="47922" y="107768"/>
                    </a:lnTo>
                    <a:lnTo>
                      <a:pt x="47658" y="108954"/>
                    </a:lnTo>
                    <a:lnTo>
                      <a:pt x="48756" y="109746"/>
                    </a:lnTo>
                    <a:lnTo>
                      <a:pt x="50386" y="109528"/>
                    </a:lnTo>
                    <a:lnTo>
                      <a:pt x="50429" y="110802"/>
                    </a:lnTo>
                    <a:lnTo>
                      <a:pt x="51221" y="110936"/>
                    </a:lnTo>
                    <a:lnTo>
                      <a:pt x="51090" y="112034"/>
                    </a:lnTo>
                    <a:lnTo>
                      <a:pt x="55315" y="112784"/>
                    </a:lnTo>
                    <a:lnTo>
                      <a:pt x="56061" y="113354"/>
                    </a:lnTo>
                    <a:lnTo>
                      <a:pt x="58085" y="112738"/>
                    </a:lnTo>
                    <a:lnTo>
                      <a:pt x="58877" y="113090"/>
                    </a:lnTo>
                    <a:lnTo>
                      <a:pt x="61475" y="113266"/>
                    </a:lnTo>
                    <a:lnTo>
                      <a:pt x="61563" y="114280"/>
                    </a:lnTo>
                    <a:lnTo>
                      <a:pt x="63323" y="113928"/>
                    </a:lnTo>
                    <a:lnTo>
                      <a:pt x="64820" y="114058"/>
                    </a:lnTo>
                    <a:lnTo>
                      <a:pt x="65964" y="113576"/>
                    </a:lnTo>
                    <a:lnTo>
                      <a:pt x="67020" y="113266"/>
                    </a:lnTo>
                    <a:lnTo>
                      <a:pt x="67372" y="114146"/>
                    </a:lnTo>
                    <a:lnTo>
                      <a:pt x="68558" y="113706"/>
                    </a:lnTo>
                    <a:lnTo>
                      <a:pt x="69924" y="113752"/>
                    </a:lnTo>
                    <a:lnTo>
                      <a:pt x="72388" y="113400"/>
                    </a:lnTo>
                    <a:lnTo>
                      <a:pt x="74236" y="111506"/>
                    </a:lnTo>
                    <a:lnTo>
                      <a:pt x="76215" y="111506"/>
                    </a:lnTo>
                    <a:lnTo>
                      <a:pt x="76437" y="110978"/>
                    </a:lnTo>
                    <a:lnTo>
                      <a:pt x="78063" y="111288"/>
                    </a:lnTo>
                    <a:lnTo>
                      <a:pt x="79999" y="110450"/>
                    </a:lnTo>
                    <a:lnTo>
                      <a:pt x="83301" y="109616"/>
                    </a:lnTo>
                    <a:lnTo>
                      <a:pt x="82551" y="108866"/>
                    </a:lnTo>
                    <a:lnTo>
                      <a:pt x="83389" y="109616"/>
                    </a:lnTo>
                    <a:lnTo>
                      <a:pt x="85104" y="110714"/>
                    </a:lnTo>
                    <a:lnTo>
                      <a:pt x="87878" y="110496"/>
                    </a:lnTo>
                    <a:lnTo>
                      <a:pt x="93640" y="109570"/>
                    </a:lnTo>
                    <a:lnTo>
                      <a:pt x="94520" y="108778"/>
                    </a:lnTo>
                    <a:lnTo>
                      <a:pt x="97513" y="108736"/>
                    </a:lnTo>
                    <a:lnTo>
                      <a:pt x="99361" y="108560"/>
                    </a:lnTo>
                    <a:lnTo>
                      <a:pt x="99847" y="107680"/>
                    </a:lnTo>
                    <a:lnTo>
                      <a:pt x="101913" y="106799"/>
                    </a:lnTo>
                    <a:lnTo>
                      <a:pt x="102751" y="105919"/>
                    </a:lnTo>
                    <a:lnTo>
                      <a:pt x="104377" y="105743"/>
                    </a:lnTo>
                    <a:lnTo>
                      <a:pt x="106401" y="106359"/>
                    </a:lnTo>
                    <a:lnTo>
                      <a:pt x="107327" y="106930"/>
                    </a:lnTo>
                    <a:lnTo>
                      <a:pt x="109130" y="106578"/>
                    </a:lnTo>
                    <a:lnTo>
                      <a:pt x="111464" y="106535"/>
                    </a:lnTo>
                    <a:lnTo>
                      <a:pt x="112914" y="105039"/>
                    </a:lnTo>
                    <a:lnTo>
                      <a:pt x="114234" y="106314"/>
                    </a:lnTo>
                    <a:lnTo>
                      <a:pt x="115642" y="106930"/>
                    </a:lnTo>
                    <a:lnTo>
                      <a:pt x="117888" y="106007"/>
                    </a:lnTo>
                    <a:lnTo>
                      <a:pt x="117888" y="107458"/>
                    </a:lnTo>
                    <a:lnTo>
                      <a:pt x="118458" y="107722"/>
                    </a:lnTo>
                    <a:lnTo>
                      <a:pt x="120483" y="107194"/>
                    </a:lnTo>
                    <a:lnTo>
                      <a:pt x="122947" y="107239"/>
                    </a:lnTo>
                    <a:lnTo>
                      <a:pt x="125457" y="107239"/>
                    </a:lnTo>
                    <a:lnTo>
                      <a:pt x="127083" y="105743"/>
                    </a:lnTo>
                    <a:lnTo>
                      <a:pt x="127833" y="106799"/>
                    </a:lnTo>
                    <a:lnTo>
                      <a:pt x="129371" y="106623"/>
                    </a:lnTo>
                    <a:lnTo>
                      <a:pt x="129723" y="107327"/>
                    </a:lnTo>
                    <a:lnTo>
                      <a:pt x="131220" y="107546"/>
                    </a:lnTo>
                    <a:lnTo>
                      <a:pt x="133289" y="107944"/>
                    </a:lnTo>
                    <a:lnTo>
                      <a:pt x="134564" y="108162"/>
                    </a:lnTo>
                    <a:lnTo>
                      <a:pt x="136940" y="107546"/>
                    </a:lnTo>
                    <a:lnTo>
                      <a:pt x="136634" y="108778"/>
                    </a:lnTo>
                    <a:lnTo>
                      <a:pt x="137732" y="108954"/>
                    </a:lnTo>
                    <a:lnTo>
                      <a:pt x="139668" y="109440"/>
                    </a:lnTo>
                    <a:lnTo>
                      <a:pt x="140506" y="110320"/>
                    </a:lnTo>
                    <a:lnTo>
                      <a:pt x="142442" y="110274"/>
                    </a:lnTo>
                    <a:lnTo>
                      <a:pt x="144421" y="109746"/>
                    </a:lnTo>
                    <a:lnTo>
                      <a:pt x="144378" y="109218"/>
                    </a:lnTo>
                    <a:lnTo>
                      <a:pt x="148163" y="109394"/>
                    </a:lnTo>
                    <a:lnTo>
                      <a:pt x="149701" y="109306"/>
                    </a:lnTo>
                    <a:lnTo>
                      <a:pt x="151683" y="109440"/>
                    </a:lnTo>
                    <a:lnTo>
                      <a:pt x="155115" y="108954"/>
                    </a:lnTo>
                    <a:lnTo>
                      <a:pt x="154630" y="110144"/>
                    </a:lnTo>
                    <a:lnTo>
                      <a:pt x="157446" y="110274"/>
                    </a:lnTo>
                    <a:lnTo>
                      <a:pt x="158196" y="111330"/>
                    </a:lnTo>
                    <a:lnTo>
                      <a:pt x="159428" y="111154"/>
                    </a:lnTo>
                    <a:lnTo>
                      <a:pt x="161540" y="110890"/>
                    </a:lnTo>
                    <a:lnTo>
                      <a:pt x="163342" y="111288"/>
                    </a:lnTo>
                    <a:lnTo>
                      <a:pt x="168007" y="111682"/>
                    </a:lnTo>
                    <a:lnTo>
                      <a:pt x="169109" y="111418"/>
                    </a:lnTo>
                    <a:lnTo>
                      <a:pt x="170559" y="112344"/>
                    </a:lnTo>
                    <a:lnTo>
                      <a:pt x="171527" y="112474"/>
                    </a:lnTo>
                    <a:lnTo>
                      <a:pt x="173551" y="110584"/>
                    </a:lnTo>
                    <a:lnTo>
                      <a:pt x="174565" y="110978"/>
                    </a:lnTo>
                    <a:lnTo>
                      <a:pt x="176765" y="111066"/>
                    </a:lnTo>
                    <a:lnTo>
                      <a:pt x="177381" y="110538"/>
                    </a:lnTo>
                    <a:lnTo>
                      <a:pt x="178744" y="109968"/>
                    </a:lnTo>
                    <a:lnTo>
                      <a:pt x="178789" y="111112"/>
                    </a:lnTo>
                    <a:lnTo>
                      <a:pt x="180902" y="110890"/>
                    </a:lnTo>
                    <a:lnTo>
                      <a:pt x="182750" y="110408"/>
                    </a:lnTo>
                    <a:lnTo>
                      <a:pt x="183630" y="109218"/>
                    </a:lnTo>
                    <a:lnTo>
                      <a:pt x="184640" y="110320"/>
                    </a:lnTo>
                    <a:lnTo>
                      <a:pt x="186840" y="110144"/>
                    </a:lnTo>
                    <a:lnTo>
                      <a:pt x="188558" y="109042"/>
                    </a:lnTo>
                    <a:lnTo>
                      <a:pt x="189086" y="109394"/>
                    </a:lnTo>
                    <a:lnTo>
                      <a:pt x="193135" y="108824"/>
                    </a:lnTo>
                    <a:lnTo>
                      <a:pt x="194321" y="109658"/>
                    </a:lnTo>
                    <a:lnTo>
                      <a:pt x="195775" y="109130"/>
                    </a:lnTo>
                    <a:lnTo>
                      <a:pt x="196961" y="110010"/>
                    </a:lnTo>
                    <a:lnTo>
                      <a:pt x="197799" y="109306"/>
                    </a:lnTo>
                    <a:lnTo>
                      <a:pt x="199031" y="108954"/>
                    </a:lnTo>
                    <a:lnTo>
                      <a:pt x="202770" y="108032"/>
                    </a:lnTo>
                    <a:lnTo>
                      <a:pt x="204266" y="108208"/>
                    </a:lnTo>
                    <a:lnTo>
                      <a:pt x="205544" y="106666"/>
                    </a:lnTo>
                    <a:lnTo>
                      <a:pt x="207962" y="106711"/>
                    </a:lnTo>
                    <a:lnTo>
                      <a:pt x="212715" y="107018"/>
                    </a:lnTo>
                    <a:lnTo>
                      <a:pt x="215137" y="106799"/>
                    </a:lnTo>
                    <a:lnTo>
                      <a:pt x="217161" y="108296"/>
                    </a:lnTo>
                    <a:lnTo>
                      <a:pt x="218129" y="107986"/>
                    </a:lnTo>
                    <a:lnTo>
                      <a:pt x="219097" y="108296"/>
                    </a:lnTo>
                    <a:lnTo>
                      <a:pt x="219755" y="108736"/>
                    </a:lnTo>
                    <a:lnTo>
                      <a:pt x="220547" y="109834"/>
                    </a:lnTo>
                    <a:lnTo>
                      <a:pt x="221825" y="109528"/>
                    </a:lnTo>
                    <a:lnTo>
                      <a:pt x="221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6;p2"/>
            <p:cNvPicPr preferRelativeResize="0"/>
            <p:nvPr/>
          </p:nvPicPr>
          <p:blipFill rotWithShape="1">
            <a:blip r:embed="rId2">
              <a:alphaModFix/>
            </a:blip>
            <a:srcRect l="2117" t="7974" r="2069" b="2619"/>
            <a:stretch/>
          </p:blipFill>
          <p:spPr>
            <a:xfrm>
              <a:off x="194050" y="410025"/>
              <a:ext cx="8761574" cy="4598675"/>
            </a:xfrm>
            <a:prstGeom prst="rect">
              <a:avLst/>
            </a:prstGeom>
            <a:noFill/>
            <a:ln>
              <a:noFill/>
            </a:ln>
          </p:spPr>
        </p:pic>
        <p:sp>
          <p:nvSpPr>
            <p:cNvPr id="17" name="Google Shape;17;p2"/>
            <p:cNvSpPr/>
            <p:nvPr/>
          </p:nvSpPr>
          <p:spPr>
            <a:xfrm>
              <a:off x="4169500" y="2874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subTitle" idx="1"/>
          </p:nvPr>
        </p:nvSpPr>
        <p:spPr>
          <a:xfrm>
            <a:off x="865625" y="3454600"/>
            <a:ext cx="4061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Didact Gothic"/>
              <a:buNone/>
              <a:defRPr sz="1600">
                <a:latin typeface="Didact Gothic"/>
                <a:ea typeface="Didact Gothic"/>
                <a:cs typeface="Didact Gothic"/>
                <a:sym typeface="Didact Gothic"/>
              </a:defRPr>
            </a:lvl1pPr>
            <a:lvl2pPr lvl="1"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2pPr>
            <a:lvl3pPr lvl="2"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3pPr>
            <a:lvl4pPr lvl="3"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4pPr>
            <a:lvl5pPr lvl="4"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5pPr>
            <a:lvl6pPr lvl="5"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6pPr>
            <a:lvl7pPr lvl="6"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7pPr>
            <a:lvl8pPr lvl="7"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8pPr>
            <a:lvl9pPr lvl="8" algn="ctr">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9pPr>
          </a:lstStyle>
          <a:p>
            <a:endParaRPr/>
          </a:p>
        </p:txBody>
      </p:sp>
      <p:sp>
        <p:nvSpPr>
          <p:cNvPr id="19" name="Google Shape;19;p2"/>
          <p:cNvSpPr txBox="1">
            <a:spLocks noGrp="1"/>
          </p:cNvSpPr>
          <p:nvPr>
            <p:ph type="ctrTitle"/>
          </p:nvPr>
        </p:nvSpPr>
        <p:spPr>
          <a:xfrm>
            <a:off x="865625" y="768100"/>
            <a:ext cx="5869800" cy="2469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8500"/>
            </a:lvl1pPr>
            <a:lvl2pPr lvl="1" algn="ctr" rtl="0">
              <a:spcBef>
                <a:spcPts val="0"/>
              </a:spcBef>
              <a:spcAft>
                <a:spcPts val="0"/>
              </a:spcAft>
              <a:buSzPts val="5200"/>
              <a:buFont typeface="Caveat"/>
              <a:buNone/>
              <a:defRPr sz="5200">
                <a:latin typeface="Caveat"/>
                <a:ea typeface="Caveat"/>
                <a:cs typeface="Caveat"/>
                <a:sym typeface="Caveat"/>
              </a:defRPr>
            </a:lvl2pPr>
            <a:lvl3pPr lvl="2" algn="ctr" rtl="0">
              <a:spcBef>
                <a:spcPts val="0"/>
              </a:spcBef>
              <a:spcAft>
                <a:spcPts val="0"/>
              </a:spcAft>
              <a:buSzPts val="5200"/>
              <a:buFont typeface="Caveat"/>
              <a:buNone/>
              <a:defRPr sz="5200">
                <a:latin typeface="Caveat"/>
                <a:ea typeface="Caveat"/>
                <a:cs typeface="Caveat"/>
                <a:sym typeface="Caveat"/>
              </a:defRPr>
            </a:lvl3pPr>
            <a:lvl4pPr lvl="3" algn="ctr" rtl="0">
              <a:spcBef>
                <a:spcPts val="0"/>
              </a:spcBef>
              <a:spcAft>
                <a:spcPts val="0"/>
              </a:spcAft>
              <a:buSzPts val="5200"/>
              <a:buFont typeface="Caveat"/>
              <a:buNone/>
              <a:defRPr sz="5200">
                <a:latin typeface="Caveat"/>
                <a:ea typeface="Caveat"/>
                <a:cs typeface="Caveat"/>
                <a:sym typeface="Caveat"/>
              </a:defRPr>
            </a:lvl4pPr>
            <a:lvl5pPr lvl="4" algn="ctr" rtl="0">
              <a:spcBef>
                <a:spcPts val="0"/>
              </a:spcBef>
              <a:spcAft>
                <a:spcPts val="0"/>
              </a:spcAft>
              <a:buSzPts val="5200"/>
              <a:buFont typeface="Caveat"/>
              <a:buNone/>
              <a:defRPr sz="5200">
                <a:latin typeface="Caveat"/>
                <a:ea typeface="Caveat"/>
                <a:cs typeface="Caveat"/>
                <a:sym typeface="Caveat"/>
              </a:defRPr>
            </a:lvl5pPr>
            <a:lvl6pPr lvl="5" algn="ctr" rtl="0">
              <a:spcBef>
                <a:spcPts val="0"/>
              </a:spcBef>
              <a:spcAft>
                <a:spcPts val="0"/>
              </a:spcAft>
              <a:buSzPts val="5200"/>
              <a:buFont typeface="Caveat"/>
              <a:buNone/>
              <a:defRPr sz="5200">
                <a:latin typeface="Caveat"/>
                <a:ea typeface="Caveat"/>
                <a:cs typeface="Caveat"/>
                <a:sym typeface="Caveat"/>
              </a:defRPr>
            </a:lvl6pPr>
            <a:lvl7pPr lvl="6" algn="ctr" rtl="0">
              <a:spcBef>
                <a:spcPts val="0"/>
              </a:spcBef>
              <a:spcAft>
                <a:spcPts val="0"/>
              </a:spcAft>
              <a:buSzPts val="5200"/>
              <a:buFont typeface="Caveat"/>
              <a:buNone/>
              <a:defRPr sz="5200">
                <a:latin typeface="Caveat"/>
                <a:ea typeface="Caveat"/>
                <a:cs typeface="Caveat"/>
                <a:sym typeface="Caveat"/>
              </a:defRPr>
            </a:lvl7pPr>
            <a:lvl8pPr lvl="7" algn="ctr" rtl="0">
              <a:spcBef>
                <a:spcPts val="0"/>
              </a:spcBef>
              <a:spcAft>
                <a:spcPts val="0"/>
              </a:spcAft>
              <a:buSzPts val="5200"/>
              <a:buFont typeface="Caveat"/>
              <a:buNone/>
              <a:defRPr sz="5200">
                <a:latin typeface="Caveat"/>
                <a:ea typeface="Caveat"/>
                <a:cs typeface="Caveat"/>
                <a:sym typeface="Caveat"/>
              </a:defRPr>
            </a:lvl8pPr>
            <a:lvl9pPr lvl="8" algn="ctr" rtl="0">
              <a:spcBef>
                <a:spcPts val="0"/>
              </a:spcBef>
              <a:spcAft>
                <a:spcPts val="0"/>
              </a:spcAft>
              <a:buSzPts val="5200"/>
              <a:buFont typeface="Caveat"/>
              <a:buNone/>
              <a:defRPr sz="5200">
                <a:latin typeface="Caveat"/>
                <a:ea typeface="Caveat"/>
                <a:cs typeface="Caveat"/>
                <a:sym typeface="Cave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8"/>
        <p:cNvGrpSpPr/>
        <p:nvPr/>
      </p:nvGrpSpPr>
      <p:grpSpPr>
        <a:xfrm>
          <a:off x="0" y="0"/>
          <a:ext cx="0" cy="0"/>
          <a:chOff x="0" y="0"/>
          <a:chExt cx="0" cy="0"/>
        </a:xfrm>
      </p:grpSpPr>
      <p:grpSp>
        <p:nvGrpSpPr>
          <p:cNvPr id="159" name="Google Shape;159;p14"/>
          <p:cNvGrpSpPr/>
          <p:nvPr/>
        </p:nvGrpSpPr>
        <p:grpSpPr>
          <a:xfrm flipH="1">
            <a:off x="77475" y="68980"/>
            <a:ext cx="8996976" cy="5010339"/>
            <a:chOff x="77475" y="68980"/>
            <a:chExt cx="8996976" cy="5010339"/>
          </a:xfrm>
        </p:grpSpPr>
        <p:grpSp>
          <p:nvGrpSpPr>
            <p:cNvPr id="160" name="Google Shape;160;p14"/>
            <p:cNvGrpSpPr/>
            <p:nvPr/>
          </p:nvGrpSpPr>
          <p:grpSpPr>
            <a:xfrm>
              <a:off x="77475" y="68980"/>
              <a:ext cx="8996968" cy="5010339"/>
              <a:chOff x="1192454" y="238125"/>
              <a:chExt cx="5232621" cy="2914005"/>
            </a:xfrm>
          </p:grpSpPr>
          <p:sp>
            <p:nvSpPr>
              <p:cNvPr id="161" name="Google Shape;161;p14"/>
              <p:cNvSpPr/>
              <p:nvPr/>
            </p:nvSpPr>
            <p:spPr>
              <a:xfrm>
                <a:off x="1192454" y="2152802"/>
                <a:ext cx="122948" cy="999328"/>
              </a:xfrm>
              <a:custGeom>
                <a:avLst/>
                <a:gdLst/>
                <a:ahLst/>
                <a:cxnLst/>
                <a:rect l="l" t="t" r="r" b="b"/>
                <a:pathLst>
                  <a:path w="4212" h="39648" extrusionOk="0">
                    <a:moveTo>
                      <a:pt x="4212" y="0"/>
                    </a:moveTo>
                    <a:lnTo>
                      <a:pt x="0" y="1335"/>
                    </a:lnTo>
                    <a:lnTo>
                      <a:pt x="0" y="38514"/>
                    </a:lnTo>
                    <a:lnTo>
                      <a:pt x="4212" y="39648"/>
                    </a:lnTo>
                    <a:lnTo>
                      <a:pt x="4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1297725" y="238125"/>
                <a:ext cx="5127350" cy="2913975"/>
              </a:xfrm>
              <a:custGeom>
                <a:avLst/>
                <a:gdLst/>
                <a:ahLst/>
                <a:cxnLst/>
                <a:rect l="l" t="t" r="r" b="b"/>
                <a:pathLst>
                  <a:path w="102547" h="116559" extrusionOk="0">
                    <a:moveTo>
                      <a:pt x="1" y="0"/>
                    </a:moveTo>
                    <a:lnTo>
                      <a:pt x="1" y="116559"/>
                    </a:lnTo>
                    <a:lnTo>
                      <a:pt x="102547" y="116559"/>
                    </a:lnTo>
                    <a:lnTo>
                      <a:pt x="102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4"/>
            <p:cNvGrpSpPr/>
            <p:nvPr/>
          </p:nvGrpSpPr>
          <p:grpSpPr>
            <a:xfrm>
              <a:off x="359347" y="289823"/>
              <a:ext cx="8653696" cy="4691506"/>
              <a:chOff x="357875" y="289025"/>
              <a:chExt cx="8655427" cy="4692444"/>
            </a:xfrm>
          </p:grpSpPr>
          <p:sp>
            <p:nvSpPr>
              <p:cNvPr id="164" name="Google Shape;164;p14"/>
              <p:cNvSpPr/>
              <p:nvPr/>
            </p:nvSpPr>
            <p:spPr>
              <a:xfrm>
                <a:off x="8443641" y="289025"/>
                <a:ext cx="569661" cy="4692444"/>
              </a:xfrm>
              <a:custGeom>
                <a:avLst/>
                <a:gdLst/>
                <a:ahLst/>
                <a:cxnLst/>
                <a:rect l="l" t="t" r="r" b="b"/>
                <a:pathLst>
                  <a:path w="13285" h="109432" extrusionOk="0">
                    <a:moveTo>
                      <a:pt x="1" y="1"/>
                    </a:moveTo>
                    <a:lnTo>
                      <a:pt x="1216" y="109432"/>
                    </a:lnTo>
                    <a:lnTo>
                      <a:pt x="10411" y="109432"/>
                    </a:lnTo>
                    <a:lnTo>
                      <a:pt x="11098" y="108379"/>
                    </a:lnTo>
                    <a:lnTo>
                      <a:pt x="9844" y="107206"/>
                    </a:lnTo>
                    <a:lnTo>
                      <a:pt x="9682" y="105181"/>
                    </a:lnTo>
                    <a:lnTo>
                      <a:pt x="9154" y="103723"/>
                    </a:lnTo>
                    <a:lnTo>
                      <a:pt x="9520" y="101860"/>
                    </a:lnTo>
                    <a:lnTo>
                      <a:pt x="9763" y="101899"/>
                    </a:lnTo>
                    <a:lnTo>
                      <a:pt x="9844" y="100726"/>
                    </a:lnTo>
                    <a:lnTo>
                      <a:pt x="10249" y="98821"/>
                    </a:lnTo>
                    <a:lnTo>
                      <a:pt x="10936" y="98053"/>
                    </a:lnTo>
                    <a:lnTo>
                      <a:pt x="10450" y="97444"/>
                    </a:lnTo>
                    <a:lnTo>
                      <a:pt x="10774" y="97000"/>
                    </a:lnTo>
                    <a:lnTo>
                      <a:pt x="11341" y="96433"/>
                    </a:lnTo>
                    <a:lnTo>
                      <a:pt x="10654" y="94570"/>
                    </a:lnTo>
                    <a:lnTo>
                      <a:pt x="11827" y="93193"/>
                    </a:lnTo>
                    <a:lnTo>
                      <a:pt x="11017" y="90520"/>
                    </a:lnTo>
                    <a:lnTo>
                      <a:pt x="10936" y="88615"/>
                    </a:lnTo>
                    <a:lnTo>
                      <a:pt x="11746" y="88171"/>
                    </a:lnTo>
                    <a:lnTo>
                      <a:pt x="12475" y="87604"/>
                    </a:lnTo>
                    <a:lnTo>
                      <a:pt x="11908" y="86308"/>
                    </a:lnTo>
                    <a:lnTo>
                      <a:pt x="11302" y="83998"/>
                    </a:lnTo>
                    <a:lnTo>
                      <a:pt x="11059" y="82096"/>
                    </a:lnTo>
                    <a:lnTo>
                      <a:pt x="10816" y="81043"/>
                    </a:lnTo>
                    <a:lnTo>
                      <a:pt x="10411" y="80839"/>
                    </a:lnTo>
                    <a:lnTo>
                      <a:pt x="10207" y="80029"/>
                    </a:lnTo>
                    <a:lnTo>
                      <a:pt x="11422" y="78451"/>
                    </a:lnTo>
                    <a:lnTo>
                      <a:pt x="10330" y="76345"/>
                    </a:lnTo>
                    <a:lnTo>
                      <a:pt x="10936" y="75049"/>
                    </a:lnTo>
                    <a:lnTo>
                      <a:pt x="9883" y="74035"/>
                    </a:lnTo>
                    <a:lnTo>
                      <a:pt x="9964" y="73387"/>
                    </a:lnTo>
                    <a:lnTo>
                      <a:pt x="9925" y="72052"/>
                    </a:lnTo>
                    <a:lnTo>
                      <a:pt x="9682" y="71524"/>
                    </a:lnTo>
                    <a:lnTo>
                      <a:pt x="9520" y="70918"/>
                    </a:lnTo>
                    <a:lnTo>
                      <a:pt x="9196" y="69460"/>
                    </a:lnTo>
                    <a:lnTo>
                      <a:pt x="9640" y="68446"/>
                    </a:lnTo>
                    <a:lnTo>
                      <a:pt x="8911" y="66220"/>
                    </a:lnTo>
                    <a:lnTo>
                      <a:pt x="9601" y="65611"/>
                    </a:lnTo>
                    <a:lnTo>
                      <a:pt x="9358" y="64072"/>
                    </a:lnTo>
                    <a:lnTo>
                      <a:pt x="10006" y="63667"/>
                    </a:lnTo>
                    <a:lnTo>
                      <a:pt x="10693" y="63061"/>
                    </a:lnTo>
                    <a:lnTo>
                      <a:pt x="9154" y="60508"/>
                    </a:lnTo>
                    <a:lnTo>
                      <a:pt x="9316" y="59740"/>
                    </a:lnTo>
                    <a:lnTo>
                      <a:pt x="9277" y="59131"/>
                    </a:lnTo>
                    <a:lnTo>
                      <a:pt x="10774" y="58078"/>
                    </a:lnTo>
                    <a:lnTo>
                      <a:pt x="10531" y="56257"/>
                    </a:lnTo>
                    <a:lnTo>
                      <a:pt x="10735" y="54919"/>
                    </a:lnTo>
                    <a:lnTo>
                      <a:pt x="10249" y="53989"/>
                    </a:lnTo>
                    <a:lnTo>
                      <a:pt x="10249" y="53989"/>
                    </a:lnTo>
                    <a:lnTo>
                      <a:pt x="11422" y="54271"/>
                    </a:lnTo>
                    <a:lnTo>
                      <a:pt x="10087" y="51883"/>
                    </a:lnTo>
                    <a:lnTo>
                      <a:pt x="10450" y="50344"/>
                    </a:lnTo>
                    <a:lnTo>
                      <a:pt x="10411" y="49006"/>
                    </a:lnTo>
                    <a:lnTo>
                      <a:pt x="10816" y="48886"/>
                    </a:lnTo>
                    <a:lnTo>
                      <a:pt x="11545" y="45847"/>
                    </a:lnTo>
                    <a:lnTo>
                      <a:pt x="12313" y="44389"/>
                    </a:lnTo>
                    <a:lnTo>
                      <a:pt x="11827" y="43903"/>
                    </a:lnTo>
                    <a:lnTo>
                      <a:pt x="11341" y="43012"/>
                    </a:lnTo>
                    <a:lnTo>
                      <a:pt x="11746" y="42406"/>
                    </a:lnTo>
                    <a:lnTo>
                      <a:pt x="11464" y="40987"/>
                    </a:lnTo>
                    <a:lnTo>
                      <a:pt x="11626" y="39286"/>
                    </a:lnTo>
                    <a:lnTo>
                      <a:pt x="12151" y="38800"/>
                    </a:lnTo>
                    <a:lnTo>
                      <a:pt x="12151" y="38194"/>
                    </a:lnTo>
                    <a:lnTo>
                      <a:pt x="12517" y="36979"/>
                    </a:lnTo>
                    <a:lnTo>
                      <a:pt x="12313" y="36250"/>
                    </a:lnTo>
                    <a:lnTo>
                      <a:pt x="11950" y="35521"/>
                    </a:lnTo>
                    <a:lnTo>
                      <a:pt x="11260" y="34831"/>
                    </a:lnTo>
                    <a:lnTo>
                      <a:pt x="12070" y="33292"/>
                    </a:lnTo>
                    <a:lnTo>
                      <a:pt x="11665" y="32806"/>
                    </a:lnTo>
                    <a:lnTo>
                      <a:pt x="11950" y="32038"/>
                    </a:lnTo>
                    <a:lnTo>
                      <a:pt x="12070" y="31348"/>
                    </a:lnTo>
                    <a:lnTo>
                      <a:pt x="12355" y="30661"/>
                    </a:lnTo>
                    <a:lnTo>
                      <a:pt x="13285" y="30376"/>
                    </a:lnTo>
                    <a:lnTo>
                      <a:pt x="12193" y="28675"/>
                    </a:lnTo>
                    <a:lnTo>
                      <a:pt x="12151" y="27421"/>
                    </a:lnTo>
                    <a:lnTo>
                      <a:pt x="11869" y="25477"/>
                    </a:lnTo>
                    <a:lnTo>
                      <a:pt x="11707" y="24463"/>
                    </a:lnTo>
                    <a:lnTo>
                      <a:pt x="11788" y="24019"/>
                    </a:lnTo>
                    <a:lnTo>
                      <a:pt x="11545" y="22357"/>
                    </a:lnTo>
                    <a:lnTo>
                      <a:pt x="11827" y="22033"/>
                    </a:lnTo>
                    <a:lnTo>
                      <a:pt x="11746" y="21142"/>
                    </a:lnTo>
                    <a:lnTo>
                      <a:pt x="11422" y="19564"/>
                    </a:lnTo>
                    <a:lnTo>
                      <a:pt x="11989" y="18511"/>
                    </a:lnTo>
                    <a:lnTo>
                      <a:pt x="10897" y="16162"/>
                    </a:lnTo>
                    <a:lnTo>
                      <a:pt x="11707" y="15310"/>
                    </a:lnTo>
                    <a:lnTo>
                      <a:pt x="11584" y="13690"/>
                    </a:lnTo>
                    <a:lnTo>
                      <a:pt x="11707" y="11827"/>
                    </a:lnTo>
                    <a:lnTo>
                      <a:pt x="11422" y="10855"/>
                    </a:lnTo>
                    <a:lnTo>
                      <a:pt x="11827" y="10411"/>
                    </a:lnTo>
                    <a:lnTo>
                      <a:pt x="11383" y="8506"/>
                    </a:lnTo>
                    <a:lnTo>
                      <a:pt x="11422" y="7738"/>
                    </a:lnTo>
                    <a:lnTo>
                      <a:pt x="11989" y="5914"/>
                    </a:lnTo>
                    <a:lnTo>
                      <a:pt x="10855" y="2635"/>
                    </a:lnTo>
                    <a:lnTo>
                      <a:pt x="10531" y="1540"/>
                    </a:lnTo>
                    <a:lnTo>
                      <a:pt x="10816" y="325"/>
                    </a:lnTo>
                    <a:lnTo>
                      <a:pt x="10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357875" y="289025"/>
                <a:ext cx="488146" cy="4654238"/>
              </a:xfrm>
              <a:custGeom>
                <a:avLst/>
                <a:gdLst/>
                <a:ahLst/>
                <a:cxnLst/>
                <a:rect l="l" t="t" r="r" b="b"/>
                <a:pathLst>
                  <a:path w="11384" h="108541" extrusionOk="0">
                    <a:moveTo>
                      <a:pt x="1378" y="1"/>
                    </a:moveTo>
                    <a:lnTo>
                      <a:pt x="1459" y="1744"/>
                    </a:lnTo>
                    <a:lnTo>
                      <a:pt x="934" y="5104"/>
                    </a:lnTo>
                    <a:lnTo>
                      <a:pt x="1582" y="6157"/>
                    </a:lnTo>
                    <a:lnTo>
                      <a:pt x="1177" y="6967"/>
                    </a:lnTo>
                    <a:lnTo>
                      <a:pt x="973" y="7171"/>
                    </a:lnTo>
                    <a:lnTo>
                      <a:pt x="1015" y="8710"/>
                    </a:lnTo>
                    <a:lnTo>
                      <a:pt x="1015" y="9763"/>
                    </a:lnTo>
                    <a:lnTo>
                      <a:pt x="406" y="10897"/>
                    </a:lnTo>
                    <a:lnTo>
                      <a:pt x="43" y="11827"/>
                    </a:lnTo>
                    <a:lnTo>
                      <a:pt x="568" y="12436"/>
                    </a:lnTo>
                    <a:lnTo>
                      <a:pt x="934" y="13285"/>
                    </a:lnTo>
                    <a:lnTo>
                      <a:pt x="529" y="14218"/>
                    </a:lnTo>
                    <a:lnTo>
                      <a:pt x="1054" y="15472"/>
                    </a:lnTo>
                    <a:lnTo>
                      <a:pt x="1540" y="16648"/>
                    </a:lnTo>
                    <a:lnTo>
                      <a:pt x="772" y="17782"/>
                    </a:lnTo>
                    <a:lnTo>
                      <a:pt x="244" y="19522"/>
                    </a:lnTo>
                    <a:lnTo>
                      <a:pt x="406" y="19888"/>
                    </a:lnTo>
                    <a:lnTo>
                      <a:pt x="892" y="21103"/>
                    </a:lnTo>
                    <a:lnTo>
                      <a:pt x="1177" y="23086"/>
                    </a:lnTo>
                    <a:lnTo>
                      <a:pt x="1621" y="23452"/>
                    </a:lnTo>
                    <a:lnTo>
                      <a:pt x="1540" y="24463"/>
                    </a:lnTo>
                    <a:lnTo>
                      <a:pt x="1258" y="26002"/>
                    </a:lnTo>
                    <a:lnTo>
                      <a:pt x="1339" y="26488"/>
                    </a:lnTo>
                    <a:lnTo>
                      <a:pt x="1177" y="27136"/>
                    </a:lnTo>
                    <a:lnTo>
                      <a:pt x="1216" y="27865"/>
                    </a:lnTo>
                    <a:lnTo>
                      <a:pt x="568" y="28474"/>
                    </a:lnTo>
                    <a:lnTo>
                      <a:pt x="205" y="29041"/>
                    </a:lnTo>
                    <a:lnTo>
                      <a:pt x="568" y="30013"/>
                    </a:lnTo>
                    <a:lnTo>
                      <a:pt x="1054" y="33172"/>
                    </a:lnTo>
                    <a:lnTo>
                      <a:pt x="1258" y="34630"/>
                    </a:lnTo>
                    <a:lnTo>
                      <a:pt x="1054" y="35560"/>
                    </a:lnTo>
                    <a:lnTo>
                      <a:pt x="853" y="36613"/>
                    </a:lnTo>
                    <a:lnTo>
                      <a:pt x="1297" y="37342"/>
                    </a:lnTo>
                    <a:lnTo>
                      <a:pt x="892" y="37789"/>
                    </a:lnTo>
                    <a:lnTo>
                      <a:pt x="529" y="38071"/>
                    </a:lnTo>
                    <a:lnTo>
                      <a:pt x="406" y="39610"/>
                    </a:lnTo>
                    <a:lnTo>
                      <a:pt x="163" y="40177"/>
                    </a:lnTo>
                    <a:lnTo>
                      <a:pt x="448" y="41149"/>
                    </a:lnTo>
                    <a:lnTo>
                      <a:pt x="1096" y="42202"/>
                    </a:lnTo>
                    <a:lnTo>
                      <a:pt x="1258" y="43174"/>
                    </a:lnTo>
                    <a:lnTo>
                      <a:pt x="1216" y="44632"/>
                    </a:lnTo>
                    <a:lnTo>
                      <a:pt x="853" y="45970"/>
                    </a:lnTo>
                    <a:lnTo>
                      <a:pt x="1096" y="47305"/>
                    </a:lnTo>
                    <a:lnTo>
                      <a:pt x="973" y="48520"/>
                    </a:lnTo>
                    <a:lnTo>
                      <a:pt x="811" y="49735"/>
                    </a:lnTo>
                    <a:lnTo>
                      <a:pt x="1339" y="51031"/>
                    </a:lnTo>
                    <a:lnTo>
                      <a:pt x="610" y="51316"/>
                    </a:lnTo>
                    <a:lnTo>
                      <a:pt x="163" y="51598"/>
                    </a:lnTo>
                    <a:lnTo>
                      <a:pt x="286" y="52894"/>
                    </a:lnTo>
                    <a:lnTo>
                      <a:pt x="772" y="53908"/>
                    </a:lnTo>
                    <a:lnTo>
                      <a:pt x="853" y="54595"/>
                    </a:lnTo>
                    <a:lnTo>
                      <a:pt x="973" y="56662"/>
                    </a:lnTo>
                    <a:lnTo>
                      <a:pt x="43" y="58039"/>
                    </a:lnTo>
                    <a:lnTo>
                      <a:pt x="1015" y="59902"/>
                    </a:lnTo>
                    <a:lnTo>
                      <a:pt x="406" y="61522"/>
                    </a:lnTo>
                    <a:lnTo>
                      <a:pt x="610" y="62452"/>
                    </a:lnTo>
                    <a:lnTo>
                      <a:pt x="529" y="63223"/>
                    </a:lnTo>
                    <a:lnTo>
                      <a:pt x="892" y="65692"/>
                    </a:lnTo>
                    <a:lnTo>
                      <a:pt x="1054" y="66664"/>
                    </a:lnTo>
                    <a:lnTo>
                      <a:pt x="853" y="67393"/>
                    </a:lnTo>
                    <a:lnTo>
                      <a:pt x="1" y="69055"/>
                    </a:lnTo>
                    <a:lnTo>
                      <a:pt x="487" y="70513"/>
                    </a:lnTo>
                    <a:lnTo>
                      <a:pt x="1054" y="73063"/>
                    </a:lnTo>
                    <a:lnTo>
                      <a:pt x="1987" y="74320"/>
                    </a:lnTo>
                    <a:lnTo>
                      <a:pt x="1096" y="74077"/>
                    </a:lnTo>
                    <a:lnTo>
                      <a:pt x="2350" y="76426"/>
                    </a:lnTo>
                    <a:lnTo>
                      <a:pt x="2230" y="76912"/>
                    </a:lnTo>
                    <a:lnTo>
                      <a:pt x="2716" y="78370"/>
                    </a:lnTo>
                    <a:lnTo>
                      <a:pt x="3079" y="79423"/>
                    </a:lnTo>
                    <a:lnTo>
                      <a:pt x="3121" y="80557"/>
                    </a:lnTo>
                    <a:lnTo>
                      <a:pt x="3403" y="81244"/>
                    </a:lnTo>
                    <a:lnTo>
                      <a:pt x="2878" y="82339"/>
                    </a:lnTo>
                    <a:lnTo>
                      <a:pt x="3121" y="84808"/>
                    </a:lnTo>
                    <a:lnTo>
                      <a:pt x="2836" y="86266"/>
                    </a:lnTo>
                    <a:lnTo>
                      <a:pt x="2716" y="88009"/>
                    </a:lnTo>
                    <a:lnTo>
                      <a:pt x="2635" y="89143"/>
                    </a:lnTo>
                    <a:lnTo>
                      <a:pt x="3040" y="90358"/>
                    </a:lnTo>
                    <a:lnTo>
                      <a:pt x="2593" y="90721"/>
                    </a:lnTo>
                    <a:lnTo>
                      <a:pt x="2392" y="91411"/>
                    </a:lnTo>
                    <a:lnTo>
                      <a:pt x="2917" y="92665"/>
                    </a:lnTo>
                    <a:lnTo>
                      <a:pt x="2755" y="93880"/>
                    </a:lnTo>
                    <a:lnTo>
                      <a:pt x="3241" y="94813"/>
                    </a:lnTo>
                    <a:lnTo>
                      <a:pt x="3079" y="95704"/>
                    </a:lnTo>
                    <a:lnTo>
                      <a:pt x="3484" y="97243"/>
                    </a:lnTo>
                    <a:lnTo>
                      <a:pt x="3445" y="99511"/>
                    </a:lnTo>
                    <a:lnTo>
                      <a:pt x="3040" y="101494"/>
                    </a:lnTo>
                    <a:lnTo>
                      <a:pt x="2554" y="102223"/>
                    </a:lnTo>
                    <a:lnTo>
                      <a:pt x="2350" y="102709"/>
                    </a:lnTo>
                    <a:lnTo>
                      <a:pt x="3646" y="104491"/>
                    </a:lnTo>
                    <a:lnTo>
                      <a:pt x="2836" y="107164"/>
                    </a:lnTo>
                    <a:lnTo>
                      <a:pt x="3445" y="108136"/>
                    </a:lnTo>
                    <a:lnTo>
                      <a:pt x="3364" y="108541"/>
                    </a:lnTo>
                    <a:lnTo>
                      <a:pt x="11302" y="108541"/>
                    </a:lnTo>
                    <a:lnTo>
                      <a:pt x="11221" y="102223"/>
                    </a:lnTo>
                    <a:cubicBezTo>
                      <a:pt x="11221" y="101374"/>
                      <a:pt x="11383" y="99955"/>
                      <a:pt x="11383" y="99955"/>
                    </a:cubicBezTo>
                    <a:lnTo>
                      <a:pt x="10288" y="1"/>
                    </a:lnTo>
                    <a:close/>
                  </a:path>
                </a:pathLst>
              </a:custGeom>
              <a:solidFill>
                <a:schemeClr val="accent4"/>
              </a:solidFill>
              <a:ln>
                <a:noFill/>
              </a:ln>
              <a:effectLst>
                <a:outerShdw blurRad="185738" dist="1238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48180" y="289025"/>
                <a:ext cx="8457480" cy="4692444"/>
              </a:xfrm>
              <a:custGeom>
                <a:avLst/>
                <a:gdLst/>
                <a:ahLst/>
                <a:cxnLst/>
                <a:rect l="l" t="t" r="r" b="b"/>
                <a:pathLst>
                  <a:path w="197236" h="109432" extrusionOk="0">
                    <a:moveTo>
                      <a:pt x="3121" y="1"/>
                    </a:moveTo>
                    <a:lnTo>
                      <a:pt x="3160" y="568"/>
                    </a:lnTo>
                    <a:lnTo>
                      <a:pt x="2917" y="853"/>
                    </a:lnTo>
                    <a:lnTo>
                      <a:pt x="2797" y="2026"/>
                    </a:lnTo>
                    <a:lnTo>
                      <a:pt x="2026" y="5956"/>
                    </a:lnTo>
                    <a:lnTo>
                      <a:pt x="3241" y="8710"/>
                    </a:lnTo>
                    <a:lnTo>
                      <a:pt x="4174" y="9478"/>
                    </a:lnTo>
                    <a:lnTo>
                      <a:pt x="3607" y="10207"/>
                    </a:lnTo>
                    <a:lnTo>
                      <a:pt x="2836" y="12517"/>
                    </a:lnTo>
                    <a:lnTo>
                      <a:pt x="2473" y="14056"/>
                    </a:lnTo>
                    <a:lnTo>
                      <a:pt x="1906" y="16363"/>
                    </a:lnTo>
                    <a:lnTo>
                      <a:pt x="1015" y="17254"/>
                    </a:lnTo>
                    <a:lnTo>
                      <a:pt x="853" y="19078"/>
                    </a:lnTo>
                    <a:lnTo>
                      <a:pt x="853" y="21184"/>
                    </a:lnTo>
                    <a:lnTo>
                      <a:pt x="529" y="22033"/>
                    </a:lnTo>
                    <a:lnTo>
                      <a:pt x="1864" y="24748"/>
                    </a:lnTo>
                    <a:lnTo>
                      <a:pt x="1135" y="27217"/>
                    </a:lnTo>
                    <a:lnTo>
                      <a:pt x="934" y="27460"/>
                    </a:lnTo>
                    <a:lnTo>
                      <a:pt x="1258" y="28798"/>
                    </a:lnTo>
                    <a:lnTo>
                      <a:pt x="1339" y="30661"/>
                    </a:lnTo>
                    <a:lnTo>
                      <a:pt x="1906" y="32443"/>
                    </a:lnTo>
                    <a:lnTo>
                      <a:pt x="1582" y="34750"/>
                    </a:lnTo>
                    <a:lnTo>
                      <a:pt x="772" y="34750"/>
                    </a:lnTo>
                    <a:lnTo>
                      <a:pt x="568" y="35359"/>
                    </a:lnTo>
                    <a:lnTo>
                      <a:pt x="1" y="36046"/>
                    </a:lnTo>
                    <a:lnTo>
                      <a:pt x="934" y="37585"/>
                    </a:lnTo>
                    <a:lnTo>
                      <a:pt x="1459" y="39004"/>
                    </a:lnTo>
                    <a:lnTo>
                      <a:pt x="529" y="40015"/>
                    </a:lnTo>
                    <a:lnTo>
                      <a:pt x="367" y="42244"/>
                    </a:lnTo>
                    <a:lnTo>
                      <a:pt x="1582" y="45079"/>
                    </a:lnTo>
                    <a:lnTo>
                      <a:pt x="1582" y="47224"/>
                    </a:lnTo>
                    <a:lnTo>
                      <a:pt x="1987" y="49291"/>
                    </a:lnTo>
                    <a:lnTo>
                      <a:pt x="1945" y="50464"/>
                    </a:lnTo>
                    <a:lnTo>
                      <a:pt x="2311" y="51760"/>
                    </a:lnTo>
                    <a:lnTo>
                      <a:pt x="1906" y="52531"/>
                    </a:lnTo>
                    <a:lnTo>
                      <a:pt x="1744" y="53623"/>
                    </a:lnTo>
                    <a:lnTo>
                      <a:pt x="730" y="55042"/>
                    </a:lnTo>
                    <a:lnTo>
                      <a:pt x="1540" y="56905"/>
                    </a:lnTo>
                    <a:lnTo>
                      <a:pt x="2797" y="58969"/>
                    </a:lnTo>
                    <a:lnTo>
                      <a:pt x="1744" y="59698"/>
                    </a:lnTo>
                    <a:lnTo>
                      <a:pt x="1906" y="60307"/>
                    </a:lnTo>
                    <a:lnTo>
                      <a:pt x="1297" y="61237"/>
                    </a:lnTo>
                    <a:lnTo>
                      <a:pt x="1825" y="62008"/>
                    </a:lnTo>
                    <a:lnTo>
                      <a:pt x="1216" y="63628"/>
                    </a:lnTo>
                    <a:lnTo>
                      <a:pt x="1459" y="65368"/>
                    </a:lnTo>
                    <a:lnTo>
                      <a:pt x="1945" y="68770"/>
                    </a:lnTo>
                    <a:lnTo>
                      <a:pt x="1258" y="69541"/>
                    </a:lnTo>
                    <a:lnTo>
                      <a:pt x="1096" y="73510"/>
                    </a:lnTo>
                    <a:lnTo>
                      <a:pt x="1744" y="76303"/>
                    </a:lnTo>
                    <a:lnTo>
                      <a:pt x="2149" y="80314"/>
                    </a:lnTo>
                    <a:lnTo>
                      <a:pt x="2554" y="82096"/>
                    </a:lnTo>
                    <a:lnTo>
                      <a:pt x="2917" y="83512"/>
                    </a:lnTo>
                    <a:lnTo>
                      <a:pt x="2026" y="84769"/>
                    </a:lnTo>
                    <a:lnTo>
                      <a:pt x="3364" y="86914"/>
                    </a:lnTo>
                    <a:lnTo>
                      <a:pt x="2755" y="88129"/>
                    </a:lnTo>
                    <a:lnTo>
                      <a:pt x="2593" y="90439"/>
                    </a:lnTo>
                    <a:lnTo>
                      <a:pt x="4093" y="94570"/>
                    </a:lnTo>
                    <a:lnTo>
                      <a:pt x="3445" y="98296"/>
                    </a:lnTo>
                    <a:lnTo>
                      <a:pt x="4780" y="100684"/>
                    </a:lnTo>
                    <a:lnTo>
                      <a:pt x="3607" y="103804"/>
                    </a:lnTo>
                    <a:lnTo>
                      <a:pt x="3283" y="105139"/>
                    </a:lnTo>
                    <a:lnTo>
                      <a:pt x="2554" y="105910"/>
                    </a:lnTo>
                    <a:lnTo>
                      <a:pt x="3727" y="108541"/>
                    </a:lnTo>
                    <a:lnTo>
                      <a:pt x="193714" y="109432"/>
                    </a:lnTo>
                    <a:lnTo>
                      <a:pt x="194200" y="107935"/>
                    </a:lnTo>
                    <a:lnTo>
                      <a:pt x="194524" y="107164"/>
                    </a:lnTo>
                    <a:lnTo>
                      <a:pt x="193309" y="104776"/>
                    </a:lnTo>
                    <a:lnTo>
                      <a:pt x="194119" y="104734"/>
                    </a:lnTo>
                    <a:lnTo>
                      <a:pt x="193915" y="103438"/>
                    </a:lnTo>
                    <a:lnTo>
                      <a:pt x="193915" y="102751"/>
                    </a:lnTo>
                    <a:lnTo>
                      <a:pt x="194119" y="101617"/>
                    </a:lnTo>
                    <a:lnTo>
                      <a:pt x="193309" y="99388"/>
                    </a:lnTo>
                    <a:lnTo>
                      <a:pt x="193633" y="99268"/>
                    </a:lnTo>
                    <a:lnTo>
                      <a:pt x="194686" y="98296"/>
                    </a:lnTo>
                    <a:lnTo>
                      <a:pt x="194848" y="97567"/>
                    </a:lnTo>
                    <a:lnTo>
                      <a:pt x="194605" y="96190"/>
                    </a:lnTo>
                    <a:lnTo>
                      <a:pt x="195334" y="95542"/>
                    </a:lnTo>
                    <a:lnTo>
                      <a:pt x="194929" y="92584"/>
                    </a:lnTo>
                    <a:lnTo>
                      <a:pt x="194524" y="90397"/>
                    </a:lnTo>
                    <a:lnTo>
                      <a:pt x="195049" y="89587"/>
                    </a:lnTo>
                    <a:lnTo>
                      <a:pt x="195454" y="87238"/>
                    </a:lnTo>
                    <a:lnTo>
                      <a:pt x="194524" y="86389"/>
                    </a:lnTo>
                    <a:lnTo>
                      <a:pt x="193834" y="82501"/>
                    </a:lnTo>
                    <a:lnTo>
                      <a:pt x="193390" y="82054"/>
                    </a:lnTo>
                    <a:lnTo>
                      <a:pt x="194077" y="80596"/>
                    </a:lnTo>
                    <a:lnTo>
                      <a:pt x="192781" y="78652"/>
                    </a:lnTo>
                    <a:lnTo>
                      <a:pt x="194158" y="77032"/>
                    </a:lnTo>
                    <a:lnTo>
                      <a:pt x="193228" y="74320"/>
                    </a:lnTo>
                    <a:lnTo>
                      <a:pt x="193552" y="71728"/>
                    </a:lnTo>
                    <a:lnTo>
                      <a:pt x="194563" y="71647"/>
                    </a:lnTo>
                    <a:lnTo>
                      <a:pt x="193753" y="69784"/>
                    </a:lnTo>
                    <a:lnTo>
                      <a:pt x="193876" y="68203"/>
                    </a:lnTo>
                    <a:lnTo>
                      <a:pt x="193714" y="65530"/>
                    </a:lnTo>
                    <a:lnTo>
                      <a:pt x="193510" y="63142"/>
                    </a:lnTo>
                    <a:lnTo>
                      <a:pt x="193309" y="60508"/>
                    </a:lnTo>
                    <a:lnTo>
                      <a:pt x="194158" y="59374"/>
                    </a:lnTo>
                    <a:lnTo>
                      <a:pt x="193633" y="58606"/>
                    </a:lnTo>
                    <a:lnTo>
                      <a:pt x="194239" y="57877"/>
                    </a:lnTo>
                    <a:lnTo>
                      <a:pt x="194362" y="56053"/>
                    </a:lnTo>
                    <a:lnTo>
                      <a:pt x="193714" y="53908"/>
                    </a:lnTo>
                    <a:lnTo>
                      <a:pt x="195496" y="52855"/>
                    </a:lnTo>
                    <a:lnTo>
                      <a:pt x="195373" y="50830"/>
                    </a:lnTo>
                    <a:lnTo>
                      <a:pt x="194725" y="49087"/>
                    </a:lnTo>
                    <a:lnTo>
                      <a:pt x="195535" y="47872"/>
                    </a:lnTo>
                    <a:lnTo>
                      <a:pt x="195253" y="45604"/>
                    </a:lnTo>
                    <a:lnTo>
                      <a:pt x="196426" y="44632"/>
                    </a:lnTo>
                    <a:lnTo>
                      <a:pt x="196144" y="41554"/>
                    </a:lnTo>
                    <a:lnTo>
                      <a:pt x="195577" y="39934"/>
                    </a:lnTo>
                    <a:lnTo>
                      <a:pt x="196345" y="34144"/>
                    </a:lnTo>
                    <a:lnTo>
                      <a:pt x="195778" y="31996"/>
                    </a:lnTo>
                    <a:lnTo>
                      <a:pt x="197116" y="31228"/>
                    </a:lnTo>
                    <a:lnTo>
                      <a:pt x="197035" y="30862"/>
                    </a:lnTo>
                    <a:lnTo>
                      <a:pt x="197035" y="29932"/>
                    </a:lnTo>
                    <a:lnTo>
                      <a:pt x="196750" y="28393"/>
                    </a:lnTo>
                    <a:lnTo>
                      <a:pt x="196102" y="27664"/>
                    </a:lnTo>
                    <a:lnTo>
                      <a:pt x="196831" y="27703"/>
                    </a:lnTo>
                    <a:lnTo>
                      <a:pt x="197236" y="26245"/>
                    </a:lnTo>
                    <a:lnTo>
                      <a:pt x="196345" y="25840"/>
                    </a:lnTo>
                    <a:lnTo>
                      <a:pt x="196711" y="22885"/>
                    </a:lnTo>
                    <a:lnTo>
                      <a:pt x="195211" y="20374"/>
                    </a:lnTo>
                    <a:lnTo>
                      <a:pt x="196426" y="19522"/>
                    </a:lnTo>
                    <a:lnTo>
                      <a:pt x="195415" y="17215"/>
                    </a:lnTo>
                    <a:lnTo>
                      <a:pt x="195334" y="16444"/>
                    </a:lnTo>
                    <a:lnTo>
                      <a:pt x="194644" y="14704"/>
                    </a:lnTo>
                    <a:lnTo>
                      <a:pt x="196345" y="13246"/>
                    </a:lnTo>
                    <a:lnTo>
                      <a:pt x="195940" y="11140"/>
                    </a:lnTo>
                    <a:lnTo>
                      <a:pt x="195373" y="10450"/>
                    </a:lnTo>
                    <a:lnTo>
                      <a:pt x="196387" y="9073"/>
                    </a:lnTo>
                    <a:lnTo>
                      <a:pt x="196588" y="6928"/>
                    </a:lnTo>
                    <a:lnTo>
                      <a:pt x="196993" y="4336"/>
                    </a:lnTo>
                    <a:lnTo>
                      <a:pt x="196588" y="2269"/>
                    </a:lnTo>
                    <a:lnTo>
                      <a:pt x="196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4"/>
            <p:cNvSpPr/>
            <p:nvPr/>
          </p:nvSpPr>
          <p:spPr>
            <a:xfrm>
              <a:off x="4169500" y="181800"/>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14"/>
            <p:cNvPicPr preferRelativeResize="0"/>
            <p:nvPr/>
          </p:nvPicPr>
          <p:blipFill rotWithShape="1">
            <a:blip r:embed="rId2">
              <a:alphaModFix/>
            </a:blip>
            <a:srcRect l="3428" t="5643" r="804" b="3629"/>
            <a:stretch/>
          </p:blipFill>
          <p:spPr>
            <a:xfrm>
              <a:off x="317075" y="289825"/>
              <a:ext cx="8757376" cy="4666951"/>
            </a:xfrm>
            <a:prstGeom prst="rect">
              <a:avLst/>
            </a:prstGeom>
            <a:noFill/>
            <a:ln>
              <a:noFill/>
            </a:ln>
          </p:spPr>
        </p:pic>
      </p:grpSp>
      <p:sp>
        <p:nvSpPr>
          <p:cNvPr id="169" name="Google Shape;169;p14"/>
          <p:cNvSpPr txBox="1">
            <a:spLocks noGrp="1"/>
          </p:cNvSpPr>
          <p:nvPr>
            <p:ph type="title"/>
          </p:nvPr>
        </p:nvSpPr>
        <p:spPr>
          <a:xfrm>
            <a:off x="4920475" y="3369600"/>
            <a:ext cx="3510300" cy="69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0" name="Google Shape;170;p14"/>
          <p:cNvSpPr txBox="1">
            <a:spLocks noGrp="1"/>
          </p:cNvSpPr>
          <p:nvPr>
            <p:ph type="subTitle" idx="1"/>
          </p:nvPr>
        </p:nvSpPr>
        <p:spPr>
          <a:xfrm>
            <a:off x="865625" y="950425"/>
            <a:ext cx="3642900" cy="22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1"/>
        <p:cNvGrpSpPr/>
        <p:nvPr/>
      </p:nvGrpSpPr>
      <p:grpSpPr>
        <a:xfrm>
          <a:off x="0" y="0"/>
          <a:ext cx="0" cy="0"/>
          <a:chOff x="0" y="0"/>
          <a:chExt cx="0" cy="0"/>
        </a:xfrm>
      </p:grpSpPr>
      <p:grpSp>
        <p:nvGrpSpPr>
          <p:cNvPr id="172" name="Google Shape;172;p15"/>
          <p:cNvGrpSpPr/>
          <p:nvPr/>
        </p:nvGrpSpPr>
        <p:grpSpPr>
          <a:xfrm>
            <a:off x="65384" y="83109"/>
            <a:ext cx="9023817" cy="4997453"/>
            <a:chOff x="65384" y="83109"/>
            <a:chExt cx="9023817" cy="4997453"/>
          </a:xfrm>
        </p:grpSpPr>
        <p:grpSp>
          <p:nvGrpSpPr>
            <p:cNvPr id="173" name="Google Shape;173;p15"/>
            <p:cNvGrpSpPr/>
            <p:nvPr/>
          </p:nvGrpSpPr>
          <p:grpSpPr>
            <a:xfrm>
              <a:off x="65384" y="83109"/>
              <a:ext cx="9013241" cy="4997453"/>
              <a:chOff x="1238725" y="238125"/>
              <a:chExt cx="5139850" cy="2849825"/>
            </a:xfrm>
          </p:grpSpPr>
          <p:sp>
            <p:nvSpPr>
              <p:cNvPr id="174" name="Google Shape;174;p15"/>
              <p:cNvSpPr/>
              <p:nvPr/>
            </p:nvSpPr>
            <p:spPr>
              <a:xfrm>
                <a:off x="1238725" y="238125"/>
                <a:ext cx="971925" cy="103075"/>
              </a:xfrm>
              <a:custGeom>
                <a:avLst/>
                <a:gdLst/>
                <a:ahLst/>
                <a:cxnLst/>
                <a:rect l="l" t="t" r="r" b="b"/>
                <a:pathLst>
                  <a:path w="38877" h="4123" extrusionOk="0">
                    <a:moveTo>
                      <a:pt x="1149" y="0"/>
                    </a:moveTo>
                    <a:lnTo>
                      <a:pt x="0" y="4123"/>
                    </a:lnTo>
                    <a:lnTo>
                      <a:pt x="38877" y="4123"/>
                    </a:lnTo>
                    <a:lnTo>
                      <a:pt x="37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238725" y="340075"/>
                <a:ext cx="5139850" cy="2747875"/>
              </a:xfrm>
              <a:custGeom>
                <a:avLst/>
                <a:gdLst/>
                <a:ahLst/>
                <a:cxnLst/>
                <a:rect l="l" t="t" r="r" b="b"/>
                <a:pathLst>
                  <a:path w="205594" h="109915" extrusionOk="0">
                    <a:moveTo>
                      <a:pt x="0" y="1"/>
                    </a:moveTo>
                    <a:lnTo>
                      <a:pt x="0" y="109915"/>
                    </a:lnTo>
                    <a:lnTo>
                      <a:pt x="205593" y="109915"/>
                    </a:lnTo>
                    <a:lnTo>
                      <a:pt x="2055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5"/>
            <p:cNvGrpSpPr/>
            <p:nvPr/>
          </p:nvGrpSpPr>
          <p:grpSpPr>
            <a:xfrm>
              <a:off x="166519" y="382940"/>
              <a:ext cx="8887669" cy="4586489"/>
              <a:chOff x="1306700" y="2852125"/>
              <a:chExt cx="5049525" cy="2624600"/>
            </a:xfrm>
          </p:grpSpPr>
          <p:sp>
            <p:nvSpPr>
              <p:cNvPr id="177" name="Google Shape;177;p15"/>
              <p:cNvSpPr/>
              <p:nvPr/>
            </p:nvSpPr>
            <p:spPr>
              <a:xfrm>
                <a:off x="5965325" y="2852125"/>
                <a:ext cx="390900" cy="2624600"/>
              </a:xfrm>
              <a:custGeom>
                <a:avLst/>
                <a:gdLst/>
                <a:ahLst/>
                <a:cxnLst/>
                <a:rect l="l" t="t" r="r" b="b"/>
                <a:pathLst>
                  <a:path w="15636" h="104984" extrusionOk="0">
                    <a:moveTo>
                      <a:pt x="0" y="1"/>
                    </a:moveTo>
                    <a:lnTo>
                      <a:pt x="0" y="104983"/>
                    </a:lnTo>
                    <a:lnTo>
                      <a:pt x="9942" y="104983"/>
                    </a:lnTo>
                    <a:lnTo>
                      <a:pt x="10241" y="104433"/>
                    </a:lnTo>
                    <a:lnTo>
                      <a:pt x="9772" y="103668"/>
                    </a:lnTo>
                    <a:lnTo>
                      <a:pt x="9602" y="101968"/>
                    </a:lnTo>
                    <a:lnTo>
                      <a:pt x="9602" y="100055"/>
                    </a:lnTo>
                    <a:lnTo>
                      <a:pt x="10156" y="99035"/>
                    </a:lnTo>
                    <a:lnTo>
                      <a:pt x="10666" y="97125"/>
                    </a:lnTo>
                    <a:lnTo>
                      <a:pt x="10537" y="94447"/>
                    </a:lnTo>
                    <a:lnTo>
                      <a:pt x="11176" y="93172"/>
                    </a:lnTo>
                    <a:lnTo>
                      <a:pt x="11727" y="92196"/>
                    </a:lnTo>
                    <a:lnTo>
                      <a:pt x="11346" y="91262"/>
                    </a:lnTo>
                    <a:lnTo>
                      <a:pt x="11091" y="90667"/>
                    </a:lnTo>
                    <a:lnTo>
                      <a:pt x="10792" y="89647"/>
                    </a:lnTo>
                    <a:lnTo>
                      <a:pt x="11261" y="89477"/>
                    </a:lnTo>
                    <a:lnTo>
                      <a:pt x="11217" y="88244"/>
                    </a:lnTo>
                    <a:lnTo>
                      <a:pt x="12066" y="86884"/>
                    </a:lnTo>
                    <a:lnTo>
                      <a:pt x="11897" y="85569"/>
                    </a:lnTo>
                    <a:lnTo>
                      <a:pt x="12705" y="85354"/>
                    </a:lnTo>
                    <a:lnTo>
                      <a:pt x="13086" y="84634"/>
                    </a:lnTo>
                    <a:lnTo>
                      <a:pt x="12661" y="83655"/>
                    </a:lnTo>
                    <a:lnTo>
                      <a:pt x="12916" y="83019"/>
                    </a:lnTo>
                    <a:lnTo>
                      <a:pt x="13385" y="82255"/>
                    </a:lnTo>
                    <a:lnTo>
                      <a:pt x="13215" y="81320"/>
                    </a:lnTo>
                    <a:lnTo>
                      <a:pt x="13511" y="80256"/>
                    </a:lnTo>
                    <a:lnTo>
                      <a:pt x="13766" y="79196"/>
                    </a:lnTo>
                    <a:lnTo>
                      <a:pt x="14531" y="78812"/>
                    </a:lnTo>
                    <a:lnTo>
                      <a:pt x="14150" y="78302"/>
                    </a:lnTo>
                    <a:lnTo>
                      <a:pt x="14701" y="77071"/>
                    </a:lnTo>
                    <a:lnTo>
                      <a:pt x="14276" y="76092"/>
                    </a:lnTo>
                    <a:lnTo>
                      <a:pt x="14021" y="75627"/>
                    </a:lnTo>
                    <a:lnTo>
                      <a:pt x="14320" y="74988"/>
                    </a:lnTo>
                    <a:lnTo>
                      <a:pt x="13681" y="74012"/>
                    </a:lnTo>
                    <a:lnTo>
                      <a:pt x="13045" y="73033"/>
                    </a:lnTo>
                    <a:lnTo>
                      <a:pt x="13256" y="72058"/>
                    </a:lnTo>
                    <a:lnTo>
                      <a:pt x="12491" y="71334"/>
                    </a:lnTo>
                    <a:lnTo>
                      <a:pt x="11812" y="70654"/>
                    </a:lnTo>
                    <a:lnTo>
                      <a:pt x="12366" y="69849"/>
                    </a:lnTo>
                    <a:lnTo>
                      <a:pt x="12705" y="69210"/>
                    </a:lnTo>
                    <a:lnTo>
                      <a:pt x="12321" y="68234"/>
                    </a:lnTo>
                    <a:lnTo>
                      <a:pt x="12536" y="67469"/>
                    </a:lnTo>
                    <a:lnTo>
                      <a:pt x="12111" y="66406"/>
                    </a:lnTo>
                    <a:lnTo>
                      <a:pt x="11771" y="65855"/>
                    </a:lnTo>
                    <a:lnTo>
                      <a:pt x="11091" y="64835"/>
                    </a:lnTo>
                    <a:lnTo>
                      <a:pt x="11176" y="64240"/>
                    </a:lnTo>
                    <a:lnTo>
                      <a:pt x="10666" y="62796"/>
                    </a:lnTo>
                    <a:lnTo>
                      <a:pt x="10197" y="62371"/>
                    </a:lnTo>
                    <a:lnTo>
                      <a:pt x="9986" y="61096"/>
                    </a:lnTo>
                    <a:lnTo>
                      <a:pt x="9517" y="60797"/>
                    </a:lnTo>
                    <a:lnTo>
                      <a:pt x="9901" y="59693"/>
                    </a:lnTo>
                    <a:lnTo>
                      <a:pt x="10112" y="57738"/>
                    </a:lnTo>
                    <a:lnTo>
                      <a:pt x="10622" y="56974"/>
                    </a:lnTo>
                    <a:lnTo>
                      <a:pt x="10411" y="56508"/>
                    </a:lnTo>
                    <a:lnTo>
                      <a:pt x="10411" y="55784"/>
                    </a:lnTo>
                    <a:lnTo>
                      <a:pt x="9857" y="55614"/>
                    </a:lnTo>
                    <a:lnTo>
                      <a:pt x="10241" y="55019"/>
                    </a:lnTo>
                    <a:lnTo>
                      <a:pt x="10367" y="53364"/>
                    </a:lnTo>
                    <a:lnTo>
                      <a:pt x="9092" y="52215"/>
                    </a:lnTo>
                    <a:lnTo>
                      <a:pt x="9347" y="51450"/>
                    </a:lnTo>
                    <a:lnTo>
                      <a:pt x="9177" y="50940"/>
                    </a:lnTo>
                    <a:lnTo>
                      <a:pt x="10156" y="50176"/>
                    </a:lnTo>
                    <a:lnTo>
                      <a:pt x="9517" y="49455"/>
                    </a:lnTo>
                    <a:lnTo>
                      <a:pt x="9347" y="47881"/>
                    </a:lnTo>
                    <a:lnTo>
                      <a:pt x="9392" y="47331"/>
                    </a:lnTo>
                    <a:lnTo>
                      <a:pt x="10112" y="46437"/>
                    </a:lnTo>
                    <a:lnTo>
                      <a:pt x="10367" y="45716"/>
                    </a:lnTo>
                    <a:lnTo>
                      <a:pt x="11176" y="45417"/>
                    </a:lnTo>
                    <a:lnTo>
                      <a:pt x="11176" y="44612"/>
                    </a:lnTo>
                    <a:lnTo>
                      <a:pt x="10877" y="44017"/>
                    </a:lnTo>
                    <a:lnTo>
                      <a:pt x="11387" y="43082"/>
                    </a:lnTo>
                    <a:lnTo>
                      <a:pt x="11727" y="42572"/>
                    </a:lnTo>
                    <a:lnTo>
                      <a:pt x="11472" y="41977"/>
                    </a:lnTo>
                    <a:lnTo>
                      <a:pt x="11642" y="41977"/>
                    </a:lnTo>
                    <a:lnTo>
                      <a:pt x="11516" y="40829"/>
                    </a:lnTo>
                    <a:lnTo>
                      <a:pt x="12196" y="39598"/>
                    </a:lnTo>
                    <a:lnTo>
                      <a:pt x="12746" y="38749"/>
                    </a:lnTo>
                    <a:lnTo>
                      <a:pt x="11982" y="38069"/>
                    </a:lnTo>
                    <a:lnTo>
                      <a:pt x="12620" y="35774"/>
                    </a:lnTo>
                    <a:lnTo>
                      <a:pt x="12321" y="35475"/>
                    </a:lnTo>
                    <a:lnTo>
                      <a:pt x="13086" y="34755"/>
                    </a:lnTo>
                    <a:lnTo>
                      <a:pt x="13001" y="33990"/>
                    </a:lnTo>
                    <a:lnTo>
                      <a:pt x="13086" y="32586"/>
                    </a:lnTo>
                    <a:lnTo>
                      <a:pt x="13045" y="32036"/>
                    </a:lnTo>
                    <a:lnTo>
                      <a:pt x="13640" y="31312"/>
                    </a:lnTo>
                    <a:lnTo>
                      <a:pt x="13300" y="29952"/>
                    </a:lnTo>
                    <a:lnTo>
                      <a:pt x="13851" y="28807"/>
                    </a:lnTo>
                    <a:lnTo>
                      <a:pt x="13725" y="27107"/>
                    </a:lnTo>
                    <a:lnTo>
                      <a:pt x="14320" y="25788"/>
                    </a:lnTo>
                    <a:lnTo>
                      <a:pt x="14361" y="25109"/>
                    </a:lnTo>
                    <a:lnTo>
                      <a:pt x="14871" y="24558"/>
                    </a:lnTo>
                    <a:lnTo>
                      <a:pt x="14745" y="23963"/>
                    </a:lnTo>
                    <a:lnTo>
                      <a:pt x="15295" y="22859"/>
                    </a:lnTo>
                    <a:lnTo>
                      <a:pt x="14956" y="22519"/>
                    </a:lnTo>
                    <a:lnTo>
                      <a:pt x="15340" y="22135"/>
                    </a:lnTo>
                    <a:lnTo>
                      <a:pt x="15380" y="20309"/>
                    </a:lnTo>
                    <a:lnTo>
                      <a:pt x="15635" y="19925"/>
                    </a:lnTo>
                    <a:lnTo>
                      <a:pt x="15210" y="19415"/>
                    </a:lnTo>
                    <a:lnTo>
                      <a:pt x="14915" y="18355"/>
                    </a:lnTo>
                    <a:lnTo>
                      <a:pt x="15210" y="17461"/>
                    </a:lnTo>
                    <a:lnTo>
                      <a:pt x="14956" y="16656"/>
                    </a:lnTo>
                    <a:lnTo>
                      <a:pt x="15255" y="16187"/>
                    </a:lnTo>
                    <a:lnTo>
                      <a:pt x="14871" y="15891"/>
                    </a:lnTo>
                    <a:lnTo>
                      <a:pt x="14915" y="13977"/>
                    </a:lnTo>
                    <a:lnTo>
                      <a:pt x="14871" y="12788"/>
                    </a:lnTo>
                    <a:lnTo>
                      <a:pt x="14446" y="12662"/>
                    </a:lnTo>
                    <a:lnTo>
                      <a:pt x="14660" y="11727"/>
                    </a:lnTo>
                    <a:lnTo>
                      <a:pt x="13851" y="10408"/>
                    </a:lnTo>
                    <a:lnTo>
                      <a:pt x="14320" y="10453"/>
                    </a:lnTo>
                    <a:lnTo>
                      <a:pt x="14320" y="10453"/>
                    </a:lnTo>
                    <a:lnTo>
                      <a:pt x="13470" y="9433"/>
                    </a:lnTo>
                    <a:lnTo>
                      <a:pt x="13555" y="8328"/>
                    </a:lnTo>
                    <a:lnTo>
                      <a:pt x="14191" y="7733"/>
                    </a:lnTo>
                    <a:lnTo>
                      <a:pt x="13766" y="6629"/>
                    </a:lnTo>
                    <a:lnTo>
                      <a:pt x="14446" y="5905"/>
                    </a:lnTo>
                    <a:lnTo>
                      <a:pt x="13640" y="5395"/>
                    </a:lnTo>
                    <a:lnTo>
                      <a:pt x="13130" y="4844"/>
                    </a:lnTo>
                    <a:lnTo>
                      <a:pt x="13470" y="3570"/>
                    </a:lnTo>
                    <a:lnTo>
                      <a:pt x="13130" y="3145"/>
                    </a:lnTo>
                    <a:lnTo>
                      <a:pt x="13341" y="2465"/>
                    </a:lnTo>
                    <a:lnTo>
                      <a:pt x="12281" y="1360"/>
                    </a:lnTo>
                    <a:lnTo>
                      <a:pt x="12491" y="467"/>
                    </a:lnTo>
                    <a:lnTo>
                      <a:pt x="12281" y="1"/>
                    </a:lnTo>
                    <a:close/>
                  </a:path>
                </a:pathLst>
              </a:custGeom>
              <a:solidFill>
                <a:schemeClr val="accent4"/>
              </a:solidFill>
              <a:ln>
                <a:noFill/>
              </a:ln>
              <a:effectLst>
                <a:outerShdw blurRad="214313" dist="114300" dir="54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1306700" y="2852125"/>
                <a:ext cx="5024025" cy="2624600"/>
              </a:xfrm>
              <a:custGeom>
                <a:avLst/>
                <a:gdLst/>
                <a:ahLst/>
                <a:cxnLst/>
                <a:rect l="l" t="t" r="r" b="b"/>
                <a:pathLst>
                  <a:path w="200961" h="104984" extrusionOk="0">
                    <a:moveTo>
                      <a:pt x="0" y="1"/>
                    </a:moveTo>
                    <a:lnTo>
                      <a:pt x="0" y="104983"/>
                    </a:lnTo>
                    <a:lnTo>
                      <a:pt x="193782" y="104983"/>
                    </a:lnTo>
                    <a:lnTo>
                      <a:pt x="193782" y="103838"/>
                    </a:lnTo>
                    <a:lnTo>
                      <a:pt x="193782" y="102264"/>
                    </a:lnTo>
                    <a:lnTo>
                      <a:pt x="192378" y="101244"/>
                    </a:lnTo>
                    <a:lnTo>
                      <a:pt x="193398" y="100779"/>
                    </a:lnTo>
                    <a:lnTo>
                      <a:pt x="193187" y="99800"/>
                    </a:lnTo>
                    <a:lnTo>
                      <a:pt x="193867" y="99589"/>
                    </a:lnTo>
                    <a:lnTo>
                      <a:pt x="194078" y="98654"/>
                    </a:lnTo>
                    <a:lnTo>
                      <a:pt x="194503" y="97336"/>
                    </a:lnTo>
                    <a:lnTo>
                      <a:pt x="194673" y="96530"/>
                    </a:lnTo>
                    <a:lnTo>
                      <a:pt x="194122" y="95086"/>
                    </a:lnTo>
                    <a:lnTo>
                      <a:pt x="195267" y="95256"/>
                    </a:lnTo>
                    <a:lnTo>
                      <a:pt x="195397" y="94576"/>
                    </a:lnTo>
                    <a:lnTo>
                      <a:pt x="195862" y="93386"/>
                    </a:lnTo>
                    <a:lnTo>
                      <a:pt x="196712" y="92832"/>
                    </a:lnTo>
                    <a:lnTo>
                      <a:pt x="196671" y="91642"/>
                    </a:lnTo>
                    <a:lnTo>
                      <a:pt x="196161" y="90412"/>
                    </a:lnTo>
                    <a:lnTo>
                      <a:pt x="195737" y="88543"/>
                    </a:lnTo>
                    <a:lnTo>
                      <a:pt x="195862" y="88033"/>
                    </a:lnTo>
                    <a:lnTo>
                      <a:pt x="195991" y="87268"/>
                    </a:lnTo>
                    <a:lnTo>
                      <a:pt x="195906" y="85864"/>
                    </a:lnTo>
                    <a:lnTo>
                      <a:pt x="195397" y="83699"/>
                    </a:lnTo>
                    <a:lnTo>
                      <a:pt x="196542" y="83995"/>
                    </a:lnTo>
                    <a:lnTo>
                      <a:pt x="196627" y="82255"/>
                    </a:lnTo>
                    <a:lnTo>
                      <a:pt x="197647" y="81786"/>
                    </a:lnTo>
                    <a:lnTo>
                      <a:pt x="197477" y="81021"/>
                    </a:lnTo>
                    <a:lnTo>
                      <a:pt x="197266" y="79705"/>
                    </a:lnTo>
                    <a:lnTo>
                      <a:pt x="197647" y="78557"/>
                    </a:lnTo>
                    <a:lnTo>
                      <a:pt x="197987" y="75627"/>
                    </a:lnTo>
                    <a:lnTo>
                      <a:pt x="197776" y="74947"/>
                    </a:lnTo>
                    <a:lnTo>
                      <a:pt x="198626" y="74053"/>
                    </a:lnTo>
                    <a:lnTo>
                      <a:pt x="198711" y="73417"/>
                    </a:lnTo>
                    <a:lnTo>
                      <a:pt x="196967" y="72143"/>
                    </a:lnTo>
                    <a:lnTo>
                      <a:pt x="197351" y="71548"/>
                    </a:lnTo>
                    <a:lnTo>
                      <a:pt x="197392" y="70144"/>
                    </a:lnTo>
                    <a:lnTo>
                      <a:pt x="196926" y="69764"/>
                    </a:lnTo>
                    <a:lnTo>
                      <a:pt x="196372" y="68914"/>
                    </a:lnTo>
                    <a:lnTo>
                      <a:pt x="197477" y="68870"/>
                    </a:lnTo>
                    <a:lnTo>
                      <a:pt x="197266" y="67554"/>
                    </a:lnTo>
                    <a:lnTo>
                      <a:pt x="196756" y="66406"/>
                    </a:lnTo>
                    <a:lnTo>
                      <a:pt x="195692" y="65855"/>
                    </a:lnTo>
                    <a:lnTo>
                      <a:pt x="196712" y="65216"/>
                    </a:lnTo>
                    <a:lnTo>
                      <a:pt x="196542" y="63856"/>
                    </a:lnTo>
                    <a:lnTo>
                      <a:pt x="195522" y="62752"/>
                    </a:lnTo>
                    <a:lnTo>
                      <a:pt x="195822" y="62456"/>
                    </a:lnTo>
                    <a:lnTo>
                      <a:pt x="195312" y="59907"/>
                    </a:lnTo>
                    <a:lnTo>
                      <a:pt x="196076" y="59183"/>
                    </a:lnTo>
                    <a:lnTo>
                      <a:pt x="195567" y="58248"/>
                    </a:lnTo>
                    <a:lnTo>
                      <a:pt x="196416" y="57528"/>
                    </a:lnTo>
                    <a:lnTo>
                      <a:pt x="195737" y="56974"/>
                    </a:lnTo>
                    <a:lnTo>
                      <a:pt x="195397" y="56209"/>
                    </a:lnTo>
                    <a:lnTo>
                      <a:pt x="194547" y="53874"/>
                    </a:lnTo>
                    <a:lnTo>
                      <a:pt x="194717" y="52939"/>
                    </a:lnTo>
                    <a:lnTo>
                      <a:pt x="193272" y="52130"/>
                    </a:lnTo>
                    <a:lnTo>
                      <a:pt x="193313" y="50645"/>
                    </a:lnTo>
                    <a:lnTo>
                      <a:pt x="193568" y="47671"/>
                    </a:lnTo>
                    <a:lnTo>
                      <a:pt x="193398" y="46141"/>
                    </a:lnTo>
                    <a:lnTo>
                      <a:pt x="194802" y="44867"/>
                    </a:lnTo>
                    <a:lnTo>
                      <a:pt x="194503" y="44272"/>
                    </a:lnTo>
                    <a:lnTo>
                      <a:pt x="194802" y="43677"/>
                    </a:lnTo>
                    <a:lnTo>
                      <a:pt x="195183" y="43252"/>
                    </a:lnTo>
                    <a:lnTo>
                      <a:pt x="196246" y="42742"/>
                    </a:lnTo>
                    <a:lnTo>
                      <a:pt x="195947" y="41977"/>
                    </a:lnTo>
                    <a:lnTo>
                      <a:pt x="195991" y="41298"/>
                    </a:lnTo>
                    <a:lnTo>
                      <a:pt x="195437" y="40659"/>
                    </a:lnTo>
                    <a:lnTo>
                      <a:pt x="196372" y="39683"/>
                    </a:lnTo>
                    <a:lnTo>
                      <a:pt x="196797" y="38959"/>
                    </a:lnTo>
                    <a:lnTo>
                      <a:pt x="196967" y="37005"/>
                    </a:lnTo>
                    <a:lnTo>
                      <a:pt x="196457" y="35900"/>
                    </a:lnTo>
                    <a:lnTo>
                      <a:pt x="197096" y="35605"/>
                    </a:lnTo>
                    <a:lnTo>
                      <a:pt x="197606" y="34541"/>
                    </a:lnTo>
                    <a:lnTo>
                      <a:pt x="197606" y="33096"/>
                    </a:lnTo>
                    <a:lnTo>
                      <a:pt x="196967" y="32715"/>
                    </a:lnTo>
                    <a:lnTo>
                      <a:pt x="197606" y="32036"/>
                    </a:lnTo>
                    <a:lnTo>
                      <a:pt x="197436" y="31312"/>
                    </a:lnTo>
                    <a:lnTo>
                      <a:pt x="197266" y="30421"/>
                    </a:lnTo>
                    <a:lnTo>
                      <a:pt x="197521" y="29826"/>
                    </a:lnTo>
                    <a:lnTo>
                      <a:pt x="197307" y="28892"/>
                    </a:lnTo>
                    <a:lnTo>
                      <a:pt x="197691" y="28467"/>
                    </a:lnTo>
                    <a:lnTo>
                      <a:pt x="198496" y="27828"/>
                    </a:lnTo>
                    <a:lnTo>
                      <a:pt x="197606" y="27022"/>
                    </a:lnTo>
                    <a:lnTo>
                      <a:pt x="198541" y="26258"/>
                    </a:lnTo>
                    <a:lnTo>
                      <a:pt x="198541" y="25663"/>
                    </a:lnTo>
                    <a:lnTo>
                      <a:pt x="198711" y="24133"/>
                    </a:lnTo>
                    <a:lnTo>
                      <a:pt x="199091" y="22944"/>
                    </a:lnTo>
                    <a:lnTo>
                      <a:pt x="199645" y="22519"/>
                    </a:lnTo>
                    <a:lnTo>
                      <a:pt x="199176" y="21414"/>
                    </a:lnTo>
                    <a:lnTo>
                      <a:pt x="199560" y="20945"/>
                    </a:lnTo>
                    <a:lnTo>
                      <a:pt x="199856" y="19460"/>
                    </a:lnTo>
                    <a:lnTo>
                      <a:pt x="200791" y="19415"/>
                    </a:lnTo>
                    <a:lnTo>
                      <a:pt x="200580" y="18440"/>
                    </a:lnTo>
                    <a:lnTo>
                      <a:pt x="200791" y="17590"/>
                    </a:lnTo>
                    <a:lnTo>
                      <a:pt x="200366" y="16910"/>
                    </a:lnTo>
                    <a:lnTo>
                      <a:pt x="200155" y="16316"/>
                    </a:lnTo>
                    <a:lnTo>
                      <a:pt x="200961" y="16146"/>
                    </a:lnTo>
                    <a:lnTo>
                      <a:pt x="200621" y="15466"/>
                    </a:lnTo>
                    <a:lnTo>
                      <a:pt x="200750" y="14657"/>
                    </a:lnTo>
                    <a:lnTo>
                      <a:pt x="200536" y="13257"/>
                    </a:lnTo>
                    <a:lnTo>
                      <a:pt x="198881" y="12237"/>
                    </a:lnTo>
                    <a:lnTo>
                      <a:pt x="198965" y="11088"/>
                    </a:lnTo>
                    <a:lnTo>
                      <a:pt x="198496" y="10962"/>
                    </a:lnTo>
                    <a:lnTo>
                      <a:pt x="198836" y="10068"/>
                    </a:lnTo>
                    <a:lnTo>
                      <a:pt x="198116" y="8964"/>
                    </a:lnTo>
                    <a:lnTo>
                      <a:pt x="197817" y="7944"/>
                    </a:lnTo>
                    <a:lnTo>
                      <a:pt x="198286" y="7309"/>
                    </a:lnTo>
                    <a:lnTo>
                      <a:pt x="198286" y="6585"/>
                    </a:lnTo>
                    <a:lnTo>
                      <a:pt x="198666" y="6075"/>
                    </a:lnTo>
                    <a:lnTo>
                      <a:pt x="198581" y="4504"/>
                    </a:lnTo>
                    <a:lnTo>
                      <a:pt x="197987" y="1231"/>
                    </a:lnTo>
                    <a:lnTo>
                      <a:pt x="197307" y="721"/>
                    </a:lnTo>
                    <a:lnTo>
                      <a:pt x="197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 name="Google Shape;179;p15"/>
            <p:cNvPicPr preferRelativeResize="0"/>
            <p:nvPr/>
          </p:nvPicPr>
          <p:blipFill rotWithShape="1">
            <a:blip r:embed="rId2">
              <a:alphaModFix/>
            </a:blip>
            <a:srcRect l="1814" t="7446" r="604" b="3379"/>
            <a:stretch/>
          </p:blipFill>
          <p:spPr>
            <a:xfrm>
              <a:off x="166525" y="382950"/>
              <a:ext cx="8922675" cy="4586475"/>
            </a:xfrm>
            <a:prstGeom prst="rect">
              <a:avLst/>
            </a:prstGeom>
            <a:noFill/>
            <a:ln>
              <a:noFill/>
            </a:ln>
          </p:spPr>
        </p:pic>
        <p:sp>
          <p:nvSpPr>
            <p:cNvPr id="180" name="Google Shape;180;p15"/>
            <p:cNvSpPr/>
            <p:nvPr/>
          </p:nvSpPr>
          <p:spPr>
            <a:xfrm rot="-481327">
              <a:off x="109417" y="333698"/>
              <a:ext cx="433598" cy="17640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A89674">
                <a:alpha val="6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94"/>
        <p:cNvGrpSpPr/>
        <p:nvPr/>
      </p:nvGrpSpPr>
      <p:grpSpPr>
        <a:xfrm>
          <a:off x="0" y="0"/>
          <a:ext cx="0" cy="0"/>
          <a:chOff x="0" y="0"/>
          <a:chExt cx="0" cy="0"/>
        </a:xfrm>
      </p:grpSpPr>
      <p:grpSp>
        <p:nvGrpSpPr>
          <p:cNvPr id="295" name="Google Shape;295;p24"/>
          <p:cNvGrpSpPr/>
          <p:nvPr/>
        </p:nvGrpSpPr>
        <p:grpSpPr>
          <a:xfrm>
            <a:off x="76069" y="85828"/>
            <a:ext cx="8998856" cy="4989077"/>
            <a:chOff x="76069" y="85828"/>
            <a:chExt cx="8998856" cy="4989077"/>
          </a:xfrm>
        </p:grpSpPr>
        <p:grpSp>
          <p:nvGrpSpPr>
            <p:cNvPr id="296" name="Google Shape;296;p24"/>
            <p:cNvGrpSpPr/>
            <p:nvPr/>
          </p:nvGrpSpPr>
          <p:grpSpPr>
            <a:xfrm>
              <a:off x="76069" y="85828"/>
              <a:ext cx="8998856" cy="4989077"/>
              <a:chOff x="76069" y="85828"/>
              <a:chExt cx="8998856" cy="4989077"/>
            </a:xfrm>
          </p:grpSpPr>
          <p:grpSp>
            <p:nvGrpSpPr>
              <p:cNvPr id="297" name="Google Shape;297;p24"/>
              <p:cNvGrpSpPr/>
              <p:nvPr/>
            </p:nvGrpSpPr>
            <p:grpSpPr>
              <a:xfrm>
                <a:off x="76069" y="85828"/>
                <a:ext cx="8998856" cy="4989077"/>
                <a:chOff x="238125" y="877775"/>
                <a:chExt cx="7138550" cy="3957700"/>
              </a:xfrm>
            </p:grpSpPr>
            <p:sp>
              <p:nvSpPr>
                <p:cNvPr id="298" name="Google Shape;298;p24"/>
                <p:cNvSpPr/>
                <p:nvPr/>
              </p:nvSpPr>
              <p:spPr>
                <a:xfrm>
                  <a:off x="6017500" y="877775"/>
                  <a:ext cx="1359025" cy="148425"/>
                </a:xfrm>
                <a:custGeom>
                  <a:avLst/>
                  <a:gdLst/>
                  <a:ahLst/>
                  <a:cxnLst/>
                  <a:rect l="l" t="t" r="r" b="b"/>
                  <a:pathLst>
                    <a:path w="54361" h="5937" extrusionOk="0">
                      <a:moveTo>
                        <a:pt x="1575" y="0"/>
                      </a:moveTo>
                      <a:lnTo>
                        <a:pt x="1" y="5937"/>
                      </a:lnTo>
                      <a:lnTo>
                        <a:pt x="54361" y="5937"/>
                      </a:lnTo>
                      <a:lnTo>
                        <a:pt x="525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238125" y="1020350"/>
                  <a:ext cx="7138550" cy="3815125"/>
                </a:xfrm>
                <a:custGeom>
                  <a:avLst/>
                  <a:gdLst/>
                  <a:ahLst/>
                  <a:cxnLst/>
                  <a:rect l="l" t="t" r="r" b="b"/>
                  <a:pathLst>
                    <a:path w="142771" h="152605" extrusionOk="0">
                      <a:moveTo>
                        <a:pt x="0" y="1"/>
                      </a:moveTo>
                      <a:lnTo>
                        <a:pt x="0" y="152604"/>
                      </a:lnTo>
                      <a:lnTo>
                        <a:pt x="142770" y="152604"/>
                      </a:lnTo>
                      <a:lnTo>
                        <a:pt x="142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4"/>
              <p:cNvGrpSpPr/>
              <p:nvPr/>
            </p:nvGrpSpPr>
            <p:grpSpPr>
              <a:xfrm>
                <a:off x="187396" y="407938"/>
                <a:ext cx="8755004" cy="4636912"/>
                <a:chOff x="187396" y="407938"/>
                <a:chExt cx="8755004" cy="4636912"/>
              </a:xfrm>
            </p:grpSpPr>
            <p:grpSp>
              <p:nvGrpSpPr>
                <p:cNvPr id="301" name="Google Shape;301;p24"/>
                <p:cNvGrpSpPr/>
                <p:nvPr/>
              </p:nvGrpSpPr>
              <p:grpSpPr>
                <a:xfrm>
                  <a:off x="187396" y="407938"/>
                  <a:ext cx="8754996" cy="4566412"/>
                  <a:chOff x="328325" y="1126625"/>
                  <a:chExt cx="6943450" cy="3621550"/>
                </a:xfrm>
              </p:grpSpPr>
              <p:sp>
                <p:nvSpPr>
                  <p:cNvPr id="302" name="Google Shape;302;p24"/>
                  <p:cNvSpPr/>
                  <p:nvPr/>
                </p:nvSpPr>
                <p:spPr>
                  <a:xfrm>
                    <a:off x="328325" y="3553625"/>
                    <a:ext cx="6943450" cy="1194550"/>
                  </a:xfrm>
                  <a:custGeom>
                    <a:avLst/>
                    <a:gdLst/>
                    <a:ahLst/>
                    <a:cxnLst/>
                    <a:rect l="l" t="t" r="r" b="b"/>
                    <a:pathLst>
                      <a:path w="277738" h="47782" extrusionOk="0">
                        <a:moveTo>
                          <a:pt x="0" y="0"/>
                        </a:moveTo>
                        <a:lnTo>
                          <a:pt x="0" y="42487"/>
                        </a:lnTo>
                        <a:lnTo>
                          <a:pt x="1225" y="42836"/>
                        </a:lnTo>
                        <a:lnTo>
                          <a:pt x="2273" y="42427"/>
                        </a:lnTo>
                        <a:lnTo>
                          <a:pt x="4135" y="41728"/>
                        </a:lnTo>
                        <a:lnTo>
                          <a:pt x="5355" y="42138"/>
                        </a:lnTo>
                        <a:lnTo>
                          <a:pt x="6929" y="42138"/>
                        </a:lnTo>
                        <a:lnTo>
                          <a:pt x="7511" y="41030"/>
                        </a:lnTo>
                        <a:lnTo>
                          <a:pt x="8963" y="40681"/>
                        </a:lnTo>
                        <a:lnTo>
                          <a:pt x="10770" y="39749"/>
                        </a:lnTo>
                        <a:lnTo>
                          <a:pt x="11874" y="39693"/>
                        </a:lnTo>
                        <a:lnTo>
                          <a:pt x="15077" y="39926"/>
                        </a:lnTo>
                        <a:lnTo>
                          <a:pt x="16413" y="40797"/>
                        </a:lnTo>
                        <a:lnTo>
                          <a:pt x="17987" y="39461"/>
                        </a:lnTo>
                        <a:lnTo>
                          <a:pt x="18974" y="39693"/>
                        </a:lnTo>
                        <a:lnTo>
                          <a:pt x="20487" y="39344"/>
                        </a:lnTo>
                        <a:lnTo>
                          <a:pt x="22876" y="41030"/>
                        </a:lnTo>
                        <a:lnTo>
                          <a:pt x="26135" y="40913"/>
                        </a:lnTo>
                        <a:lnTo>
                          <a:pt x="27299" y="40392"/>
                        </a:lnTo>
                        <a:lnTo>
                          <a:pt x="27704" y="41090"/>
                        </a:lnTo>
                        <a:lnTo>
                          <a:pt x="29162" y="41090"/>
                        </a:lnTo>
                        <a:lnTo>
                          <a:pt x="30032" y="41379"/>
                        </a:lnTo>
                        <a:lnTo>
                          <a:pt x="31606" y="40681"/>
                        </a:lnTo>
                        <a:lnTo>
                          <a:pt x="37310" y="41905"/>
                        </a:lnTo>
                        <a:lnTo>
                          <a:pt x="39461" y="41379"/>
                        </a:lnTo>
                        <a:lnTo>
                          <a:pt x="41035" y="41379"/>
                        </a:lnTo>
                        <a:lnTo>
                          <a:pt x="41789" y="42194"/>
                        </a:lnTo>
                        <a:lnTo>
                          <a:pt x="44061" y="42776"/>
                        </a:lnTo>
                        <a:lnTo>
                          <a:pt x="47842" y="42953"/>
                        </a:lnTo>
                        <a:lnTo>
                          <a:pt x="48950" y="43358"/>
                        </a:lnTo>
                        <a:lnTo>
                          <a:pt x="51101" y="43940"/>
                        </a:lnTo>
                        <a:lnTo>
                          <a:pt x="52559" y="43651"/>
                        </a:lnTo>
                        <a:lnTo>
                          <a:pt x="54593" y="44173"/>
                        </a:lnTo>
                        <a:lnTo>
                          <a:pt x="55757" y="43651"/>
                        </a:lnTo>
                        <a:lnTo>
                          <a:pt x="57448" y="42953"/>
                        </a:lnTo>
                        <a:lnTo>
                          <a:pt x="58844" y="43823"/>
                        </a:lnTo>
                        <a:lnTo>
                          <a:pt x="60181" y="44871"/>
                        </a:lnTo>
                        <a:lnTo>
                          <a:pt x="62220" y="44582"/>
                        </a:lnTo>
                        <a:lnTo>
                          <a:pt x="64138" y="45397"/>
                        </a:lnTo>
                        <a:lnTo>
                          <a:pt x="66117" y="46268"/>
                        </a:lnTo>
                        <a:lnTo>
                          <a:pt x="67398" y="45919"/>
                        </a:lnTo>
                        <a:lnTo>
                          <a:pt x="68273" y="46212"/>
                        </a:lnTo>
                        <a:lnTo>
                          <a:pt x="70252" y="46794"/>
                        </a:lnTo>
                        <a:lnTo>
                          <a:pt x="72752" y="46096"/>
                        </a:lnTo>
                        <a:lnTo>
                          <a:pt x="73744" y="46561"/>
                        </a:lnTo>
                        <a:lnTo>
                          <a:pt x="74498" y="45569"/>
                        </a:lnTo>
                        <a:lnTo>
                          <a:pt x="76593" y="45220"/>
                        </a:lnTo>
                        <a:lnTo>
                          <a:pt x="78805" y="44815"/>
                        </a:lnTo>
                        <a:lnTo>
                          <a:pt x="80668" y="45048"/>
                        </a:lnTo>
                        <a:lnTo>
                          <a:pt x="82125" y="44405"/>
                        </a:lnTo>
                        <a:lnTo>
                          <a:pt x="83461" y="44117"/>
                        </a:lnTo>
                        <a:lnTo>
                          <a:pt x="83871" y="45164"/>
                        </a:lnTo>
                        <a:lnTo>
                          <a:pt x="85384" y="44638"/>
                        </a:lnTo>
                        <a:lnTo>
                          <a:pt x="87070" y="44755"/>
                        </a:lnTo>
                        <a:lnTo>
                          <a:pt x="90157" y="44405"/>
                        </a:lnTo>
                        <a:lnTo>
                          <a:pt x="93006" y="44987"/>
                        </a:lnTo>
                        <a:lnTo>
                          <a:pt x="95451" y="45048"/>
                        </a:lnTo>
                        <a:lnTo>
                          <a:pt x="95744" y="44405"/>
                        </a:lnTo>
                        <a:lnTo>
                          <a:pt x="97779" y="44815"/>
                        </a:lnTo>
                        <a:lnTo>
                          <a:pt x="100167" y="43823"/>
                        </a:lnTo>
                        <a:lnTo>
                          <a:pt x="104297" y="42836"/>
                        </a:lnTo>
                        <a:lnTo>
                          <a:pt x="104414" y="42892"/>
                        </a:lnTo>
                        <a:lnTo>
                          <a:pt x="105056" y="41263"/>
                        </a:lnTo>
                        <a:lnTo>
                          <a:pt x="110350" y="41439"/>
                        </a:lnTo>
                        <a:lnTo>
                          <a:pt x="114252" y="40797"/>
                        </a:lnTo>
                        <a:lnTo>
                          <a:pt x="116287" y="39982"/>
                        </a:lnTo>
                        <a:lnTo>
                          <a:pt x="120072" y="40043"/>
                        </a:lnTo>
                        <a:lnTo>
                          <a:pt x="123448" y="40275"/>
                        </a:lnTo>
                        <a:lnTo>
                          <a:pt x="125017" y="40913"/>
                        </a:lnTo>
                        <a:lnTo>
                          <a:pt x="127578" y="39866"/>
                        </a:lnTo>
                        <a:lnTo>
                          <a:pt x="128686" y="38818"/>
                        </a:lnTo>
                        <a:lnTo>
                          <a:pt x="130721" y="38585"/>
                        </a:lnTo>
                        <a:lnTo>
                          <a:pt x="133226" y="39400"/>
                        </a:lnTo>
                        <a:lnTo>
                          <a:pt x="134855" y="38995"/>
                        </a:lnTo>
                        <a:lnTo>
                          <a:pt x="137123" y="38646"/>
                        </a:lnTo>
                        <a:lnTo>
                          <a:pt x="138813" y="38818"/>
                        </a:lnTo>
                        <a:lnTo>
                          <a:pt x="141313" y="38646"/>
                        </a:lnTo>
                        <a:lnTo>
                          <a:pt x="143059" y="39633"/>
                        </a:lnTo>
                        <a:lnTo>
                          <a:pt x="144805" y="40392"/>
                        </a:lnTo>
                        <a:lnTo>
                          <a:pt x="147599" y="39284"/>
                        </a:lnTo>
                        <a:lnTo>
                          <a:pt x="147599" y="41146"/>
                        </a:lnTo>
                        <a:lnTo>
                          <a:pt x="148358" y="41495"/>
                        </a:lnTo>
                        <a:lnTo>
                          <a:pt x="150919" y="40857"/>
                        </a:lnTo>
                        <a:lnTo>
                          <a:pt x="154001" y="40974"/>
                        </a:lnTo>
                        <a:lnTo>
                          <a:pt x="157088" y="41090"/>
                        </a:lnTo>
                        <a:lnTo>
                          <a:pt x="157787" y="40741"/>
                        </a:lnTo>
                        <a:lnTo>
                          <a:pt x="158890" y="41090"/>
                        </a:lnTo>
                        <a:lnTo>
                          <a:pt x="160813" y="40913"/>
                        </a:lnTo>
                        <a:lnTo>
                          <a:pt x="163258" y="42427"/>
                        </a:lnTo>
                        <a:lnTo>
                          <a:pt x="164710" y="42254"/>
                        </a:lnTo>
                        <a:lnTo>
                          <a:pt x="165702" y="42720"/>
                        </a:lnTo>
                        <a:lnTo>
                          <a:pt x="168552" y="42487"/>
                        </a:lnTo>
                        <a:lnTo>
                          <a:pt x="169716" y="43186"/>
                        </a:lnTo>
                        <a:lnTo>
                          <a:pt x="170824" y="44350"/>
                        </a:lnTo>
                        <a:lnTo>
                          <a:pt x="172453" y="43535"/>
                        </a:lnTo>
                        <a:lnTo>
                          <a:pt x="174898" y="44233"/>
                        </a:lnTo>
                        <a:lnTo>
                          <a:pt x="175945" y="45337"/>
                        </a:lnTo>
                        <a:lnTo>
                          <a:pt x="178390" y="45337"/>
                        </a:lnTo>
                        <a:lnTo>
                          <a:pt x="180834" y="44699"/>
                        </a:lnTo>
                        <a:lnTo>
                          <a:pt x="180774" y="44056"/>
                        </a:lnTo>
                        <a:lnTo>
                          <a:pt x="180774" y="44056"/>
                        </a:lnTo>
                        <a:lnTo>
                          <a:pt x="183744" y="45281"/>
                        </a:lnTo>
                        <a:lnTo>
                          <a:pt x="185723" y="45104"/>
                        </a:lnTo>
                        <a:lnTo>
                          <a:pt x="186012" y="45686"/>
                        </a:lnTo>
                        <a:lnTo>
                          <a:pt x="188633" y="45919"/>
                        </a:lnTo>
                        <a:lnTo>
                          <a:pt x="193290" y="46910"/>
                        </a:lnTo>
                        <a:lnTo>
                          <a:pt x="197131" y="45746"/>
                        </a:lnTo>
                        <a:lnTo>
                          <a:pt x="198118" y="47083"/>
                        </a:lnTo>
                        <a:lnTo>
                          <a:pt x="199631" y="46910"/>
                        </a:lnTo>
                        <a:lnTo>
                          <a:pt x="202253" y="46678"/>
                        </a:lnTo>
                        <a:lnTo>
                          <a:pt x="204520" y="47199"/>
                        </a:lnTo>
                        <a:lnTo>
                          <a:pt x="210401" y="47781"/>
                        </a:lnTo>
                        <a:lnTo>
                          <a:pt x="211737" y="47548"/>
                        </a:lnTo>
                        <a:lnTo>
                          <a:pt x="214940" y="47548"/>
                        </a:lnTo>
                        <a:lnTo>
                          <a:pt x="215290" y="46733"/>
                        </a:lnTo>
                        <a:lnTo>
                          <a:pt x="216626" y="47143"/>
                        </a:lnTo>
                        <a:lnTo>
                          <a:pt x="218605" y="47143"/>
                        </a:lnTo>
                        <a:lnTo>
                          <a:pt x="221343" y="47260"/>
                        </a:lnTo>
                        <a:lnTo>
                          <a:pt x="222097" y="46617"/>
                        </a:lnTo>
                        <a:lnTo>
                          <a:pt x="223843" y="45979"/>
                        </a:lnTo>
                        <a:lnTo>
                          <a:pt x="225123" y="46501"/>
                        </a:lnTo>
                        <a:lnTo>
                          <a:pt x="226930" y="46268"/>
                        </a:lnTo>
                        <a:lnTo>
                          <a:pt x="228499" y="45630"/>
                        </a:lnTo>
                        <a:lnTo>
                          <a:pt x="229724" y="45746"/>
                        </a:lnTo>
                        <a:lnTo>
                          <a:pt x="232866" y="45802"/>
                        </a:lnTo>
                        <a:lnTo>
                          <a:pt x="234496" y="46035"/>
                        </a:lnTo>
                        <a:lnTo>
                          <a:pt x="236126" y="45048"/>
                        </a:lnTo>
                        <a:lnTo>
                          <a:pt x="236764" y="45514"/>
                        </a:lnTo>
                        <a:lnTo>
                          <a:pt x="241829" y="44932"/>
                        </a:lnTo>
                        <a:lnTo>
                          <a:pt x="243282" y="45979"/>
                        </a:lnTo>
                        <a:lnTo>
                          <a:pt x="245145" y="45397"/>
                        </a:lnTo>
                        <a:lnTo>
                          <a:pt x="247882" y="44582"/>
                        </a:lnTo>
                        <a:lnTo>
                          <a:pt x="250616" y="44987"/>
                        </a:lnTo>
                        <a:lnTo>
                          <a:pt x="253758" y="45220"/>
                        </a:lnTo>
                        <a:lnTo>
                          <a:pt x="254806" y="45048"/>
                        </a:lnTo>
                        <a:lnTo>
                          <a:pt x="258997" y="43940"/>
                        </a:lnTo>
                        <a:lnTo>
                          <a:pt x="261092" y="44405"/>
                        </a:lnTo>
                        <a:lnTo>
                          <a:pt x="264118" y="44522"/>
                        </a:lnTo>
                        <a:lnTo>
                          <a:pt x="266330" y="43186"/>
                        </a:lnTo>
                        <a:lnTo>
                          <a:pt x="269417" y="43009"/>
                        </a:lnTo>
                        <a:lnTo>
                          <a:pt x="271917" y="44932"/>
                        </a:lnTo>
                        <a:lnTo>
                          <a:pt x="273142" y="44582"/>
                        </a:lnTo>
                        <a:lnTo>
                          <a:pt x="274306" y="44987"/>
                        </a:lnTo>
                        <a:lnTo>
                          <a:pt x="275176" y="45514"/>
                        </a:lnTo>
                        <a:lnTo>
                          <a:pt x="276690" y="45863"/>
                        </a:lnTo>
                        <a:lnTo>
                          <a:pt x="277737" y="46561"/>
                        </a:lnTo>
                        <a:lnTo>
                          <a:pt x="277737" y="6170"/>
                        </a:lnTo>
                        <a:lnTo>
                          <a:pt x="0" y="0"/>
                        </a:lnTo>
                        <a:close/>
                      </a:path>
                    </a:pathLst>
                  </a:custGeom>
                  <a:solidFill>
                    <a:schemeClr val="accent4"/>
                  </a:solidFill>
                  <a:ln>
                    <a:noFill/>
                  </a:ln>
                  <a:effectLst>
                    <a:outerShdw blurRad="171450" dist="7620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328325" y="1126625"/>
                    <a:ext cx="6943450" cy="3576500"/>
                  </a:xfrm>
                  <a:custGeom>
                    <a:avLst/>
                    <a:gdLst/>
                    <a:ahLst/>
                    <a:cxnLst/>
                    <a:rect l="l" t="t" r="r" b="b"/>
                    <a:pathLst>
                      <a:path w="277738" h="143060" extrusionOk="0">
                        <a:moveTo>
                          <a:pt x="0" y="1"/>
                        </a:moveTo>
                        <a:lnTo>
                          <a:pt x="0" y="137123"/>
                        </a:lnTo>
                        <a:lnTo>
                          <a:pt x="1574" y="137528"/>
                        </a:lnTo>
                        <a:lnTo>
                          <a:pt x="2561" y="136131"/>
                        </a:lnTo>
                        <a:lnTo>
                          <a:pt x="3437" y="135549"/>
                        </a:lnTo>
                        <a:lnTo>
                          <a:pt x="4657" y="135200"/>
                        </a:lnTo>
                        <a:lnTo>
                          <a:pt x="5881" y="135609"/>
                        </a:lnTo>
                        <a:lnTo>
                          <a:pt x="8381" y="133686"/>
                        </a:lnTo>
                        <a:lnTo>
                          <a:pt x="11408" y="133980"/>
                        </a:lnTo>
                        <a:lnTo>
                          <a:pt x="17344" y="133570"/>
                        </a:lnTo>
                        <a:lnTo>
                          <a:pt x="20371" y="133570"/>
                        </a:lnTo>
                        <a:lnTo>
                          <a:pt x="22001" y="135493"/>
                        </a:lnTo>
                        <a:lnTo>
                          <a:pt x="23863" y="135260"/>
                        </a:lnTo>
                        <a:lnTo>
                          <a:pt x="28519" y="136424"/>
                        </a:lnTo>
                        <a:lnTo>
                          <a:pt x="30093" y="136829"/>
                        </a:lnTo>
                        <a:lnTo>
                          <a:pt x="31141" y="137705"/>
                        </a:lnTo>
                        <a:lnTo>
                          <a:pt x="32593" y="136597"/>
                        </a:lnTo>
                        <a:lnTo>
                          <a:pt x="34456" y="137295"/>
                        </a:lnTo>
                        <a:lnTo>
                          <a:pt x="35913" y="136247"/>
                        </a:lnTo>
                        <a:lnTo>
                          <a:pt x="40974" y="136946"/>
                        </a:lnTo>
                        <a:lnTo>
                          <a:pt x="41673" y="136541"/>
                        </a:lnTo>
                        <a:lnTo>
                          <a:pt x="43828" y="137877"/>
                        </a:lnTo>
                        <a:lnTo>
                          <a:pt x="46562" y="138110"/>
                        </a:lnTo>
                        <a:lnTo>
                          <a:pt x="47842" y="136773"/>
                        </a:lnTo>
                        <a:lnTo>
                          <a:pt x="48950" y="138226"/>
                        </a:lnTo>
                        <a:lnTo>
                          <a:pt x="51218" y="138869"/>
                        </a:lnTo>
                        <a:lnTo>
                          <a:pt x="53895" y="139102"/>
                        </a:lnTo>
                        <a:lnTo>
                          <a:pt x="53955" y="137705"/>
                        </a:lnTo>
                        <a:lnTo>
                          <a:pt x="55641" y="138403"/>
                        </a:lnTo>
                        <a:lnTo>
                          <a:pt x="56456" y="139041"/>
                        </a:lnTo>
                        <a:lnTo>
                          <a:pt x="59194" y="138925"/>
                        </a:lnTo>
                        <a:lnTo>
                          <a:pt x="60413" y="138459"/>
                        </a:lnTo>
                        <a:lnTo>
                          <a:pt x="62974" y="140787"/>
                        </a:lnTo>
                        <a:lnTo>
                          <a:pt x="64199" y="140615"/>
                        </a:lnTo>
                        <a:lnTo>
                          <a:pt x="66001" y="139507"/>
                        </a:lnTo>
                        <a:lnTo>
                          <a:pt x="67398" y="139800"/>
                        </a:lnTo>
                        <a:lnTo>
                          <a:pt x="73218" y="139334"/>
                        </a:lnTo>
                        <a:lnTo>
                          <a:pt x="75490" y="138869"/>
                        </a:lnTo>
                        <a:lnTo>
                          <a:pt x="78167" y="139157"/>
                        </a:lnTo>
                        <a:lnTo>
                          <a:pt x="79680" y="139390"/>
                        </a:lnTo>
                        <a:lnTo>
                          <a:pt x="80612" y="138054"/>
                        </a:lnTo>
                        <a:lnTo>
                          <a:pt x="84160" y="137877"/>
                        </a:lnTo>
                        <a:lnTo>
                          <a:pt x="83522" y="136364"/>
                        </a:lnTo>
                        <a:lnTo>
                          <a:pt x="87829" y="137062"/>
                        </a:lnTo>
                        <a:lnTo>
                          <a:pt x="90273" y="136829"/>
                        </a:lnTo>
                        <a:lnTo>
                          <a:pt x="92191" y="137006"/>
                        </a:lnTo>
                        <a:lnTo>
                          <a:pt x="96964" y="136773"/>
                        </a:lnTo>
                        <a:lnTo>
                          <a:pt x="96964" y="136773"/>
                        </a:lnTo>
                        <a:lnTo>
                          <a:pt x="96908" y="137411"/>
                        </a:lnTo>
                        <a:lnTo>
                          <a:pt x="99408" y="138054"/>
                        </a:lnTo>
                        <a:lnTo>
                          <a:pt x="101797" y="138110"/>
                        </a:lnTo>
                        <a:lnTo>
                          <a:pt x="102900" y="137006"/>
                        </a:lnTo>
                        <a:lnTo>
                          <a:pt x="105289" y="136364"/>
                        </a:lnTo>
                        <a:lnTo>
                          <a:pt x="106686" y="136191"/>
                        </a:lnTo>
                        <a:lnTo>
                          <a:pt x="106276" y="134678"/>
                        </a:lnTo>
                        <a:lnTo>
                          <a:pt x="109247" y="135433"/>
                        </a:lnTo>
                        <a:lnTo>
                          <a:pt x="110876" y="135144"/>
                        </a:lnTo>
                        <a:lnTo>
                          <a:pt x="113437" y="134618"/>
                        </a:lnTo>
                        <a:lnTo>
                          <a:pt x="115300" y="134385"/>
                        </a:lnTo>
                        <a:lnTo>
                          <a:pt x="115765" y="133454"/>
                        </a:lnTo>
                        <a:lnTo>
                          <a:pt x="117684" y="133686"/>
                        </a:lnTo>
                        <a:lnTo>
                          <a:pt x="118615" y="132406"/>
                        </a:lnTo>
                        <a:lnTo>
                          <a:pt x="120710" y="134268"/>
                        </a:lnTo>
                        <a:lnTo>
                          <a:pt x="123797" y="134213"/>
                        </a:lnTo>
                        <a:lnTo>
                          <a:pt x="126879" y="134213"/>
                        </a:lnTo>
                        <a:lnTo>
                          <a:pt x="129384" y="134850"/>
                        </a:lnTo>
                        <a:lnTo>
                          <a:pt x="130139" y="134501"/>
                        </a:lnTo>
                        <a:lnTo>
                          <a:pt x="130139" y="132699"/>
                        </a:lnTo>
                        <a:lnTo>
                          <a:pt x="132993" y="133863"/>
                        </a:lnTo>
                        <a:lnTo>
                          <a:pt x="134739" y="133104"/>
                        </a:lnTo>
                        <a:lnTo>
                          <a:pt x="136369" y="131475"/>
                        </a:lnTo>
                        <a:lnTo>
                          <a:pt x="138170" y="133398"/>
                        </a:lnTo>
                        <a:lnTo>
                          <a:pt x="141081" y="133454"/>
                        </a:lnTo>
                        <a:lnTo>
                          <a:pt x="143353" y="133863"/>
                        </a:lnTo>
                        <a:lnTo>
                          <a:pt x="144517" y="133165"/>
                        </a:lnTo>
                        <a:lnTo>
                          <a:pt x="147078" y="132406"/>
                        </a:lnTo>
                        <a:lnTo>
                          <a:pt x="149056" y="132639"/>
                        </a:lnTo>
                        <a:lnTo>
                          <a:pt x="150160" y="133747"/>
                        </a:lnTo>
                        <a:lnTo>
                          <a:pt x="152721" y="134795"/>
                        </a:lnTo>
                        <a:lnTo>
                          <a:pt x="153363" y="135898"/>
                        </a:lnTo>
                        <a:lnTo>
                          <a:pt x="155631" y="136131"/>
                        </a:lnTo>
                        <a:lnTo>
                          <a:pt x="159416" y="136191"/>
                        </a:lnTo>
                        <a:lnTo>
                          <a:pt x="160520" y="137179"/>
                        </a:lnTo>
                        <a:lnTo>
                          <a:pt x="167737" y="138343"/>
                        </a:lnTo>
                        <a:lnTo>
                          <a:pt x="171173" y="138636"/>
                        </a:lnTo>
                        <a:lnTo>
                          <a:pt x="173324" y="137239"/>
                        </a:lnTo>
                        <a:lnTo>
                          <a:pt x="174372" y="136308"/>
                        </a:lnTo>
                        <a:lnTo>
                          <a:pt x="174372" y="136308"/>
                        </a:lnTo>
                        <a:lnTo>
                          <a:pt x="173441" y="137239"/>
                        </a:lnTo>
                        <a:lnTo>
                          <a:pt x="177575" y="138287"/>
                        </a:lnTo>
                        <a:lnTo>
                          <a:pt x="180020" y="139334"/>
                        </a:lnTo>
                        <a:lnTo>
                          <a:pt x="182054" y="138985"/>
                        </a:lnTo>
                        <a:lnTo>
                          <a:pt x="182348" y="139623"/>
                        </a:lnTo>
                        <a:lnTo>
                          <a:pt x="184792" y="139623"/>
                        </a:lnTo>
                        <a:lnTo>
                          <a:pt x="187060" y="141951"/>
                        </a:lnTo>
                        <a:lnTo>
                          <a:pt x="190203" y="142417"/>
                        </a:lnTo>
                        <a:lnTo>
                          <a:pt x="191893" y="142361"/>
                        </a:lnTo>
                        <a:lnTo>
                          <a:pt x="193406" y="142882"/>
                        </a:lnTo>
                        <a:lnTo>
                          <a:pt x="193811" y="141835"/>
                        </a:lnTo>
                        <a:lnTo>
                          <a:pt x="195152" y="142184"/>
                        </a:lnTo>
                        <a:lnTo>
                          <a:pt x="196605" y="142826"/>
                        </a:lnTo>
                        <a:lnTo>
                          <a:pt x="198467" y="142649"/>
                        </a:lnTo>
                        <a:lnTo>
                          <a:pt x="200623" y="143059"/>
                        </a:lnTo>
                        <a:lnTo>
                          <a:pt x="200795" y="141779"/>
                        </a:lnTo>
                        <a:lnTo>
                          <a:pt x="204054" y="141602"/>
                        </a:lnTo>
                        <a:lnTo>
                          <a:pt x="205046" y="141136"/>
                        </a:lnTo>
                        <a:lnTo>
                          <a:pt x="207547" y="141895"/>
                        </a:lnTo>
                        <a:lnTo>
                          <a:pt x="208478" y="141197"/>
                        </a:lnTo>
                        <a:lnTo>
                          <a:pt x="213776" y="140266"/>
                        </a:lnTo>
                        <a:lnTo>
                          <a:pt x="213660" y="138869"/>
                        </a:lnTo>
                        <a:lnTo>
                          <a:pt x="214591" y="138752"/>
                        </a:lnTo>
                        <a:lnTo>
                          <a:pt x="214708" y="137123"/>
                        </a:lnTo>
                        <a:lnTo>
                          <a:pt x="216686" y="137411"/>
                        </a:lnTo>
                        <a:lnTo>
                          <a:pt x="218083" y="136424"/>
                        </a:lnTo>
                        <a:lnTo>
                          <a:pt x="217734" y="134967"/>
                        </a:lnTo>
                        <a:lnTo>
                          <a:pt x="221110" y="136364"/>
                        </a:lnTo>
                        <a:lnTo>
                          <a:pt x="222330" y="136890"/>
                        </a:lnTo>
                        <a:lnTo>
                          <a:pt x="224308" y="136364"/>
                        </a:lnTo>
                        <a:lnTo>
                          <a:pt x="227512" y="136657"/>
                        </a:lnTo>
                        <a:lnTo>
                          <a:pt x="229081" y="137644"/>
                        </a:lnTo>
                        <a:lnTo>
                          <a:pt x="229896" y="138519"/>
                        </a:lnTo>
                        <a:lnTo>
                          <a:pt x="233737" y="138459"/>
                        </a:lnTo>
                        <a:lnTo>
                          <a:pt x="236009" y="137937"/>
                        </a:lnTo>
                        <a:lnTo>
                          <a:pt x="236708" y="137123"/>
                        </a:lnTo>
                        <a:lnTo>
                          <a:pt x="238277" y="137179"/>
                        </a:lnTo>
                        <a:lnTo>
                          <a:pt x="240488" y="137761"/>
                        </a:lnTo>
                        <a:lnTo>
                          <a:pt x="243049" y="136713"/>
                        </a:lnTo>
                        <a:lnTo>
                          <a:pt x="244739" y="135609"/>
                        </a:lnTo>
                        <a:lnTo>
                          <a:pt x="248637" y="137123"/>
                        </a:lnTo>
                        <a:lnTo>
                          <a:pt x="250094" y="137179"/>
                        </a:lnTo>
                        <a:lnTo>
                          <a:pt x="250443" y="136424"/>
                        </a:lnTo>
                        <a:lnTo>
                          <a:pt x="253935" y="137877"/>
                        </a:lnTo>
                        <a:lnTo>
                          <a:pt x="254922" y="137179"/>
                        </a:lnTo>
                        <a:lnTo>
                          <a:pt x="256729" y="140089"/>
                        </a:lnTo>
                        <a:lnTo>
                          <a:pt x="258242" y="140498"/>
                        </a:lnTo>
                        <a:lnTo>
                          <a:pt x="259229" y="140266"/>
                        </a:lnTo>
                        <a:lnTo>
                          <a:pt x="262605" y="140382"/>
                        </a:lnTo>
                        <a:lnTo>
                          <a:pt x="263885" y="139451"/>
                        </a:lnTo>
                        <a:lnTo>
                          <a:pt x="265981" y="139856"/>
                        </a:lnTo>
                        <a:lnTo>
                          <a:pt x="266740" y="138459"/>
                        </a:lnTo>
                        <a:lnTo>
                          <a:pt x="268486" y="139451"/>
                        </a:lnTo>
                        <a:lnTo>
                          <a:pt x="270171" y="139274"/>
                        </a:lnTo>
                        <a:lnTo>
                          <a:pt x="270814" y="138636"/>
                        </a:lnTo>
                        <a:lnTo>
                          <a:pt x="272443" y="138636"/>
                        </a:lnTo>
                        <a:lnTo>
                          <a:pt x="274539" y="138575"/>
                        </a:lnTo>
                        <a:lnTo>
                          <a:pt x="276341" y="137993"/>
                        </a:lnTo>
                        <a:lnTo>
                          <a:pt x="277388" y="138519"/>
                        </a:lnTo>
                        <a:lnTo>
                          <a:pt x="277737" y="138636"/>
                        </a:lnTo>
                        <a:lnTo>
                          <a:pt x="277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4" name="Google Shape;304;p24"/>
                <p:cNvPicPr preferRelativeResize="0"/>
                <p:nvPr/>
              </p:nvPicPr>
              <p:blipFill rotWithShape="1">
                <a:blip r:embed="rId2">
                  <a:alphaModFix/>
                </a:blip>
                <a:srcRect l="2049" t="7924" r="2202" b="1920"/>
                <a:stretch/>
              </p:blipFill>
              <p:spPr>
                <a:xfrm>
                  <a:off x="187400" y="407950"/>
                  <a:ext cx="8755000" cy="4636901"/>
                </a:xfrm>
                <a:prstGeom prst="rect">
                  <a:avLst/>
                </a:prstGeom>
                <a:noFill/>
                <a:ln>
                  <a:noFill/>
                </a:ln>
              </p:spPr>
            </p:pic>
          </p:grpSp>
          <p:sp>
            <p:nvSpPr>
              <p:cNvPr id="305" name="Google Shape;305;p24"/>
              <p:cNvSpPr/>
              <p:nvPr/>
            </p:nvSpPr>
            <p:spPr>
              <a:xfrm rot="-383423">
                <a:off x="123622" y="306880"/>
                <a:ext cx="527551" cy="168434"/>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A89674">
                  <a:alpha val="6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4"/>
            <p:cNvSpPr/>
            <p:nvPr/>
          </p:nvSpPr>
          <p:spPr>
            <a:xfrm rot="704826">
              <a:off x="8496728" y="329992"/>
              <a:ext cx="527550" cy="168423"/>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A89674">
                <a:alpha val="6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308" name="Google Shape;308;p24"/>
          <p:cNvSpPr txBox="1">
            <a:spLocks noGrp="1"/>
          </p:cNvSpPr>
          <p:nvPr>
            <p:ph type="subTitle" idx="1"/>
          </p:nvPr>
        </p:nvSpPr>
        <p:spPr>
          <a:xfrm>
            <a:off x="4854580" y="1591425"/>
            <a:ext cx="3493200" cy="24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4"/>
          <p:cNvSpPr txBox="1">
            <a:spLocks noGrp="1"/>
          </p:cNvSpPr>
          <p:nvPr>
            <p:ph type="subTitle" idx="2"/>
          </p:nvPr>
        </p:nvSpPr>
        <p:spPr>
          <a:xfrm>
            <a:off x="796050" y="1591425"/>
            <a:ext cx="3493200" cy="24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0"/>
        <p:cNvGrpSpPr/>
        <p:nvPr/>
      </p:nvGrpSpPr>
      <p:grpSpPr>
        <a:xfrm>
          <a:off x="0" y="0"/>
          <a:ext cx="0" cy="0"/>
          <a:chOff x="0" y="0"/>
          <a:chExt cx="0" cy="0"/>
        </a:xfrm>
      </p:grpSpPr>
      <p:grpSp>
        <p:nvGrpSpPr>
          <p:cNvPr id="311" name="Google Shape;311;p25"/>
          <p:cNvGrpSpPr/>
          <p:nvPr/>
        </p:nvGrpSpPr>
        <p:grpSpPr>
          <a:xfrm flipH="1">
            <a:off x="76415" y="76851"/>
            <a:ext cx="8996845" cy="4989795"/>
            <a:chOff x="76415" y="76851"/>
            <a:chExt cx="8996845" cy="4989795"/>
          </a:xfrm>
        </p:grpSpPr>
        <p:grpSp>
          <p:nvGrpSpPr>
            <p:cNvPr id="312" name="Google Shape;312;p25"/>
            <p:cNvGrpSpPr/>
            <p:nvPr/>
          </p:nvGrpSpPr>
          <p:grpSpPr>
            <a:xfrm>
              <a:off x="76415" y="76851"/>
              <a:ext cx="8996845" cy="4989795"/>
              <a:chOff x="957675" y="238125"/>
              <a:chExt cx="5700700" cy="3161700"/>
            </a:xfrm>
          </p:grpSpPr>
          <p:sp>
            <p:nvSpPr>
              <p:cNvPr id="313" name="Google Shape;313;p25"/>
              <p:cNvSpPr/>
              <p:nvPr/>
            </p:nvSpPr>
            <p:spPr>
              <a:xfrm>
                <a:off x="957675" y="352525"/>
                <a:ext cx="5700700" cy="3047300"/>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5580250" y="238125"/>
                <a:ext cx="1078125" cy="115575"/>
              </a:xfrm>
              <a:custGeom>
                <a:avLst/>
                <a:gdLst/>
                <a:ahLst/>
                <a:cxnLst/>
                <a:rect l="l" t="t" r="r" b="b"/>
                <a:pathLst>
                  <a:path w="43125" h="4623" extrusionOk="0">
                    <a:moveTo>
                      <a:pt x="1279" y="0"/>
                    </a:moveTo>
                    <a:lnTo>
                      <a:pt x="1" y="4622"/>
                    </a:lnTo>
                    <a:lnTo>
                      <a:pt x="43125" y="4622"/>
                    </a:lnTo>
                    <a:lnTo>
                      <a:pt x="4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5"/>
            <p:cNvGrpSpPr/>
            <p:nvPr/>
          </p:nvGrpSpPr>
          <p:grpSpPr>
            <a:xfrm>
              <a:off x="194046" y="410013"/>
              <a:ext cx="8761572" cy="4569426"/>
              <a:chOff x="1032475" y="2581325"/>
              <a:chExt cx="5545650" cy="2892225"/>
            </a:xfrm>
          </p:grpSpPr>
          <p:sp>
            <p:nvSpPr>
              <p:cNvPr id="316" name="Google Shape;316;p25"/>
              <p:cNvSpPr/>
              <p:nvPr/>
            </p:nvSpPr>
            <p:spPr>
              <a:xfrm>
                <a:off x="1032475" y="4519700"/>
                <a:ext cx="5545650" cy="953850"/>
              </a:xfrm>
              <a:custGeom>
                <a:avLst/>
                <a:gdLst/>
                <a:ahLst/>
                <a:cxnLst/>
                <a:rect l="l" t="t" r="r" b="b"/>
                <a:pathLst>
                  <a:path w="221826" h="38154" extrusionOk="0">
                    <a:moveTo>
                      <a:pt x="221825" y="0"/>
                    </a:moveTo>
                    <a:lnTo>
                      <a:pt x="0" y="4929"/>
                    </a:lnTo>
                    <a:lnTo>
                      <a:pt x="0" y="37227"/>
                    </a:lnTo>
                    <a:lnTo>
                      <a:pt x="880" y="36657"/>
                    </a:lnTo>
                    <a:lnTo>
                      <a:pt x="2024" y="36393"/>
                    </a:lnTo>
                    <a:lnTo>
                      <a:pt x="2728" y="35907"/>
                    </a:lnTo>
                    <a:lnTo>
                      <a:pt x="3697" y="35601"/>
                    </a:lnTo>
                    <a:lnTo>
                      <a:pt x="4665" y="35907"/>
                    </a:lnTo>
                    <a:lnTo>
                      <a:pt x="6647" y="34323"/>
                    </a:lnTo>
                    <a:lnTo>
                      <a:pt x="9111" y="34499"/>
                    </a:lnTo>
                    <a:lnTo>
                      <a:pt x="10871" y="35555"/>
                    </a:lnTo>
                    <a:lnTo>
                      <a:pt x="13289" y="35467"/>
                    </a:lnTo>
                    <a:lnTo>
                      <a:pt x="14962" y="35115"/>
                    </a:lnTo>
                    <a:lnTo>
                      <a:pt x="18306" y="35995"/>
                    </a:lnTo>
                    <a:lnTo>
                      <a:pt x="19144" y="36083"/>
                    </a:lnTo>
                    <a:lnTo>
                      <a:pt x="21650" y="35907"/>
                    </a:lnTo>
                    <a:lnTo>
                      <a:pt x="23850" y="35643"/>
                    </a:lnTo>
                    <a:lnTo>
                      <a:pt x="26008" y="36259"/>
                    </a:lnTo>
                    <a:lnTo>
                      <a:pt x="27504" y="36745"/>
                    </a:lnTo>
                    <a:lnTo>
                      <a:pt x="28648" y="35907"/>
                    </a:lnTo>
                    <a:lnTo>
                      <a:pt x="32739" y="36347"/>
                    </a:lnTo>
                    <a:lnTo>
                      <a:pt x="33267" y="35995"/>
                    </a:lnTo>
                    <a:lnTo>
                      <a:pt x="34545" y="36745"/>
                    </a:lnTo>
                    <a:lnTo>
                      <a:pt x="35865" y="36569"/>
                    </a:lnTo>
                    <a:lnTo>
                      <a:pt x="38372" y="36523"/>
                    </a:lnTo>
                    <a:lnTo>
                      <a:pt x="39340" y="36435"/>
                    </a:lnTo>
                    <a:lnTo>
                      <a:pt x="40618" y="36963"/>
                    </a:lnTo>
                    <a:lnTo>
                      <a:pt x="42068" y="37139"/>
                    </a:lnTo>
                    <a:lnTo>
                      <a:pt x="43082" y="36699"/>
                    </a:lnTo>
                    <a:lnTo>
                      <a:pt x="44444" y="37273"/>
                    </a:lnTo>
                    <a:lnTo>
                      <a:pt x="45060" y="37755"/>
                    </a:lnTo>
                    <a:lnTo>
                      <a:pt x="47260" y="37625"/>
                    </a:lnTo>
                    <a:lnTo>
                      <a:pt x="48844" y="37625"/>
                    </a:lnTo>
                    <a:lnTo>
                      <a:pt x="49858" y="37315"/>
                    </a:lnTo>
                    <a:lnTo>
                      <a:pt x="50165" y="37977"/>
                    </a:lnTo>
                    <a:lnTo>
                      <a:pt x="52717" y="37977"/>
                    </a:lnTo>
                    <a:lnTo>
                      <a:pt x="53819" y="38153"/>
                    </a:lnTo>
                    <a:lnTo>
                      <a:pt x="58483" y="37713"/>
                    </a:lnTo>
                    <a:lnTo>
                      <a:pt x="60285" y="37273"/>
                    </a:lnTo>
                    <a:lnTo>
                      <a:pt x="62398" y="37449"/>
                    </a:lnTo>
                    <a:lnTo>
                      <a:pt x="63587" y="37625"/>
                    </a:lnTo>
                    <a:lnTo>
                      <a:pt x="64380" y="36523"/>
                    </a:lnTo>
                    <a:lnTo>
                      <a:pt x="67414" y="37449"/>
                    </a:lnTo>
                    <a:lnTo>
                      <a:pt x="71156" y="36699"/>
                    </a:lnTo>
                    <a:lnTo>
                      <a:pt x="73268" y="36523"/>
                    </a:lnTo>
                    <a:lnTo>
                      <a:pt x="73487" y="36041"/>
                    </a:lnTo>
                    <a:lnTo>
                      <a:pt x="75071" y="36171"/>
                    </a:lnTo>
                    <a:lnTo>
                      <a:pt x="77447" y="35203"/>
                    </a:lnTo>
                    <a:lnTo>
                      <a:pt x="77405" y="35731"/>
                    </a:lnTo>
                    <a:lnTo>
                      <a:pt x="79341" y="36217"/>
                    </a:lnTo>
                    <a:lnTo>
                      <a:pt x="81277" y="36217"/>
                    </a:lnTo>
                    <a:lnTo>
                      <a:pt x="82157" y="35337"/>
                    </a:lnTo>
                    <a:lnTo>
                      <a:pt x="84093" y="34763"/>
                    </a:lnTo>
                    <a:lnTo>
                      <a:pt x="85368" y="35425"/>
                    </a:lnTo>
                    <a:lnTo>
                      <a:pt x="86293" y="34499"/>
                    </a:lnTo>
                    <a:lnTo>
                      <a:pt x="87216" y="33929"/>
                    </a:lnTo>
                    <a:lnTo>
                      <a:pt x="89504" y="34147"/>
                    </a:lnTo>
                    <a:lnTo>
                      <a:pt x="90254" y="33753"/>
                    </a:lnTo>
                    <a:lnTo>
                      <a:pt x="91440" y="33929"/>
                    </a:lnTo>
                    <a:lnTo>
                      <a:pt x="93376" y="32697"/>
                    </a:lnTo>
                    <a:lnTo>
                      <a:pt x="94960" y="32827"/>
                    </a:lnTo>
                    <a:lnTo>
                      <a:pt x="95798" y="32563"/>
                    </a:lnTo>
                    <a:lnTo>
                      <a:pt x="96369" y="32785"/>
                    </a:lnTo>
                    <a:lnTo>
                      <a:pt x="98833" y="32739"/>
                    </a:lnTo>
                    <a:lnTo>
                      <a:pt x="101297" y="32651"/>
                    </a:lnTo>
                    <a:lnTo>
                      <a:pt x="103321" y="33137"/>
                    </a:lnTo>
                    <a:lnTo>
                      <a:pt x="103937" y="32827"/>
                    </a:lnTo>
                    <a:lnTo>
                      <a:pt x="103937" y="31377"/>
                    </a:lnTo>
                    <a:lnTo>
                      <a:pt x="106183" y="32299"/>
                    </a:lnTo>
                    <a:lnTo>
                      <a:pt x="107591" y="31641"/>
                    </a:lnTo>
                    <a:lnTo>
                      <a:pt x="108999" y="30891"/>
                    </a:lnTo>
                    <a:lnTo>
                      <a:pt x="110978" y="31025"/>
                    </a:lnTo>
                    <a:lnTo>
                      <a:pt x="112298" y="30891"/>
                    </a:lnTo>
                    <a:lnTo>
                      <a:pt x="114104" y="31155"/>
                    </a:lnTo>
                    <a:lnTo>
                      <a:pt x="115424" y="31507"/>
                    </a:lnTo>
                    <a:lnTo>
                      <a:pt x="117448" y="30849"/>
                    </a:lnTo>
                    <a:lnTo>
                      <a:pt x="119032" y="31025"/>
                    </a:lnTo>
                    <a:lnTo>
                      <a:pt x="119912" y="31859"/>
                    </a:lnTo>
                    <a:lnTo>
                      <a:pt x="121979" y="32651"/>
                    </a:lnTo>
                    <a:lnTo>
                      <a:pt x="123211" y="32169"/>
                    </a:lnTo>
                    <a:lnTo>
                      <a:pt x="125939" y="31993"/>
                    </a:lnTo>
                    <a:lnTo>
                      <a:pt x="128931" y="31947"/>
                    </a:lnTo>
                    <a:lnTo>
                      <a:pt x="130603" y="32563"/>
                    </a:lnTo>
                    <a:lnTo>
                      <a:pt x="133684" y="33091"/>
                    </a:lnTo>
                    <a:lnTo>
                      <a:pt x="137954" y="32961"/>
                    </a:lnTo>
                    <a:lnTo>
                      <a:pt x="138436" y="34281"/>
                    </a:lnTo>
                    <a:lnTo>
                      <a:pt x="138524" y="34235"/>
                    </a:lnTo>
                    <a:lnTo>
                      <a:pt x="141826" y="34985"/>
                    </a:lnTo>
                    <a:lnTo>
                      <a:pt x="143762" y="35819"/>
                    </a:lnTo>
                    <a:lnTo>
                      <a:pt x="145347" y="35467"/>
                    </a:lnTo>
                    <a:lnTo>
                      <a:pt x="145611" y="35995"/>
                    </a:lnTo>
                    <a:lnTo>
                      <a:pt x="147547" y="35953"/>
                    </a:lnTo>
                    <a:lnTo>
                      <a:pt x="149789" y="35467"/>
                    </a:lnTo>
                    <a:lnTo>
                      <a:pt x="152253" y="35777"/>
                    </a:lnTo>
                    <a:lnTo>
                      <a:pt x="153661" y="35689"/>
                    </a:lnTo>
                    <a:lnTo>
                      <a:pt x="154851" y="36083"/>
                    </a:lnTo>
                    <a:lnTo>
                      <a:pt x="155203" y="35203"/>
                    </a:lnTo>
                    <a:lnTo>
                      <a:pt x="156214" y="35467"/>
                    </a:lnTo>
                    <a:lnTo>
                      <a:pt x="157404" y="35953"/>
                    </a:lnTo>
                    <a:lnTo>
                      <a:pt x="158900" y="35777"/>
                    </a:lnTo>
                    <a:lnTo>
                      <a:pt x="160614" y="36083"/>
                    </a:lnTo>
                    <a:lnTo>
                      <a:pt x="162332" y="36393"/>
                    </a:lnTo>
                    <a:lnTo>
                      <a:pt x="162948" y="37185"/>
                    </a:lnTo>
                    <a:lnTo>
                      <a:pt x="163740" y="36833"/>
                    </a:lnTo>
                    <a:lnTo>
                      <a:pt x="165718" y="37361"/>
                    </a:lnTo>
                    <a:lnTo>
                      <a:pt x="167303" y="36921"/>
                    </a:lnTo>
                    <a:lnTo>
                      <a:pt x="168007" y="36657"/>
                    </a:lnTo>
                    <a:lnTo>
                      <a:pt x="169021" y="36963"/>
                    </a:lnTo>
                    <a:lnTo>
                      <a:pt x="170605" y="36259"/>
                    </a:lnTo>
                    <a:lnTo>
                      <a:pt x="172143" y="35601"/>
                    </a:lnTo>
                    <a:lnTo>
                      <a:pt x="173727" y="35819"/>
                    </a:lnTo>
                    <a:lnTo>
                      <a:pt x="174829" y="35027"/>
                    </a:lnTo>
                    <a:lnTo>
                      <a:pt x="175927" y="34323"/>
                    </a:lnTo>
                    <a:lnTo>
                      <a:pt x="177293" y="34897"/>
                    </a:lnTo>
                    <a:lnTo>
                      <a:pt x="178261" y="35291"/>
                    </a:lnTo>
                    <a:lnTo>
                      <a:pt x="179845" y="34851"/>
                    </a:lnTo>
                    <a:lnTo>
                      <a:pt x="181032" y="35073"/>
                    </a:lnTo>
                    <a:lnTo>
                      <a:pt x="182750" y="34675"/>
                    </a:lnTo>
                    <a:lnTo>
                      <a:pt x="183630" y="34281"/>
                    </a:lnTo>
                    <a:lnTo>
                      <a:pt x="186664" y="34147"/>
                    </a:lnTo>
                    <a:lnTo>
                      <a:pt x="188470" y="33707"/>
                    </a:lnTo>
                    <a:lnTo>
                      <a:pt x="189041" y="33049"/>
                    </a:lnTo>
                    <a:lnTo>
                      <a:pt x="190318" y="33091"/>
                    </a:lnTo>
                    <a:lnTo>
                      <a:pt x="192033" y="33489"/>
                    </a:lnTo>
                    <a:lnTo>
                      <a:pt x="196609" y="32521"/>
                    </a:lnTo>
                    <a:lnTo>
                      <a:pt x="197841" y="33049"/>
                    </a:lnTo>
                    <a:lnTo>
                      <a:pt x="198545" y="32827"/>
                    </a:lnTo>
                    <a:lnTo>
                      <a:pt x="199689" y="32827"/>
                    </a:lnTo>
                    <a:lnTo>
                      <a:pt x="199999" y="32257"/>
                    </a:lnTo>
                    <a:lnTo>
                      <a:pt x="200967" y="32651"/>
                    </a:lnTo>
                    <a:lnTo>
                      <a:pt x="203562" y="32785"/>
                    </a:lnTo>
                    <a:lnTo>
                      <a:pt x="205456" y="31419"/>
                    </a:lnTo>
                    <a:lnTo>
                      <a:pt x="206642" y="31729"/>
                    </a:lnTo>
                    <a:lnTo>
                      <a:pt x="207434" y="31507"/>
                    </a:lnTo>
                    <a:lnTo>
                      <a:pt x="208712" y="32563"/>
                    </a:lnTo>
                    <a:lnTo>
                      <a:pt x="209810" y="31905"/>
                    </a:lnTo>
                    <a:lnTo>
                      <a:pt x="212363" y="31683"/>
                    </a:lnTo>
                    <a:lnTo>
                      <a:pt x="213243" y="31729"/>
                    </a:lnTo>
                    <a:lnTo>
                      <a:pt x="214651" y="32521"/>
                    </a:lnTo>
                    <a:lnTo>
                      <a:pt x="215841" y="32785"/>
                    </a:lnTo>
                    <a:lnTo>
                      <a:pt x="216281" y="33665"/>
                    </a:lnTo>
                    <a:lnTo>
                      <a:pt x="217555" y="33619"/>
                    </a:lnTo>
                    <a:lnTo>
                      <a:pt x="218523" y="33355"/>
                    </a:lnTo>
                    <a:lnTo>
                      <a:pt x="219977" y="33883"/>
                    </a:lnTo>
                    <a:lnTo>
                      <a:pt x="220857" y="34235"/>
                    </a:lnTo>
                    <a:lnTo>
                      <a:pt x="221825" y="33929"/>
                    </a:lnTo>
                    <a:lnTo>
                      <a:pt x="221825" y="0"/>
                    </a:lnTo>
                    <a:close/>
                  </a:path>
                </a:pathLst>
              </a:custGeom>
              <a:solidFill>
                <a:schemeClr val="accent4"/>
              </a:solidFill>
              <a:ln>
                <a:noFill/>
              </a:ln>
              <a:effectLst>
                <a:outerShdw blurRad="371475" dist="19050" dir="38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032475" y="2581325"/>
                <a:ext cx="5545650" cy="2857025"/>
              </a:xfrm>
              <a:custGeom>
                <a:avLst/>
                <a:gdLst/>
                <a:ahLst/>
                <a:cxnLst/>
                <a:rect l="l" t="t" r="r" b="b"/>
                <a:pathLst>
                  <a:path w="221826" h="114281" extrusionOk="0">
                    <a:moveTo>
                      <a:pt x="0" y="0"/>
                    </a:moveTo>
                    <a:lnTo>
                      <a:pt x="0" y="110714"/>
                    </a:lnTo>
                    <a:lnTo>
                      <a:pt x="310" y="110626"/>
                    </a:lnTo>
                    <a:lnTo>
                      <a:pt x="1102" y="110186"/>
                    </a:lnTo>
                    <a:lnTo>
                      <a:pt x="2552" y="110714"/>
                    </a:lnTo>
                    <a:lnTo>
                      <a:pt x="4225" y="110760"/>
                    </a:lnTo>
                    <a:lnTo>
                      <a:pt x="5545" y="110760"/>
                    </a:lnTo>
                    <a:lnTo>
                      <a:pt x="6031" y="111242"/>
                    </a:lnTo>
                    <a:lnTo>
                      <a:pt x="7393" y="111418"/>
                    </a:lnTo>
                    <a:lnTo>
                      <a:pt x="8801" y="110626"/>
                    </a:lnTo>
                    <a:lnTo>
                      <a:pt x="9375" y="111728"/>
                    </a:lnTo>
                    <a:lnTo>
                      <a:pt x="11089" y="111376"/>
                    </a:lnTo>
                    <a:lnTo>
                      <a:pt x="12057" y="112122"/>
                    </a:lnTo>
                    <a:lnTo>
                      <a:pt x="14786" y="112034"/>
                    </a:lnTo>
                    <a:lnTo>
                      <a:pt x="15578" y="112210"/>
                    </a:lnTo>
                    <a:lnTo>
                      <a:pt x="16810" y="111904"/>
                    </a:lnTo>
                    <a:lnTo>
                      <a:pt x="18218" y="109570"/>
                    </a:lnTo>
                    <a:lnTo>
                      <a:pt x="19010" y="110098"/>
                    </a:lnTo>
                    <a:lnTo>
                      <a:pt x="21784" y="108954"/>
                    </a:lnTo>
                    <a:lnTo>
                      <a:pt x="22090" y="109570"/>
                    </a:lnTo>
                    <a:lnTo>
                      <a:pt x="23280" y="109528"/>
                    </a:lnTo>
                    <a:lnTo>
                      <a:pt x="26360" y="108338"/>
                    </a:lnTo>
                    <a:lnTo>
                      <a:pt x="27680" y="109176"/>
                    </a:lnTo>
                    <a:lnTo>
                      <a:pt x="29747" y="110010"/>
                    </a:lnTo>
                    <a:lnTo>
                      <a:pt x="31507" y="109570"/>
                    </a:lnTo>
                    <a:lnTo>
                      <a:pt x="32785" y="109528"/>
                    </a:lnTo>
                    <a:lnTo>
                      <a:pt x="33355" y="110144"/>
                    </a:lnTo>
                    <a:lnTo>
                      <a:pt x="35161" y="110584"/>
                    </a:lnTo>
                    <a:lnTo>
                      <a:pt x="38196" y="110672"/>
                    </a:lnTo>
                    <a:lnTo>
                      <a:pt x="38857" y="109922"/>
                    </a:lnTo>
                    <a:lnTo>
                      <a:pt x="40132" y="109130"/>
                    </a:lnTo>
                    <a:lnTo>
                      <a:pt x="42642" y="108954"/>
                    </a:lnTo>
                    <a:lnTo>
                      <a:pt x="44268" y="109306"/>
                    </a:lnTo>
                    <a:lnTo>
                      <a:pt x="45236" y="108912"/>
                    </a:lnTo>
                    <a:lnTo>
                      <a:pt x="47922" y="107768"/>
                    </a:lnTo>
                    <a:lnTo>
                      <a:pt x="47658" y="108954"/>
                    </a:lnTo>
                    <a:lnTo>
                      <a:pt x="48756" y="109746"/>
                    </a:lnTo>
                    <a:lnTo>
                      <a:pt x="50386" y="109528"/>
                    </a:lnTo>
                    <a:lnTo>
                      <a:pt x="50429" y="110802"/>
                    </a:lnTo>
                    <a:lnTo>
                      <a:pt x="51221" y="110936"/>
                    </a:lnTo>
                    <a:lnTo>
                      <a:pt x="51090" y="112034"/>
                    </a:lnTo>
                    <a:lnTo>
                      <a:pt x="55315" y="112784"/>
                    </a:lnTo>
                    <a:lnTo>
                      <a:pt x="56061" y="113354"/>
                    </a:lnTo>
                    <a:lnTo>
                      <a:pt x="58085" y="112738"/>
                    </a:lnTo>
                    <a:lnTo>
                      <a:pt x="58877" y="113090"/>
                    </a:lnTo>
                    <a:lnTo>
                      <a:pt x="61475" y="113266"/>
                    </a:lnTo>
                    <a:lnTo>
                      <a:pt x="61563" y="114280"/>
                    </a:lnTo>
                    <a:lnTo>
                      <a:pt x="63323" y="113928"/>
                    </a:lnTo>
                    <a:lnTo>
                      <a:pt x="64820" y="114058"/>
                    </a:lnTo>
                    <a:lnTo>
                      <a:pt x="65964" y="113576"/>
                    </a:lnTo>
                    <a:lnTo>
                      <a:pt x="67020" y="113266"/>
                    </a:lnTo>
                    <a:lnTo>
                      <a:pt x="67372" y="114146"/>
                    </a:lnTo>
                    <a:lnTo>
                      <a:pt x="68558" y="113706"/>
                    </a:lnTo>
                    <a:lnTo>
                      <a:pt x="69924" y="113752"/>
                    </a:lnTo>
                    <a:lnTo>
                      <a:pt x="72388" y="113400"/>
                    </a:lnTo>
                    <a:lnTo>
                      <a:pt x="74236" y="111506"/>
                    </a:lnTo>
                    <a:lnTo>
                      <a:pt x="76215" y="111506"/>
                    </a:lnTo>
                    <a:lnTo>
                      <a:pt x="76437" y="110978"/>
                    </a:lnTo>
                    <a:lnTo>
                      <a:pt x="78063" y="111288"/>
                    </a:lnTo>
                    <a:lnTo>
                      <a:pt x="79999" y="110450"/>
                    </a:lnTo>
                    <a:lnTo>
                      <a:pt x="83301" y="109616"/>
                    </a:lnTo>
                    <a:lnTo>
                      <a:pt x="82551" y="108866"/>
                    </a:lnTo>
                    <a:lnTo>
                      <a:pt x="83389" y="109616"/>
                    </a:lnTo>
                    <a:lnTo>
                      <a:pt x="85104" y="110714"/>
                    </a:lnTo>
                    <a:lnTo>
                      <a:pt x="87878" y="110496"/>
                    </a:lnTo>
                    <a:lnTo>
                      <a:pt x="93640" y="109570"/>
                    </a:lnTo>
                    <a:lnTo>
                      <a:pt x="94520" y="108778"/>
                    </a:lnTo>
                    <a:lnTo>
                      <a:pt x="97513" y="108736"/>
                    </a:lnTo>
                    <a:lnTo>
                      <a:pt x="99361" y="108560"/>
                    </a:lnTo>
                    <a:lnTo>
                      <a:pt x="99847" y="107680"/>
                    </a:lnTo>
                    <a:lnTo>
                      <a:pt x="101913" y="106799"/>
                    </a:lnTo>
                    <a:lnTo>
                      <a:pt x="102751" y="105919"/>
                    </a:lnTo>
                    <a:lnTo>
                      <a:pt x="104377" y="105743"/>
                    </a:lnTo>
                    <a:lnTo>
                      <a:pt x="106401" y="106359"/>
                    </a:lnTo>
                    <a:lnTo>
                      <a:pt x="107327" y="106930"/>
                    </a:lnTo>
                    <a:lnTo>
                      <a:pt x="109130" y="106578"/>
                    </a:lnTo>
                    <a:lnTo>
                      <a:pt x="111464" y="106535"/>
                    </a:lnTo>
                    <a:lnTo>
                      <a:pt x="112914" y="105039"/>
                    </a:lnTo>
                    <a:lnTo>
                      <a:pt x="114234" y="106314"/>
                    </a:lnTo>
                    <a:lnTo>
                      <a:pt x="115642" y="106930"/>
                    </a:lnTo>
                    <a:lnTo>
                      <a:pt x="117888" y="106007"/>
                    </a:lnTo>
                    <a:lnTo>
                      <a:pt x="117888" y="107458"/>
                    </a:lnTo>
                    <a:lnTo>
                      <a:pt x="118458" y="107722"/>
                    </a:lnTo>
                    <a:lnTo>
                      <a:pt x="120483" y="107194"/>
                    </a:lnTo>
                    <a:lnTo>
                      <a:pt x="122947" y="107239"/>
                    </a:lnTo>
                    <a:lnTo>
                      <a:pt x="125457" y="107239"/>
                    </a:lnTo>
                    <a:lnTo>
                      <a:pt x="127083" y="105743"/>
                    </a:lnTo>
                    <a:lnTo>
                      <a:pt x="127833" y="106799"/>
                    </a:lnTo>
                    <a:lnTo>
                      <a:pt x="129371" y="106623"/>
                    </a:lnTo>
                    <a:lnTo>
                      <a:pt x="129723" y="107327"/>
                    </a:lnTo>
                    <a:lnTo>
                      <a:pt x="131220" y="107546"/>
                    </a:lnTo>
                    <a:lnTo>
                      <a:pt x="133289" y="107944"/>
                    </a:lnTo>
                    <a:lnTo>
                      <a:pt x="134564" y="108162"/>
                    </a:lnTo>
                    <a:lnTo>
                      <a:pt x="136940" y="107546"/>
                    </a:lnTo>
                    <a:lnTo>
                      <a:pt x="136634" y="108778"/>
                    </a:lnTo>
                    <a:lnTo>
                      <a:pt x="137732" y="108954"/>
                    </a:lnTo>
                    <a:lnTo>
                      <a:pt x="139668" y="109440"/>
                    </a:lnTo>
                    <a:lnTo>
                      <a:pt x="140506" y="110320"/>
                    </a:lnTo>
                    <a:lnTo>
                      <a:pt x="142442" y="110274"/>
                    </a:lnTo>
                    <a:lnTo>
                      <a:pt x="144421" y="109746"/>
                    </a:lnTo>
                    <a:lnTo>
                      <a:pt x="144378" y="109218"/>
                    </a:lnTo>
                    <a:lnTo>
                      <a:pt x="148163" y="109394"/>
                    </a:lnTo>
                    <a:lnTo>
                      <a:pt x="149701" y="109306"/>
                    </a:lnTo>
                    <a:lnTo>
                      <a:pt x="151683" y="109440"/>
                    </a:lnTo>
                    <a:lnTo>
                      <a:pt x="155115" y="108954"/>
                    </a:lnTo>
                    <a:lnTo>
                      <a:pt x="154630" y="110144"/>
                    </a:lnTo>
                    <a:lnTo>
                      <a:pt x="157446" y="110274"/>
                    </a:lnTo>
                    <a:lnTo>
                      <a:pt x="158196" y="111330"/>
                    </a:lnTo>
                    <a:lnTo>
                      <a:pt x="159428" y="111154"/>
                    </a:lnTo>
                    <a:lnTo>
                      <a:pt x="161540" y="110890"/>
                    </a:lnTo>
                    <a:lnTo>
                      <a:pt x="163342" y="111288"/>
                    </a:lnTo>
                    <a:lnTo>
                      <a:pt x="168007" y="111682"/>
                    </a:lnTo>
                    <a:lnTo>
                      <a:pt x="169109" y="111418"/>
                    </a:lnTo>
                    <a:lnTo>
                      <a:pt x="170559" y="112344"/>
                    </a:lnTo>
                    <a:lnTo>
                      <a:pt x="171527" y="112474"/>
                    </a:lnTo>
                    <a:lnTo>
                      <a:pt x="173551" y="110584"/>
                    </a:lnTo>
                    <a:lnTo>
                      <a:pt x="174565" y="110978"/>
                    </a:lnTo>
                    <a:lnTo>
                      <a:pt x="176765" y="111066"/>
                    </a:lnTo>
                    <a:lnTo>
                      <a:pt x="177381" y="110538"/>
                    </a:lnTo>
                    <a:lnTo>
                      <a:pt x="178744" y="109968"/>
                    </a:lnTo>
                    <a:lnTo>
                      <a:pt x="178789" y="111112"/>
                    </a:lnTo>
                    <a:lnTo>
                      <a:pt x="180902" y="110890"/>
                    </a:lnTo>
                    <a:lnTo>
                      <a:pt x="182750" y="110408"/>
                    </a:lnTo>
                    <a:lnTo>
                      <a:pt x="183630" y="109218"/>
                    </a:lnTo>
                    <a:lnTo>
                      <a:pt x="184640" y="110320"/>
                    </a:lnTo>
                    <a:lnTo>
                      <a:pt x="186840" y="110144"/>
                    </a:lnTo>
                    <a:lnTo>
                      <a:pt x="188558" y="109042"/>
                    </a:lnTo>
                    <a:lnTo>
                      <a:pt x="189086" y="109394"/>
                    </a:lnTo>
                    <a:lnTo>
                      <a:pt x="193135" y="108824"/>
                    </a:lnTo>
                    <a:lnTo>
                      <a:pt x="194321" y="109658"/>
                    </a:lnTo>
                    <a:lnTo>
                      <a:pt x="195775" y="109130"/>
                    </a:lnTo>
                    <a:lnTo>
                      <a:pt x="196961" y="110010"/>
                    </a:lnTo>
                    <a:lnTo>
                      <a:pt x="197799" y="109306"/>
                    </a:lnTo>
                    <a:lnTo>
                      <a:pt x="199031" y="108954"/>
                    </a:lnTo>
                    <a:lnTo>
                      <a:pt x="202770" y="108032"/>
                    </a:lnTo>
                    <a:lnTo>
                      <a:pt x="204266" y="108208"/>
                    </a:lnTo>
                    <a:lnTo>
                      <a:pt x="205544" y="106666"/>
                    </a:lnTo>
                    <a:lnTo>
                      <a:pt x="207962" y="106711"/>
                    </a:lnTo>
                    <a:lnTo>
                      <a:pt x="212715" y="107018"/>
                    </a:lnTo>
                    <a:lnTo>
                      <a:pt x="215137" y="106799"/>
                    </a:lnTo>
                    <a:lnTo>
                      <a:pt x="217161" y="108296"/>
                    </a:lnTo>
                    <a:lnTo>
                      <a:pt x="218129" y="107986"/>
                    </a:lnTo>
                    <a:lnTo>
                      <a:pt x="219097" y="108296"/>
                    </a:lnTo>
                    <a:lnTo>
                      <a:pt x="219755" y="108736"/>
                    </a:lnTo>
                    <a:lnTo>
                      <a:pt x="220547" y="109834"/>
                    </a:lnTo>
                    <a:lnTo>
                      <a:pt x="221825" y="109528"/>
                    </a:lnTo>
                    <a:lnTo>
                      <a:pt x="221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25"/>
            <p:cNvPicPr preferRelativeResize="0"/>
            <p:nvPr/>
          </p:nvPicPr>
          <p:blipFill rotWithShape="1">
            <a:blip r:embed="rId2">
              <a:alphaModFix/>
            </a:blip>
            <a:srcRect l="2117" t="7974" r="2069" b="2619"/>
            <a:stretch/>
          </p:blipFill>
          <p:spPr>
            <a:xfrm>
              <a:off x="194050" y="410025"/>
              <a:ext cx="8761574" cy="4598675"/>
            </a:xfrm>
            <a:prstGeom prst="rect">
              <a:avLst/>
            </a:prstGeom>
            <a:noFill/>
            <a:ln>
              <a:noFill/>
            </a:ln>
          </p:spPr>
        </p:pic>
        <p:sp>
          <p:nvSpPr>
            <p:cNvPr id="319" name="Google Shape;319;p25"/>
            <p:cNvSpPr/>
            <p:nvPr/>
          </p:nvSpPr>
          <p:spPr>
            <a:xfrm>
              <a:off x="4169500" y="2874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321" name="Google Shape;321;p25"/>
          <p:cNvSpPr txBox="1">
            <a:spLocks noGrp="1"/>
          </p:cNvSpPr>
          <p:nvPr>
            <p:ph type="subTitle" idx="1"/>
          </p:nvPr>
        </p:nvSpPr>
        <p:spPr>
          <a:xfrm>
            <a:off x="2742450" y="1912950"/>
            <a:ext cx="56364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2" name="Google Shape;322;p25"/>
          <p:cNvSpPr txBox="1">
            <a:spLocks noGrp="1"/>
          </p:cNvSpPr>
          <p:nvPr>
            <p:ph type="subTitle" idx="2"/>
          </p:nvPr>
        </p:nvSpPr>
        <p:spPr>
          <a:xfrm>
            <a:off x="2742450" y="3023150"/>
            <a:ext cx="56364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25"/>
          <p:cNvSpPr txBox="1">
            <a:spLocks noGrp="1"/>
          </p:cNvSpPr>
          <p:nvPr>
            <p:ph type="subTitle" idx="3"/>
          </p:nvPr>
        </p:nvSpPr>
        <p:spPr>
          <a:xfrm>
            <a:off x="2742450" y="4133350"/>
            <a:ext cx="56364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25"/>
          <p:cNvSpPr txBox="1">
            <a:spLocks noGrp="1"/>
          </p:cNvSpPr>
          <p:nvPr>
            <p:ph type="subTitle" idx="4"/>
          </p:nvPr>
        </p:nvSpPr>
        <p:spPr>
          <a:xfrm>
            <a:off x="2742450" y="1359800"/>
            <a:ext cx="5636400" cy="5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5" name="Google Shape;325;p25"/>
          <p:cNvSpPr txBox="1">
            <a:spLocks noGrp="1"/>
          </p:cNvSpPr>
          <p:nvPr>
            <p:ph type="subTitle" idx="5"/>
          </p:nvPr>
        </p:nvSpPr>
        <p:spPr>
          <a:xfrm>
            <a:off x="2742450" y="2470000"/>
            <a:ext cx="5636400" cy="5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6" name="Google Shape;326;p25"/>
          <p:cNvSpPr txBox="1">
            <a:spLocks noGrp="1"/>
          </p:cNvSpPr>
          <p:nvPr>
            <p:ph type="subTitle" idx="6"/>
          </p:nvPr>
        </p:nvSpPr>
        <p:spPr>
          <a:xfrm>
            <a:off x="2742450" y="3580200"/>
            <a:ext cx="5636400" cy="5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3"/>
        <p:cNvGrpSpPr/>
        <p:nvPr/>
      </p:nvGrpSpPr>
      <p:grpSpPr>
        <a:xfrm>
          <a:off x="0" y="0"/>
          <a:ext cx="0" cy="0"/>
          <a:chOff x="0" y="0"/>
          <a:chExt cx="0" cy="0"/>
        </a:xfrm>
      </p:grpSpPr>
      <p:grpSp>
        <p:nvGrpSpPr>
          <p:cNvPr id="424" name="Google Shape;424;p31"/>
          <p:cNvGrpSpPr/>
          <p:nvPr/>
        </p:nvGrpSpPr>
        <p:grpSpPr>
          <a:xfrm>
            <a:off x="77464" y="68980"/>
            <a:ext cx="8996987" cy="5010353"/>
            <a:chOff x="77464" y="68980"/>
            <a:chExt cx="8996987" cy="5010353"/>
          </a:xfrm>
        </p:grpSpPr>
        <p:grpSp>
          <p:nvGrpSpPr>
            <p:cNvPr id="425" name="Google Shape;425;p31"/>
            <p:cNvGrpSpPr/>
            <p:nvPr/>
          </p:nvGrpSpPr>
          <p:grpSpPr>
            <a:xfrm rot="-5400000">
              <a:off x="-1122300" y="3677050"/>
              <a:ext cx="2602046" cy="202519"/>
              <a:chOff x="4957774" y="238126"/>
              <a:chExt cx="1574898" cy="122575"/>
            </a:xfrm>
          </p:grpSpPr>
          <p:sp>
            <p:nvSpPr>
              <p:cNvPr id="426" name="Google Shape;426;p31"/>
              <p:cNvSpPr/>
              <p:nvPr/>
            </p:nvSpPr>
            <p:spPr>
              <a:xfrm>
                <a:off x="5501897" y="238126"/>
                <a:ext cx="1030775" cy="122575"/>
              </a:xfrm>
              <a:custGeom>
                <a:avLst/>
                <a:gdLst/>
                <a:ahLst/>
                <a:cxnLst/>
                <a:rect l="l" t="t" r="r" b="b"/>
                <a:pathLst>
                  <a:path w="41231" h="4373" extrusionOk="0">
                    <a:moveTo>
                      <a:pt x="1367" y="0"/>
                    </a:moveTo>
                    <a:lnTo>
                      <a:pt x="0" y="4372"/>
                    </a:lnTo>
                    <a:lnTo>
                      <a:pt x="41231" y="4372"/>
                    </a:lnTo>
                    <a:lnTo>
                      <a:pt x="40037" y="0"/>
                    </a:lnTo>
                    <a:close/>
                  </a:path>
                </a:pathLst>
              </a:custGeom>
              <a:solidFill>
                <a:srgbClr val="A89674">
                  <a:alpha val="7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5233679" y="238126"/>
                <a:ext cx="1030800" cy="122575"/>
              </a:xfrm>
              <a:custGeom>
                <a:avLst/>
                <a:gdLst/>
                <a:ahLst/>
                <a:cxnLst/>
                <a:rect l="l" t="t" r="r" b="b"/>
                <a:pathLst>
                  <a:path w="41232" h="4373" extrusionOk="0">
                    <a:moveTo>
                      <a:pt x="1371" y="0"/>
                    </a:moveTo>
                    <a:lnTo>
                      <a:pt x="1" y="4372"/>
                    </a:lnTo>
                    <a:lnTo>
                      <a:pt x="41231" y="4372"/>
                    </a:lnTo>
                    <a:lnTo>
                      <a:pt x="40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4957774" y="238126"/>
                <a:ext cx="1029725" cy="122575"/>
              </a:xfrm>
              <a:custGeom>
                <a:avLst/>
                <a:gdLst/>
                <a:ahLst/>
                <a:cxnLst/>
                <a:rect l="l" t="t" r="r" b="b"/>
                <a:pathLst>
                  <a:path w="41189" h="4373" extrusionOk="0">
                    <a:moveTo>
                      <a:pt x="1325" y="0"/>
                    </a:moveTo>
                    <a:lnTo>
                      <a:pt x="1" y="4372"/>
                    </a:lnTo>
                    <a:lnTo>
                      <a:pt x="41189" y="4372"/>
                    </a:lnTo>
                    <a:lnTo>
                      <a:pt x="399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1"/>
            <p:cNvGrpSpPr/>
            <p:nvPr/>
          </p:nvGrpSpPr>
          <p:grpSpPr>
            <a:xfrm>
              <a:off x="258477" y="68980"/>
              <a:ext cx="8815974" cy="5010289"/>
              <a:chOff x="258477" y="68980"/>
              <a:chExt cx="8815974" cy="5010289"/>
            </a:xfrm>
          </p:grpSpPr>
          <p:sp>
            <p:nvSpPr>
              <p:cNvPr id="430" name="Google Shape;430;p31"/>
              <p:cNvSpPr/>
              <p:nvPr/>
            </p:nvSpPr>
            <p:spPr>
              <a:xfrm>
                <a:off x="258477" y="68980"/>
                <a:ext cx="8815966" cy="5010289"/>
              </a:xfrm>
              <a:custGeom>
                <a:avLst/>
                <a:gdLst/>
                <a:ahLst/>
                <a:cxnLst/>
                <a:rect l="l" t="t" r="r" b="b"/>
                <a:pathLst>
                  <a:path w="102547" h="116559" extrusionOk="0">
                    <a:moveTo>
                      <a:pt x="1" y="0"/>
                    </a:moveTo>
                    <a:lnTo>
                      <a:pt x="1" y="116559"/>
                    </a:lnTo>
                    <a:lnTo>
                      <a:pt x="102547" y="116559"/>
                    </a:lnTo>
                    <a:lnTo>
                      <a:pt x="102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1"/>
              <p:cNvGrpSpPr/>
              <p:nvPr/>
            </p:nvGrpSpPr>
            <p:grpSpPr>
              <a:xfrm>
                <a:off x="359347" y="289823"/>
                <a:ext cx="8653696" cy="4691506"/>
                <a:chOff x="357875" y="289025"/>
                <a:chExt cx="8655427" cy="4692444"/>
              </a:xfrm>
            </p:grpSpPr>
            <p:sp>
              <p:nvSpPr>
                <p:cNvPr id="432" name="Google Shape;432;p31"/>
                <p:cNvSpPr/>
                <p:nvPr/>
              </p:nvSpPr>
              <p:spPr>
                <a:xfrm>
                  <a:off x="8443641" y="289025"/>
                  <a:ext cx="569661" cy="4692444"/>
                </a:xfrm>
                <a:custGeom>
                  <a:avLst/>
                  <a:gdLst/>
                  <a:ahLst/>
                  <a:cxnLst/>
                  <a:rect l="l" t="t" r="r" b="b"/>
                  <a:pathLst>
                    <a:path w="13285" h="109432" extrusionOk="0">
                      <a:moveTo>
                        <a:pt x="1" y="1"/>
                      </a:moveTo>
                      <a:lnTo>
                        <a:pt x="1216" y="109432"/>
                      </a:lnTo>
                      <a:lnTo>
                        <a:pt x="10411" y="109432"/>
                      </a:lnTo>
                      <a:lnTo>
                        <a:pt x="11098" y="108379"/>
                      </a:lnTo>
                      <a:lnTo>
                        <a:pt x="9844" y="107206"/>
                      </a:lnTo>
                      <a:lnTo>
                        <a:pt x="9682" y="105181"/>
                      </a:lnTo>
                      <a:lnTo>
                        <a:pt x="9154" y="103723"/>
                      </a:lnTo>
                      <a:lnTo>
                        <a:pt x="9520" y="101860"/>
                      </a:lnTo>
                      <a:lnTo>
                        <a:pt x="9763" y="101899"/>
                      </a:lnTo>
                      <a:lnTo>
                        <a:pt x="9844" y="100726"/>
                      </a:lnTo>
                      <a:lnTo>
                        <a:pt x="10249" y="98821"/>
                      </a:lnTo>
                      <a:lnTo>
                        <a:pt x="10936" y="98053"/>
                      </a:lnTo>
                      <a:lnTo>
                        <a:pt x="10450" y="97444"/>
                      </a:lnTo>
                      <a:lnTo>
                        <a:pt x="10774" y="97000"/>
                      </a:lnTo>
                      <a:lnTo>
                        <a:pt x="11341" y="96433"/>
                      </a:lnTo>
                      <a:lnTo>
                        <a:pt x="10654" y="94570"/>
                      </a:lnTo>
                      <a:lnTo>
                        <a:pt x="11827" y="93193"/>
                      </a:lnTo>
                      <a:lnTo>
                        <a:pt x="11017" y="90520"/>
                      </a:lnTo>
                      <a:lnTo>
                        <a:pt x="10936" y="88615"/>
                      </a:lnTo>
                      <a:lnTo>
                        <a:pt x="11746" y="88171"/>
                      </a:lnTo>
                      <a:lnTo>
                        <a:pt x="12475" y="87604"/>
                      </a:lnTo>
                      <a:lnTo>
                        <a:pt x="11908" y="86308"/>
                      </a:lnTo>
                      <a:lnTo>
                        <a:pt x="11302" y="83998"/>
                      </a:lnTo>
                      <a:lnTo>
                        <a:pt x="11059" y="82096"/>
                      </a:lnTo>
                      <a:lnTo>
                        <a:pt x="10816" y="81043"/>
                      </a:lnTo>
                      <a:lnTo>
                        <a:pt x="10411" y="80839"/>
                      </a:lnTo>
                      <a:lnTo>
                        <a:pt x="10207" y="80029"/>
                      </a:lnTo>
                      <a:lnTo>
                        <a:pt x="11422" y="78451"/>
                      </a:lnTo>
                      <a:lnTo>
                        <a:pt x="10330" y="76345"/>
                      </a:lnTo>
                      <a:lnTo>
                        <a:pt x="10936" y="75049"/>
                      </a:lnTo>
                      <a:lnTo>
                        <a:pt x="9883" y="74035"/>
                      </a:lnTo>
                      <a:lnTo>
                        <a:pt x="9964" y="73387"/>
                      </a:lnTo>
                      <a:lnTo>
                        <a:pt x="9925" y="72052"/>
                      </a:lnTo>
                      <a:lnTo>
                        <a:pt x="9682" y="71524"/>
                      </a:lnTo>
                      <a:lnTo>
                        <a:pt x="9520" y="70918"/>
                      </a:lnTo>
                      <a:lnTo>
                        <a:pt x="9196" y="69460"/>
                      </a:lnTo>
                      <a:lnTo>
                        <a:pt x="9640" y="68446"/>
                      </a:lnTo>
                      <a:lnTo>
                        <a:pt x="8911" y="66220"/>
                      </a:lnTo>
                      <a:lnTo>
                        <a:pt x="9601" y="65611"/>
                      </a:lnTo>
                      <a:lnTo>
                        <a:pt x="9358" y="64072"/>
                      </a:lnTo>
                      <a:lnTo>
                        <a:pt x="10006" y="63667"/>
                      </a:lnTo>
                      <a:lnTo>
                        <a:pt x="10693" y="63061"/>
                      </a:lnTo>
                      <a:lnTo>
                        <a:pt x="9154" y="60508"/>
                      </a:lnTo>
                      <a:lnTo>
                        <a:pt x="9316" y="59740"/>
                      </a:lnTo>
                      <a:lnTo>
                        <a:pt x="9277" y="59131"/>
                      </a:lnTo>
                      <a:lnTo>
                        <a:pt x="10774" y="58078"/>
                      </a:lnTo>
                      <a:lnTo>
                        <a:pt x="10531" y="56257"/>
                      </a:lnTo>
                      <a:lnTo>
                        <a:pt x="10735" y="54919"/>
                      </a:lnTo>
                      <a:lnTo>
                        <a:pt x="10249" y="53989"/>
                      </a:lnTo>
                      <a:lnTo>
                        <a:pt x="10249" y="53989"/>
                      </a:lnTo>
                      <a:lnTo>
                        <a:pt x="11422" y="54271"/>
                      </a:lnTo>
                      <a:lnTo>
                        <a:pt x="10087" y="51883"/>
                      </a:lnTo>
                      <a:lnTo>
                        <a:pt x="10450" y="50344"/>
                      </a:lnTo>
                      <a:lnTo>
                        <a:pt x="10411" y="49006"/>
                      </a:lnTo>
                      <a:lnTo>
                        <a:pt x="10816" y="48886"/>
                      </a:lnTo>
                      <a:lnTo>
                        <a:pt x="11545" y="45847"/>
                      </a:lnTo>
                      <a:lnTo>
                        <a:pt x="12313" y="44389"/>
                      </a:lnTo>
                      <a:lnTo>
                        <a:pt x="11827" y="43903"/>
                      </a:lnTo>
                      <a:lnTo>
                        <a:pt x="11341" y="43012"/>
                      </a:lnTo>
                      <a:lnTo>
                        <a:pt x="11746" y="42406"/>
                      </a:lnTo>
                      <a:lnTo>
                        <a:pt x="11464" y="40987"/>
                      </a:lnTo>
                      <a:lnTo>
                        <a:pt x="11626" y="39286"/>
                      </a:lnTo>
                      <a:lnTo>
                        <a:pt x="12151" y="38800"/>
                      </a:lnTo>
                      <a:lnTo>
                        <a:pt x="12151" y="38194"/>
                      </a:lnTo>
                      <a:lnTo>
                        <a:pt x="12517" y="36979"/>
                      </a:lnTo>
                      <a:lnTo>
                        <a:pt x="12313" y="36250"/>
                      </a:lnTo>
                      <a:lnTo>
                        <a:pt x="11950" y="35521"/>
                      </a:lnTo>
                      <a:lnTo>
                        <a:pt x="11260" y="34831"/>
                      </a:lnTo>
                      <a:lnTo>
                        <a:pt x="12070" y="33292"/>
                      </a:lnTo>
                      <a:lnTo>
                        <a:pt x="11665" y="32806"/>
                      </a:lnTo>
                      <a:lnTo>
                        <a:pt x="11950" y="32038"/>
                      </a:lnTo>
                      <a:lnTo>
                        <a:pt x="12070" y="31348"/>
                      </a:lnTo>
                      <a:lnTo>
                        <a:pt x="12355" y="30661"/>
                      </a:lnTo>
                      <a:lnTo>
                        <a:pt x="13285" y="30376"/>
                      </a:lnTo>
                      <a:lnTo>
                        <a:pt x="12193" y="28675"/>
                      </a:lnTo>
                      <a:lnTo>
                        <a:pt x="12151" y="27421"/>
                      </a:lnTo>
                      <a:lnTo>
                        <a:pt x="11869" y="25477"/>
                      </a:lnTo>
                      <a:lnTo>
                        <a:pt x="11707" y="24463"/>
                      </a:lnTo>
                      <a:lnTo>
                        <a:pt x="11788" y="24019"/>
                      </a:lnTo>
                      <a:lnTo>
                        <a:pt x="11545" y="22357"/>
                      </a:lnTo>
                      <a:lnTo>
                        <a:pt x="11827" y="22033"/>
                      </a:lnTo>
                      <a:lnTo>
                        <a:pt x="11746" y="21142"/>
                      </a:lnTo>
                      <a:lnTo>
                        <a:pt x="11422" y="19564"/>
                      </a:lnTo>
                      <a:lnTo>
                        <a:pt x="11989" y="18511"/>
                      </a:lnTo>
                      <a:lnTo>
                        <a:pt x="10897" y="16162"/>
                      </a:lnTo>
                      <a:lnTo>
                        <a:pt x="11707" y="15310"/>
                      </a:lnTo>
                      <a:lnTo>
                        <a:pt x="11584" y="13690"/>
                      </a:lnTo>
                      <a:lnTo>
                        <a:pt x="11707" y="11827"/>
                      </a:lnTo>
                      <a:lnTo>
                        <a:pt x="11422" y="10855"/>
                      </a:lnTo>
                      <a:lnTo>
                        <a:pt x="11827" y="10411"/>
                      </a:lnTo>
                      <a:lnTo>
                        <a:pt x="11383" y="8506"/>
                      </a:lnTo>
                      <a:lnTo>
                        <a:pt x="11422" y="7738"/>
                      </a:lnTo>
                      <a:lnTo>
                        <a:pt x="11989" y="5914"/>
                      </a:lnTo>
                      <a:lnTo>
                        <a:pt x="10855" y="2635"/>
                      </a:lnTo>
                      <a:lnTo>
                        <a:pt x="10531" y="1540"/>
                      </a:lnTo>
                      <a:lnTo>
                        <a:pt x="10816" y="325"/>
                      </a:lnTo>
                      <a:lnTo>
                        <a:pt x="10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357875" y="289025"/>
                  <a:ext cx="488146" cy="4654238"/>
                </a:xfrm>
                <a:custGeom>
                  <a:avLst/>
                  <a:gdLst/>
                  <a:ahLst/>
                  <a:cxnLst/>
                  <a:rect l="l" t="t" r="r" b="b"/>
                  <a:pathLst>
                    <a:path w="11384" h="108541" extrusionOk="0">
                      <a:moveTo>
                        <a:pt x="1378" y="1"/>
                      </a:moveTo>
                      <a:lnTo>
                        <a:pt x="1459" y="1744"/>
                      </a:lnTo>
                      <a:lnTo>
                        <a:pt x="934" y="5104"/>
                      </a:lnTo>
                      <a:lnTo>
                        <a:pt x="1582" y="6157"/>
                      </a:lnTo>
                      <a:lnTo>
                        <a:pt x="1177" y="6967"/>
                      </a:lnTo>
                      <a:lnTo>
                        <a:pt x="973" y="7171"/>
                      </a:lnTo>
                      <a:lnTo>
                        <a:pt x="1015" y="8710"/>
                      </a:lnTo>
                      <a:lnTo>
                        <a:pt x="1015" y="9763"/>
                      </a:lnTo>
                      <a:lnTo>
                        <a:pt x="406" y="10897"/>
                      </a:lnTo>
                      <a:lnTo>
                        <a:pt x="43" y="11827"/>
                      </a:lnTo>
                      <a:lnTo>
                        <a:pt x="568" y="12436"/>
                      </a:lnTo>
                      <a:lnTo>
                        <a:pt x="934" y="13285"/>
                      </a:lnTo>
                      <a:lnTo>
                        <a:pt x="529" y="14218"/>
                      </a:lnTo>
                      <a:lnTo>
                        <a:pt x="1054" y="15472"/>
                      </a:lnTo>
                      <a:lnTo>
                        <a:pt x="1540" y="16648"/>
                      </a:lnTo>
                      <a:lnTo>
                        <a:pt x="772" y="17782"/>
                      </a:lnTo>
                      <a:lnTo>
                        <a:pt x="244" y="19522"/>
                      </a:lnTo>
                      <a:lnTo>
                        <a:pt x="406" y="19888"/>
                      </a:lnTo>
                      <a:lnTo>
                        <a:pt x="892" y="21103"/>
                      </a:lnTo>
                      <a:lnTo>
                        <a:pt x="1177" y="23086"/>
                      </a:lnTo>
                      <a:lnTo>
                        <a:pt x="1621" y="23452"/>
                      </a:lnTo>
                      <a:lnTo>
                        <a:pt x="1540" y="24463"/>
                      </a:lnTo>
                      <a:lnTo>
                        <a:pt x="1258" y="26002"/>
                      </a:lnTo>
                      <a:lnTo>
                        <a:pt x="1339" y="26488"/>
                      </a:lnTo>
                      <a:lnTo>
                        <a:pt x="1177" y="27136"/>
                      </a:lnTo>
                      <a:lnTo>
                        <a:pt x="1216" y="27865"/>
                      </a:lnTo>
                      <a:lnTo>
                        <a:pt x="568" y="28474"/>
                      </a:lnTo>
                      <a:lnTo>
                        <a:pt x="205" y="29041"/>
                      </a:lnTo>
                      <a:lnTo>
                        <a:pt x="568" y="30013"/>
                      </a:lnTo>
                      <a:lnTo>
                        <a:pt x="1054" y="33172"/>
                      </a:lnTo>
                      <a:lnTo>
                        <a:pt x="1258" y="34630"/>
                      </a:lnTo>
                      <a:lnTo>
                        <a:pt x="1054" y="35560"/>
                      </a:lnTo>
                      <a:lnTo>
                        <a:pt x="853" y="36613"/>
                      </a:lnTo>
                      <a:lnTo>
                        <a:pt x="1297" y="37342"/>
                      </a:lnTo>
                      <a:lnTo>
                        <a:pt x="892" y="37789"/>
                      </a:lnTo>
                      <a:lnTo>
                        <a:pt x="529" y="38071"/>
                      </a:lnTo>
                      <a:lnTo>
                        <a:pt x="406" y="39610"/>
                      </a:lnTo>
                      <a:lnTo>
                        <a:pt x="163" y="40177"/>
                      </a:lnTo>
                      <a:lnTo>
                        <a:pt x="448" y="41149"/>
                      </a:lnTo>
                      <a:lnTo>
                        <a:pt x="1096" y="42202"/>
                      </a:lnTo>
                      <a:lnTo>
                        <a:pt x="1258" y="43174"/>
                      </a:lnTo>
                      <a:lnTo>
                        <a:pt x="1216" y="44632"/>
                      </a:lnTo>
                      <a:lnTo>
                        <a:pt x="853" y="45970"/>
                      </a:lnTo>
                      <a:lnTo>
                        <a:pt x="1096" y="47305"/>
                      </a:lnTo>
                      <a:lnTo>
                        <a:pt x="973" y="48520"/>
                      </a:lnTo>
                      <a:lnTo>
                        <a:pt x="811" y="49735"/>
                      </a:lnTo>
                      <a:lnTo>
                        <a:pt x="1339" y="51031"/>
                      </a:lnTo>
                      <a:lnTo>
                        <a:pt x="610" y="51316"/>
                      </a:lnTo>
                      <a:lnTo>
                        <a:pt x="163" y="51598"/>
                      </a:lnTo>
                      <a:lnTo>
                        <a:pt x="286" y="52894"/>
                      </a:lnTo>
                      <a:lnTo>
                        <a:pt x="772" y="53908"/>
                      </a:lnTo>
                      <a:lnTo>
                        <a:pt x="853" y="54595"/>
                      </a:lnTo>
                      <a:lnTo>
                        <a:pt x="973" y="56662"/>
                      </a:lnTo>
                      <a:lnTo>
                        <a:pt x="43" y="58039"/>
                      </a:lnTo>
                      <a:lnTo>
                        <a:pt x="1015" y="59902"/>
                      </a:lnTo>
                      <a:lnTo>
                        <a:pt x="406" y="61522"/>
                      </a:lnTo>
                      <a:lnTo>
                        <a:pt x="610" y="62452"/>
                      </a:lnTo>
                      <a:lnTo>
                        <a:pt x="529" y="63223"/>
                      </a:lnTo>
                      <a:lnTo>
                        <a:pt x="892" y="65692"/>
                      </a:lnTo>
                      <a:lnTo>
                        <a:pt x="1054" y="66664"/>
                      </a:lnTo>
                      <a:lnTo>
                        <a:pt x="853" y="67393"/>
                      </a:lnTo>
                      <a:lnTo>
                        <a:pt x="1" y="69055"/>
                      </a:lnTo>
                      <a:lnTo>
                        <a:pt x="487" y="70513"/>
                      </a:lnTo>
                      <a:lnTo>
                        <a:pt x="1054" y="73063"/>
                      </a:lnTo>
                      <a:lnTo>
                        <a:pt x="1987" y="74320"/>
                      </a:lnTo>
                      <a:lnTo>
                        <a:pt x="1096" y="74077"/>
                      </a:lnTo>
                      <a:lnTo>
                        <a:pt x="2350" y="76426"/>
                      </a:lnTo>
                      <a:lnTo>
                        <a:pt x="2230" y="76912"/>
                      </a:lnTo>
                      <a:lnTo>
                        <a:pt x="2716" y="78370"/>
                      </a:lnTo>
                      <a:lnTo>
                        <a:pt x="3079" y="79423"/>
                      </a:lnTo>
                      <a:lnTo>
                        <a:pt x="3121" y="80557"/>
                      </a:lnTo>
                      <a:lnTo>
                        <a:pt x="3403" y="81244"/>
                      </a:lnTo>
                      <a:lnTo>
                        <a:pt x="2878" y="82339"/>
                      </a:lnTo>
                      <a:lnTo>
                        <a:pt x="3121" y="84808"/>
                      </a:lnTo>
                      <a:lnTo>
                        <a:pt x="2836" y="86266"/>
                      </a:lnTo>
                      <a:lnTo>
                        <a:pt x="2716" y="88009"/>
                      </a:lnTo>
                      <a:lnTo>
                        <a:pt x="2635" y="89143"/>
                      </a:lnTo>
                      <a:lnTo>
                        <a:pt x="3040" y="90358"/>
                      </a:lnTo>
                      <a:lnTo>
                        <a:pt x="2593" y="90721"/>
                      </a:lnTo>
                      <a:lnTo>
                        <a:pt x="2392" y="91411"/>
                      </a:lnTo>
                      <a:lnTo>
                        <a:pt x="2917" y="92665"/>
                      </a:lnTo>
                      <a:lnTo>
                        <a:pt x="2755" y="93880"/>
                      </a:lnTo>
                      <a:lnTo>
                        <a:pt x="3241" y="94813"/>
                      </a:lnTo>
                      <a:lnTo>
                        <a:pt x="3079" y="95704"/>
                      </a:lnTo>
                      <a:lnTo>
                        <a:pt x="3484" y="97243"/>
                      </a:lnTo>
                      <a:lnTo>
                        <a:pt x="3445" y="99511"/>
                      </a:lnTo>
                      <a:lnTo>
                        <a:pt x="3040" y="101494"/>
                      </a:lnTo>
                      <a:lnTo>
                        <a:pt x="2554" y="102223"/>
                      </a:lnTo>
                      <a:lnTo>
                        <a:pt x="2350" y="102709"/>
                      </a:lnTo>
                      <a:lnTo>
                        <a:pt x="3646" y="104491"/>
                      </a:lnTo>
                      <a:lnTo>
                        <a:pt x="2836" y="107164"/>
                      </a:lnTo>
                      <a:lnTo>
                        <a:pt x="3445" y="108136"/>
                      </a:lnTo>
                      <a:lnTo>
                        <a:pt x="3364" y="108541"/>
                      </a:lnTo>
                      <a:lnTo>
                        <a:pt x="11302" y="108541"/>
                      </a:lnTo>
                      <a:lnTo>
                        <a:pt x="11221" y="102223"/>
                      </a:lnTo>
                      <a:cubicBezTo>
                        <a:pt x="11221" y="101374"/>
                        <a:pt x="11383" y="99955"/>
                        <a:pt x="11383" y="99955"/>
                      </a:cubicBezTo>
                      <a:lnTo>
                        <a:pt x="10288" y="1"/>
                      </a:lnTo>
                      <a:close/>
                    </a:path>
                  </a:pathLst>
                </a:custGeom>
                <a:solidFill>
                  <a:schemeClr val="accent4"/>
                </a:solidFill>
                <a:ln>
                  <a:noFill/>
                </a:ln>
                <a:effectLst>
                  <a:outerShdw blurRad="185738" dist="1238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448180" y="289025"/>
                  <a:ext cx="8457480" cy="4692444"/>
                </a:xfrm>
                <a:custGeom>
                  <a:avLst/>
                  <a:gdLst/>
                  <a:ahLst/>
                  <a:cxnLst/>
                  <a:rect l="l" t="t" r="r" b="b"/>
                  <a:pathLst>
                    <a:path w="197236" h="109432" extrusionOk="0">
                      <a:moveTo>
                        <a:pt x="3121" y="1"/>
                      </a:moveTo>
                      <a:lnTo>
                        <a:pt x="3160" y="568"/>
                      </a:lnTo>
                      <a:lnTo>
                        <a:pt x="2917" y="853"/>
                      </a:lnTo>
                      <a:lnTo>
                        <a:pt x="2797" y="2026"/>
                      </a:lnTo>
                      <a:lnTo>
                        <a:pt x="2026" y="5956"/>
                      </a:lnTo>
                      <a:lnTo>
                        <a:pt x="3241" y="8710"/>
                      </a:lnTo>
                      <a:lnTo>
                        <a:pt x="4174" y="9478"/>
                      </a:lnTo>
                      <a:lnTo>
                        <a:pt x="3607" y="10207"/>
                      </a:lnTo>
                      <a:lnTo>
                        <a:pt x="2836" y="12517"/>
                      </a:lnTo>
                      <a:lnTo>
                        <a:pt x="2473" y="14056"/>
                      </a:lnTo>
                      <a:lnTo>
                        <a:pt x="1906" y="16363"/>
                      </a:lnTo>
                      <a:lnTo>
                        <a:pt x="1015" y="17254"/>
                      </a:lnTo>
                      <a:lnTo>
                        <a:pt x="853" y="19078"/>
                      </a:lnTo>
                      <a:lnTo>
                        <a:pt x="853" y="21184"/>
                      </a:lnTo>
                      <a:lnTo>
                        <a:pt x="529" y="22033"/>
                      </a:lnTo>
                      <a:lnTo>
                        <a:pt x="1864" y="24748"/>
                      </a:lnTo>
                      <a:lnTo>
                        <a:pt x="1135" y="27217"/>
                      </a:lnTo>
                      <a:lnTo>
                        <a:pt x="934" y="27460"/>
                      </a:lnTo>
                      <a:lnTo>
                        <a:pt x="1258" y="28798"/>
                      </a:lnTo>
                      <a:lnTo>
                        <a:pt x="1339" y="30661"/>
                      </a:lnTo>
                      <a:lnTo>
                        <a:pt x="1906" y="32443"/>
                      </a:lnTo>
                      <a:lnTo>
                        <a:pt x="1582" y="34750"/>
                      </a:lnTo>
                      <a:lnTo>
                        <a:pt x="772" y="34750"/>
                      </a:lnTo>
                      <a:lnTo>
                        <a:pt x="568" y="35359"/>
                      </a:lnTo>
                      <a:lnTo>
                        <a:pt x="1" y="36046"/>
                      </a:lnTo>
                      <a:lnTo>
                        <a:pt x="934" y="37585"/>
                      </a:lnTo>
                      <a:lnTo>
                        <a:pt x="1459" y="39004"/>
                      </a:lnTo>
                      <a:lnTo>
                        <a:pt x="529" y="40015"/>
                      </a:lnTo>
                      <a:lnTo>
                        <a:pt x="367" y="42244"/>
                      </a:lnTo>
                      <a:lnTo>
                        <a:pt x="1582" y="45079"/>
                      </a:lnTo>
                      <a:lnTo>
                        <a:pt x="1582" y="47224"/>
                      </a:lnTo>
                      <a:lnTo>
                        <a:pt x="1987" y="49291"/>
                      </a:lnTo>
                      <a:lnTo>
                        <a:pt x="1945" y="50464"/>
                      </a:lnTo>
                      <a:lnTo>
                        <a:pt x="2311" y="51760"/>
                      </a:lnTo>
                      <a:lnTo>
                        <a:pt x="1906" y="52531"/>
                      </a:lnTo>
                      <a:lnTo>
                        <a:pt x="1744" y="53623"/>
                      </a:lnTo>
                      <a:lnTo>
                        <a:pt x="730" y="55042"/>
                      </a:lnTo>
                      <a:lnTo>
                        <a:pt x="1540" y="56905"/>
                      </a:lnTo>
                      <a:lnTo>
                        <a:pt x="2797" y="58969"/>
                      </a:lnTo>
                      <a:lnTo>
                        <a:pt x="1744" y="59698"/>
                      </a:lnTo>
                      <a:lnTo>
                        <a:pt x="1906" y="60307"/>
                      </a:lnTo>
                      <a:lnTo>
                        <a:pt x="1297" y="61237"/>
                      </a:lnTo>
                      <a:lnTo>
                        <a:pt x="1825" y="62008"/>
                      </a:lnTo>
                      <a:lnTo>
                        <a:pt x="1216" y="63628"/>
                      </a:lnTo>
                      <a:lnTo>
                        <a:pt x="1459" y="65368"/>
                      </a:lnTo>
                      <a:lnTo>
                        <a:pt x="1945" y="68770"/>
                      </a:lnTo>
                      <a:lnTo>
                        <a:pt x="1258" y="69541"/>
                      </a:lnTo>
                      <a:lnTo>
                        <a:pt x="1096" y="73510"/>
                      </a:lnTo>
                      <a:lnTo>
                        <a:pt x="1744" y="76303"/>
                      </a:lnTo>
                      <a:lnTo>
                        <a:pt x="2149" y="80314"/>
                      </a:lnTo>
                      <a:lnTo>
                        <a:pt x="2554" y="82096"/>
                      </a:lnTo>
                      <a:lnTo>
                        <a:pt x="2917" y="83512"/>
                      </a:lnTo>
                      <a:lnTo>
                        <a:pt x="2026" y="84769"/>
                      </a:lnTo>
                      <a:lnTo>
                        <a:pt x="3364" y="86914"/>
                      </a:lnTo>
                      <a:lnTo>
                        <a:pt x="2755" y="88129"/>
                      </a:lnTo>
                      <a:lnTo>
                        <a:pt x="2593" y="90439"/>
                      </a:lnTo>
                      <a:lnTo>
                        <a:pt x="4093" y="94570"/>
                      </a:lnTo>
                      <a:lnTo>
                        <a:pt x="3445" y="98296"/>
                      </a:lnTo>
                      <a:lnTo>
                        <a:pt x="4780" y="100684"/>
                      </a:lnTo>
                      <a:lnTo>
                        <a:pt x="3607" y="103804"/>
                      </a:lnTo>
                      <a:lnTo>
                        <a:pt x="3283" y="105139"/>
                      </a:lnTo>
                      <a:lnTo>
                        <a:pt x="2554" y="105910"/>
                      </a:lnTo>
                      <a:lnTo>
                        <a:pt x="3727" y="108541"/>
                      </a:lnTo>
                      <a:lnTo>
                        <a:pt x="193714" y="109432"/>
                      </a:lnTo>
                      <a:lnTo>
                        <a:pt x="194200" y="107935"/>
                      </a:lnTo>
                      <a:lnTo>
                        <a:pt x="194524" y="107164"/>
                      </a:lnTo>
                      <a:lnTo>
                        <a:pt x="193309" y="104776"/>
                      </a:lnTo>
                      <a:lnTo>
                        <a:pt x="194119" y="104734"/>
                      </a:lnTo>
                      <a:lnTo>
                        <a:pt x="193915" y="103438"/>
                      </a:lnTo>
                      <a:lnTo>
                        <a:pt x="193915" y="102751"/>
                      </a:lnTo>
                      <a:lnTo>
                        <a:pt x="194119" y="101617"/>
                      </a:lnTo>
                      <a:lnTo>
                        <a:pt x="193309" y="99388"/>
                      </a:lnTo>
                      <a:lnTo>
                        <a:pt x="193633" y="99268"/>
                      </a:lnTo>
                      <a:lnTo>
                        <a:pt x="194686" y="98296"/>
                      </a:lnTo>
                      <a:lnTo>
                        <a:pt x="194848" y="97567"/>
                      </a:lnTo>
                      <a:lnTo>
                        <a:pt x="194605" y="96190"/>
                      </a:lnTo>
                      <a:lnTo>
                        <a:pt x="195334" y="95542"/>
                      </a:lnTo>
                      <a:lnTo>
                        <a:pt x="194929" y="92584"/>
                      </a:lnTo>
                      <a:lnTo>
                        <a:pt x="194524" y="90397"/>
                      </a:lnTo>
                      <a:lnTo>
                        <a:pt x="195049" y="89587"/>
                      </a:lnTo>
                      <a:lnTo>
                        <a:pt x="195454" y="87238"/>
                      </a:lnTo>
                      <a:lnTo>
                        <a:pt x="194524" y="86389"/>
                      </a:lnTo>
                      <a:lnTo>
                        <a:pt x="193834" y="82501"/>
                      </a:lnTo>
                      <a:lnTo>
                        <a:pt x="193390" y="82054"/>
                      </a:lnTo>
                      <a:lnTo>
                        <a:pt x="194077" y="80596"/>
                      </a:lnTo>
                      <a:lnTo>
                        <a:pt x="192781" y="78652"/>
                      </a:lnTo>
                      <a:lnTo>
                        <a:pt x="194158" y="77032"/>
                      </a:lnTo>
                      <a:lnTo>
                        <a:pt x="193228" y="74320"/>
                      </a:lnTo>
                      <a:lnTo>
                        <a:pt x="193552" y="71728"/>
                      </a:lnTo>
                      <a:lnTo>
                        <a:pt x="194563" y="71647"/>
                      </a:lnTo>
                      <a:lnTo>
                        <a:pt x="193753" y="69784"/>
                      </a:lnTo>
                      <a:lnTo>
                        <a:pt x="193876" y="68203"/>
                      </a:lnTo>
                      <a:lnTo>
                        <a:pt x="193714" y="65530"/>
                      </a:lnTo>
                      <a:lnTo>
                        <a:pt x="193510" y="63142"/>
                      </a:lnTo>
                      <a:lnTo>
                        <a:pt x="193309" y="60508"/>
                      </a:lnTo>
                      <a:lnTo>
                        <a:pt x="194158" y="59374"/>
                      </a:lnTo>
                      <a:lnTo>
                        <a:pt x="193633" y="58606"/>
                      </a:lnTo>
                      <a:lnTo>
                        <a:pt x="194239" y="57877"/>
                      </a:lnTo>
                      <a:lnTo>
                        <a:pt x="194362" y="56053"/>
                      </a:lnTo>
                      <a:lnTo>
                        <a:pt x="193714" y="53908"/>
                      </a:lnTo>
                      <a:lnTo>
                        <a:pt x="195496" y="52855"/>
                      </a:lnTo>
                      <a:lnTo>
                        <a:pt x="195373" y="50830"/>
                      </a:lnTo>
                      <a:lnTo>
                        <a:pt x="194725" y="49087"/>
                      </a:lnTo>
                      <a:lnTo>
                        <a:pt x="195535" y="47872"/>
                      </a:lnTo>
                      <a:lnTo>
                        <a:pt x="195253" y="45604"/>
                      </a:lnTo>
                      <a:lnTo>
                        <a:pt x="196426" y="44632"/>
                      </a:lnTo>
                      <a:lnTo>
                        <a:pt x="196144" y="41554"/>
                      </a:lnTo>
                      <a:lnTo>
                        <a:pt x="195577" y="39934"/>
                      </a:lnTo>
                      <a:lnTo>
                        <a:pt x="196345" y="34144"/>
                      </a:lnTo>
                      <a:lnTo>
                        <a:pt x="195778" y="31996"/>
                      </a:lnTo>
                      <a:lnTo>
                        <a:pt x="197116" y="31228"/>
                      </a:lnTo>
                      <a:lnTo>
                        <a:pt x="197035" y="30862"/>
                      </a:lnTo>
                      <a:lnTo>
                        <a:pt x="197035" y="29932"/>
                      </a:lnTo>
                      <a:lnTo>
                        <a:pt x="196750" y="28393"/>
                      </a:lnTo>
                      <a:lnTo>
                        <a:pt x="196102" y="27664"/>
                      </a:lnTo>
                      <a:lnTo>
                        <a:pt x="196831" y="27703"/>
                      </a:lnTo>
                      <a:lnTo>
                        <a:pt x="197236" y="26245"/>
                      </a:lnTo>
                      <a:lnTo>
                        <a:pt x="196345" y="25840"/>
                      </a:lnTo>
                      <a:lnTo>
                        <a:pt x="196711" y="22885"/>
                      </a:lnTo>
                      <a:lnTo>
                        <a:pt x="195211" y="20374"/>
                      </a:lnTo>
                      <a:lnTo>
                        <a:pt x="196426" y="19522"/>
                      </a:lnTo>
                      <a:lnTo>
                        <a:pt x="195415" y="17215"/>
                      </a:lnTo>
                      <a:lnTo>
                        <a:pt x="195334" y="16444"/>
                      </a:lnTo>
                      <a:lnTo>
                        <a:pt x="194644" y="14704"/>
                      </a:lnTo>
                      <a:lnTo>
                        <a:pt x="196345" y="13246"/>
                      </a:lnTo>
                      <a:lnTo>
                        <a:pt x="195940" y="11140"/>
                      </a:lnTo>
                      <a:lnTo>
                        <a:pt x="195373" y="10450"/>
                      </a:lnTo>
                      <a:lnTo>
                        <a:pt x="196387" y="9073"/>
                      </a:lnTo>
                      <a:lnTo>
                        <a:pt x="196588" y="6928"/>
                      </a:lnTo>
                      <a:lnTo>
                        <a:pt x="196993" y="4336"/>
                      </a:lnTo>
                      <a:lnTo>
                        <a:pt x="196588" y="2269"/>
                      </a:lnTo>
                      <a:lnTo>
                        <a:pt x="196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1"/>
              <p:cNvSpPr/>
              <p:nvPr/>
            </p:nvSpPr>
            <p:spPr>
              <a:xfrm>
                <a:off x="4169500" y="181800"/>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31"/>
              <p:cNvPicPr preferRelativeResize="0"/>
              <p:nvPr/>
            </p:nvPicPr>
            <p:blipFill rotWithShape="1">
              <a:blip r:embed="rId2">
                <a:alphaModFix/>
              </a:blip>
              <a:srcRect l="3428" t="5643" r="804" b="3629"/>
              <a:stretch/>
            </p:blipFill>
            <p:spPr>
              <a:xfrm>
                <a:off x="317075" y="289825"/>
                <a:ext cx="8757376" cy="4666951"/>
              </a:xfrm>
              <a:prstGeom prst="rect">
                <a:avLst/>
              </a:prstGeom>
              <a:noFill/>
              <a:ln>
                <a:noFill/>
              </a:ln>
            </p:spPr>
          </p:pic>
        </p:grpSp>
      </p:grpSp>
      <p:grpSp>
        <p:nvGrpSpPr>
          <p:cNvPr id="437" name="Google Shape;437;p31"/>
          <p:cNvGrpSpPr/>
          <p:nvPr/>
        </p:nvGrpSpPr>
        <p:grpSpPr>
          <a:xfrm rot="-4750917">
            <a:off x="7940787" y="3994687"/>
            <a:ext cx="337407" cy="1244206"/>
            <a:chOff x="5064050" y="4176400"/>
            <a:chExt cx="185550" cy="684225"/>
          </a:xfrm>
        </p:grpSpPr>
        <p:sp>
          <p:nvSpPr>
            <p:cNvPr id="438" name="Google Shape;438;p31"/>
            <p:cNvSpPr/>
            <p:nvPr/>
          </p:nvSpPr>
          <p:spPr>
            <a:xfrm>
              <a:off x="5064050" y="4857875"/>
              <a:ext cx="4725" cy="2750"/>
            </a:xfrm>
            <a:custGeom>
              <a:avLst/>
              <a:gdLst/>
              <a:ahLst/>
              <a:cxnLst/>
              <a:rect l="l" t="t" r="r" b="b"/>
              <a:pathLst>
                <a:path w="189" h="110" extrusionOk="0">
                  <a:moveTo>
                    <a:pt x="0" y="1"/>
                  </a:moveTo>
                  <a:lnTo>
                    <a:pt x="65" y="65"/>
                  </a:lnTo>
                  <a:cubicBezTo>
                    <a:pt x="65" y="95"/>
                    <a:pt x="96" y="109"/>
                    <a:pt x="127" y="109"/>
                  </a:cubicBezTo>
                  <a:cubicBezTo>
                    <a:pt x="157" y="109"/>
                    <a:pt x="188" y="95"/>
                    <a:pt x="188" y="6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5065650" y="4851700"/>
              <a:ext cx="6200" cy="6200"/>
            </a:xfrm>
            <a:custGeom>
              <a:avLst/>
              <a:gdLst/>
              <a:ahLst/>
              <a:cxnLst/>
              <a:rect l="l" t="t" r="r" b="b"/>
              <a:pathLst>
                <a:path w="248" h="248" extrusionOk="0">
                  <a:moveTo>
                    <a:pt x="1" y="0"/>
                  </a:moveTo>
                  <a:cubicBezTo>
                    <a:pt x="124" y="65"/>
                    <a:pt x="60" y="65"/>
                    <a:pt x="184" y="124"/>
                  </a:cubicBezTo>
                  <a:cubicBezTo>
                    <a:pt x="184" y="188"/>
                    <a:pt x="124" y="188"/>
                    <a:pt x="60" y="188"/>
                  </a:cubicBezTo>
                  <a:cubicBezTo>
                    <a:pt x="124" y="188"/>
                    <a:pt x="60" y="248"/>
                    <a:pt x="124" y="248"/>
                  </a:cubicBezTo>
                  <a:cubicBezTo>
                    <a:pt x="248" y="248"/>
                    <a:pt x="248" y="188"/>
                    <a:pt x="184" y="65"/>
                  </a:cubicBezTo>
                  <a:lnTo>
                    <a:pt x="248" y="65"/>
                  </a:lnTo>
                  <a:cubicBezTo>
                    <a:pt x="184" y="65"/>
                    <a:pt x="12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5087300" y="4755875"/>
              <a:ext cx="1500" cy="1625"/>
            </a:xfrm>
            <a:custGeom>
              <a:avLst/>
              <a:gdLst/>
              <a:ahLst/>
              <a:cxnLst/>
              <a:rect l="l" t="t" r="r" b="b"/>
              <a:pathLst>
                <a:path w="60" h="65" extrusionOk="0">
                  <a:moveTo>
                    <a:pt x="60" y="1"/>
                  </a:moveTo>
                  <a:cubicBezTo>
                    <a:pt x="59" y="1"/>
                    <a:pt x="0" y="1"/>
                    <a:pt x="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5098050" y="4695675"/>
              <a:ext cx="1625" cy="1500"/>
            </a:xfrm>
            <a:custGeom>
              <a:avLst/>
              <a:gdLst/>
              <a:ahLst/>
              <a:cxnLst/>
              <a:rect l="l" t="t" r="r" b="b"/>
              <a:pathLst>
                <a:path w="65" h="60" extrusionOk="0">
                  <a:moveTo>
                    <a:pt x="0" y="0"/>
                  </a:moveTo>
                  <a:lnTo>
                    <a:pt x="65" y="60"/>
                  </a:ln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5102750" y="4686400"/>
              <a:ext cx="1500" cy="25"/>
            </a:xfrm>
            <a:custGeom>
              <a:avLst/>
              <a:gdLst/>
              <a:ahLst/>
              <a:cxnLst/>
              <a:rect l="l" t="t" r="r" b="b"/>
              <a:pathLst>
                <a:path w="60" h="1" extrusionOk="0">
                  <a:moveTo>
                    <a:pt x="6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5088775" y="4754400"/>
              <a:ext cx="25" cy="1500"/>
            </a:xfrm>
            <a:custGeom>
              <a:avLst/>
              <a:gdLst/>
              <a:ahLst/>
              <a:cxnLst/>
              <a:rect l="l" t="t" r="r" b="b"/>
              <a:pathLst>
                <a:path w="1" h="60" extrusionOk="0">
                  <a:moveTo>
                    <a:pt x="1" y="6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5065650" y="4839325"/>
              <a:ext cx="25" cy="1650"/>
            </a:xfrm>
            <a:custGeom>
              <a:avLst/>
              <a:gdLst/>
              <a:ahLst/>
              <a:cxnLst/>
              <a:rect l="l" t="t" r="r" b="b"/>
              <a:pathLst>
                <a:path w="1" h="66" extrusionOk="0">
                  <a:moveTo>
                    <a:pt x="1" y="1"/>
                  </a:moveTo>
                  <a:lnTo>
                    <a:pt x="1" y="6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5087300" y="4783700"/>
              <a:ext cx="1500" cy="25"/>
            </a:xfrm>
            <a:custGeom>
              <a:avLst/>
              <a:gdLst/>
              <a:ahLst/>
              <a:cxnLst/>
              <a:rect l="l" t="t" r="r" b="b"/>
              <a:pathLst>
                <a:path w="60" h="1" extrusionOk="0">
                  <a:moveTo>
                    <a:pt x="0" y="0"/>
                  </a:moveTo>
                  <a:lnTo>
                    <a:pt x="0" y="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5082600" y="4802250"/>
              <a:ext cx="3100" cy="1625"/>
            </a:xfrm>
            <a:custGeom>
              <a:avLst/>
              <a:gdLst/>
              <a:ahLst/>
              <a:cxnLst/>
              <a:rect l="l" t="t" r="r" b="b"/>
              <a:pathLst>
                <a:path w="124" h="65" extrusionOk="0">
                  <a:moveTo>
                    <a:pt x="0" y="0"/>
                  </a:moveTo>
                  <a:cubicBezTo>
                    <a:pt x="0" y="64"/>
                    <a:pt x="65" y="64"/>
                    <a:pt x="65" y="64"/>
                  </a:cubicBezTo>
                  <a:lnTo>
                    <a:pt x="124" y="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5078025" y="4836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5090375" y="47682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5206225" y="4199525"/>
              <a:ext cx="25" cy="0"/>
            </a:xfrm>
            <a:custGeom>
              <a:avLst/>
              <a:gdLst/>
              <a:ahLst/>
              <a:cxnLst/>
              <a:rect l="l" t="t" r="r" b="b"/>
              <a:pathLst>
                <a:path w="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5227875" y="4182575"/>
              <a:ext cx="1625" cy="25"/>
            </a:xfrm>
            <a:custGeom>
              <a:avLst/>
              <a:gdLst/>
              <a:ahLst/>
              <a:cxnLst/>
              <a:rect l="l" t="t" r="r" b="b"/>
              <a:pathLst>
                <a:path w="65" h="1" extrusionOk="0">
                  <a:moveTo>
                    <a:pt x="0" y="0"/>
                  </a:moveTo>
                  <a:lnTo>
                    <a:pt x="0" y="0"/>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5110400" y="4667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5136750" y="4493875"/>
              <a:ext cx="6200" cy="2850"/>
            </a:xfrm>
            <a:custGeom>
              <a:avLst/>
              <a:gdLst/>
              <a:ahLst/>
              <a:cxnLst/>
              <a:rect l="l" t="t" r="r" b="b"/>
              <a:pathLst>
                <a:path w="248" h="114" extrusionOk="0">
                  <a:moveTo>
                    <a:pt x="86" y="1"/>
                  </a:moveTo>
                  <a:cubicBezTo>
                    <a:pt x="65" y="1"/>
                    <a:pt x="38" y="10"/>
                    <a:pt x="0" y="36"/>
                  </a:cubicBezTo>
                  <a:cubicBezTo>
                    <a:pt x="47" y="36"/>
                    <a:pt x="135" y="114"/>
                    <a:pt x="201" y="114"/>
                  </a:cubicBezTo>
                  <a:cubicBezTo>
                    <a:pt x="219" y="114"/>
                    <a:pt x="234" y="108"/>
                    <a:pt x="248" y="95"/>
                  </a:cubicBezTo>
                  <a:lnTo>
                    <a:pt x="248" y="95"/>
                  </a:lnTo>
                  <a:cubicBezTo>
                    <a:pt x="233" y="103"/>
                    <a:pt x="221" y="106"/>
                    <a:pt x="211" y="106"/>
                  </a:cubicBezTo>
                  <a:cubicBezTo>
                    <a:pt x="152" y="106"/>
                    <a:pt x="155" y="1"/>
                    <a:pt x="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5065650" y="4837850"/>
              <a:ext cx="25" cy="1500"/>
            </a:xfrm>
            <a:custGeom>
              <a:avLst/>
              <a:gdLst/>
              <a:ahLst/>
              <a:cxnLst/>
              <a:rect l="l" t="t" r="r" b="b"/>
              <a:pathLst>
                <a:path w="1" h="60" extrusionOk="0">
                  <a:moveTo>
                    <a:pt x="1" y="6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5136750" y="4494750"/>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5115100" y="4624575"/>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5107325" y="4655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5115100" y="4606025"/>
              <a:ext cx="1525" cy="25"/>
            </a:xfrm>
            <a:custGeom>
              <a:avLst/>
              <a:gdLst/>
              <a:ahLst/>
              <a:cxnLst/>
              <a:rect l="l" t="t" r="r" b="b"/>
              <a:pathLst>
                <a:path w="61" h="1" extrusionOk="0">
                  <a:moveTo>
                    <a:pt x="1" y="1"/>
                  </a:moveTo>
                  <a:lnTo>
                    <a:pt x="60" y="1"/>
                  </a:ln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5118200" y="4588975"/>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5189300" y="4250300"/>
              <a:ext cx="3100" cy="1775"/>
            </a:xfrm>
            <a:custGeom>
              <a:avLst/>
              <a:gdLst/>
              <a:ahLst/>
              <a:cxnLst/>
              <a:rect l="l" t="t" r="r" b="b"/>
              <a:pathLst>
                <a:path w="124" h="71" extrusionOk="0">
                  <a:moveTo>
                    <a:pt x="34" y="0"/>
                  </a:moveTo>
                  <a:cubicBezTo>
                    <a:pt x="29" y="0"/>
                    <a:pt x="25" y="19"/>
                    <a:pt x="0" y="71"/>
                  </a:cubicBezTo>
                  <a:lnTo>
                    <a:pt x="124" y="71"/>
                  </a:lnTo>
                  <a:cubicBezTo>
                    <a:pt x="52" y="36"/>
                    <a:pt x="42"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5065650" y="4839325"/>
              <a:ext cx="1525" cy="25"/>
            </a:xfrm>
            <a:custGeom>
              <a:avLst/>
              <a:gdLst/>
              <a:ahLst/>
              <a:cxnLst/>
              <a:rect l="l" t="t" r="r" b="b"/>
              <a:pathLst>
                <a:path w="61" h="1" extrusionOk="0">
                  <a:moveTo>
                    <a:pt x="60"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5093475" y="4599850"/>
              <a:ext cx="1500" cy="1500"/>
            </a:xfrm>
            <a:custGeom>
              <a:avLst/>
              <a:gdLst/>
              <a:ahLst/>
              <a:cxnLst/>
              <a:rect l="l" t="t" r="r" b="b"/>
              <a:pathLst>
                <a:path w="60" h="60" extrusionOk="0">
                  <a:moveTo>
                    <a:pt x="60" y="0"/>
                  </a:moveTo>
                  <a:cubicBezTo>
                    <a:pt x="0" y="0"/>
                    <a:pt x="0" y="60"/>
                    <a:pt x="0" y="60"/>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5150600" y="4372600"/>
              <a:ext cx="25" cy="1625"/>
            </a:xfrm>
            <a:custGeom>
              <a:avLst/>
              <a:gdLst/>
              <a:ahLst/>
              <a:cxnLst/>
              <a:rect l="l" t="t" r="r" b="b"/>
              <a:pathLst>
                <a:path w="1" h="65"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5096575" y="4588975"/>
              <a:ext cx="1500" cy="1625"/>
            </a:xfrm>
            <a:custGeom>
              <a:avLst/>
              <a:gdLst/>
              <a:ahLst/>
              <a:cxnLst/>
              <a:rect l="l" t="t" r="r" b="b"/>
              <a:pathLst>
                <a:path w="60" h="65" extrusionOk="0">
                  <a:moveTo>
                    <a:pt x="59" y="0"/>
                  </a:moveTo>
                  <a:lnTo>
                    <a:pt x="0" y="65"/>
                  </a:lnTo>
                  <a:cubicBezTo>
                    <a:pt x="0" y="65"/>
                    <a:pt x="59" y="65"/>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5192375" y="42520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5065650" y="4179650"/>
              <a:ext cx="168425" cy="670600"/>
            </a:xfrm>
            <a:custGeom>
              <a:avLst/>
              <a:gdLst/>
              <a:ahLst/>
              <a:cxnLst/>
              <a:rect l="l" t="t" r="r" b="b"/>
              <a:pathLst>
                <a:path w="6737" h="26824" extrusionOk="0">
                  <a:moveTo>
                    <a:pt x="6443" y="722"/>
                  </a:moveTo>
                  <a:cubicBezTo>
                    <a:pt x="6442" y="722"/>
                    <a:pt x="6441" y="722"/>
                    <a:pt x="6440" y="723"/>
                  </a:cubicBezTo>
                  <a:lnTo>
                    <a:pt x="6440" y="723"/>
                  </a:lnTo>
                  <a:cubicBezTo>
                    <a:pt x="6454" y="730"/>
                    <a:pt x="6472" y="736"/>
                    <a:pt x="6489" y="736"/>
                  </a:cubicBezTo>
                  <a:cubicBezTo>
                    <a:pt x="6472" y="726"/>
                    <a:pt x="6456" y="722"/>
                    <a:pt x="6443" y="722"/>
                  </a:cubicBezTo>
                  <a:close/>
                  <a:moveTo>
                    <a:pt x="5317" y="4568"/>
                  </a:moveTo>
                  <a:cubicBezTo>
                    <a:pt x="5376" y="4568"/>
                    <a:pt x="5376" y="4628"/>
                    <a:pt x="5376" y="4628"/>
                  </a:cubicBezTo>
                  <a:lnTo>
                    <a:pt x="5317" y="4628"/>
                  </a:lnTo>
                  <a:lnTo>
                    <a:pt x="5317" y="4568"/>
                  </a:lnTo>
                  <a:close/>
                  <a:moveTo>
                    <a:pt x="4511" y="4692"/>
                  </a:moveTo>
                  <a:cubicBezTo>
                    <a:pt x="4575" y="4692"/>
                    <a:pt x="4575" y="4751"/>
                    <a:pt x="4575" y="4751"/>
                  </a:cubicBezTo>
                  <a:cubicBezTo>
                    <a:pt x="4575" y="4751"/>
                    <a:pt x="4511" y="4751"/>
                    <a:pt x="4511" y="4816"/>
                  </a:cubicBezTo>
                  <a:lnTo>
                    <a:pt x="4511" y="4692"/>
                  </a:lnTo>
                  <a:close/>
                  <a:moveTo>
                    <a:pt x="5309" y="5115"/>
                  </a:moveTo>
                  <a:cubicBezTo>
                    <a:pt x="5312" y="5117"/>
                    <a:pt x="5315" y="5120"/>
                    <a:pt x="5317" y="5122"/>
                  </a:cubicBezTo>
                  <a:cubicBezTo>
                    <a:pt x="5314" y="5120"/>
                    <a:pt x="5312" y="5117"/>
                    <a:pt x="5309" y="5115"/>
                  </a:cubicBezTo>
                  <a:close/>
                  <a:moveTo>
                    <a:pt x="4833" y="5728"/>
                  </a:moveTo>
                  <a:cubicBezTo>
                    <a:pt x="4831" y="5732"/>
                    <a:pt x="4827" y="5736"/>
                    <a:pt x="4823" y="5740"/>
                  </a:cubicBezTo>
                  <a:cubicBezTo>
                    <a:pt x="4842" y="5740"/>
                    <a:pt x="4842" y="5734"/>
                    <a:pt x="4833" y="5728"/>
                  </a:cubicBezTo>
                  <a:close/>
                  <a:moveTo>
                    <a:pt x="3275" y="8090"/>
                  </a:moveTo>
                  <a:cubicBezTo>
                    <a:pt x="3275" y="8090"/>
                    <a:pt x="3275" y="8112"/>
                    <a:pt x="3288" y="8131"/>
                  </a:cubicBezTo>
                  <a:lnTo>
                    <a:pt x="3288" y="8131"/>
                  </a:lnTo>
                  <a:cubicBezTo>
                    <a:pt x="3288" y="8122"/>
                    <a:pt x="3285" y="8109"/>
                    <a:pt x="3275" y="8090"/>
                  </a:cubicBezTo>
                  <a:close/>
                  <a:moveTo>
                    <a:pt x="3487" y="11083"/>
                  </a:moveTo>
                  <a:cubicBezTo>
                    <a:pt x="3498" y="11096"/>
                    <a:pt x="3510" y="11108"/>
                    <a:pt x="3522" y="11121"/>
                  </a:cubicBezTo>
                  <a:lnTo>
                    <a:pt x="3487" y="11083"/>
                  </a:lnTo>
                  <a:close/>
                  <a:moveTo>
                    <a:pt x="2597" y="13965"/>
                  </a:moveTo>
                  <a:lnTo>
                    <a:pt x="2597" y="13965"/>
                  </a:lnTo>
                  <a:cubicBezTo>
                    <a:pt x="2597" y="13965"/>
                    <a:pt x="2602" y="13970"/>
                    <a:pt x="2607" y="13976"/>
                  </a:cubicBezTo>
                  <a:lnTo>
                    <a:pt x="2607" y="13976"/>
                  </a:lnTo>
                  <a:cubicBezTo>
                    <a:pt x="2604" y="13972"/>
                    <a:pt x="2601" y="13968"/>
                    <a:pt x="2597" y="13965"/>
                  </a:cubicBezTo>
                  <a:close/>
                  <a:moveTo>
                    <a:pt x="2607" y="13976"/>
                  </a:moveTo>
                  <a:cubicBezTo>
                    <a:pt x="2611" y="13982"/>
                    <a:pt x="2615" y="13987"/>
                    <a:pt x="2619" y="13993"/>
                  </a:cubicBezTo>
                  <a:lnTo>
                    <a:pt x="2619" y="13993"/>
                  </a:lnTo>
                  <a:cubicBezTo>
                    <a:pt x="2615" y="13987"/>
                    <a:pt x="2611" y="13981"/>
                    <a:pt x="2607" y="13976"/>
                  </a:cubicBezTo>
                  <a:close/>
                  <a:moveTo>
                    <a:pt x="866" y="18970"/>
                  </a:moveTo>
                  <a:cubicBezTo>
                    <a:pt x="866" y="18970"/>
                    <a:pt x="866" y="19034"/>
                    <a:pt x="926" y="19034"/>
                  </a:cubicBezTo>
                  <a:lnTo>
                    <a:pt x="926" y="18970"/>
                  </a:lnTo>
                  <a:close/>
                  <a:moveTo>
                    <a:pt x="1791" y="19281"/>
                  </a:moveTo>
                  <a:cubicBezTo>
                    <a:pt x="1791" y="19293"/>
                    <a:pt x="1786" y="19300"/>
                    <a:pt x="1779" y="19303"/>
                  </a:cubicBezTo>
                  <a:lnTo>
                    <a:pt x="1779" y="19303"/>
                  </a:lnTo>
                  <a:cubicBezTo>
                    <a:pt x="1809" y="19295"/>
                    <a:pt x="1823" y="19281"/>
                    <a:pt x="1791" y="19281"/>
                  </a:cubicBezTo>
                  <a:close/>
                  <a:moveTo>
                    <a:pt x="1779" y="19303"/>
                  </a:moveTo>
                  <a:cubicBezTo>
                    <a:pt x="1775" y="19304"/>
                    <a:pt x="1771" y="19305"/>
                    <a:pt x="1766" y="19306"/>
                  </a:cubicBezTo>
                  <a:lnTo>
                    <a:pt x="1766" y="19306"/>
                  </a:lnTo>
                  <a:cubicBezTo>
                    <a:pt x="1771" y="19306"/>
                    <a:pt x="1776" y="19305"/>
                    <a:pt x="1779" y="19303"/>
                  </a:cubicBezTo>
                  <a:close/>
                  <a:moveTo>
                    <a:pt x="866" y="19652"/>
                  </a:moveTo>
                  <a:cubicBezTo>
                    <a:pt x="866" y="19671"/>
                    <a:pt x="866" y="19684"/>
                    <a:pt x="868" y="19693"/>
                  </a:cubicBezTo>
                  <a:lnTo>
                    <a:pt x="868" y="19693"/>
                  </a:lnTo>
                  <a:cubicBezTo>
                    <a:pt x="867" y="19680"/>
                    <a:pt x="866" y="19666"/>
                    <a:pt x="866" y="19652"/>
                  </a:cubicBezTo>
                  <a:close/>
                  <a:moveTo>
                    <a:pt x="1656" y="20011"/>
                  </a:moveTo>
                  <a:cubicBezTo>
                    <a:pt x="1660" y="20015"/>
                    <a:pt x="1663" y="20019"/>
                    <a:pt x="1667" y="20023"/>
                  </a:cubicBezTo>
                  <a:cubicBezTo>
                    <a:pt x="1664" y="20019"/>
                    <a:pt x="1660" y="20015"/>
                    <a:pt x="1656" y="20011"/>
                  </a:cubicBezTo>
                  <a:close/>
                  <a:moveTo>
                    <a:pt x="1361" y="20701"/>
                  </a:moveTo>
                  <a:cubicBezTo>
                    <a:pt x="1361" y="20701"/>
                    <a:pt x="1361" y="20729"/>
                    <a:pt x="1378" y="20729"/>
                  </a:cubicBezTo>
                  <a:cubicBezTo>
                    <a:pt x="1387" y="20729"/>
                    <a:pt x="1400" y="20722"/>
                    <a:pt x="1420" y="20701"/>
                  </a:cubicBezTo>
                  <a:close/>
                  <a:moveTo>
                    <a:pt x="743" y="21321"/>
                  </a:moveTo>
                  <a:cubicBezTo>
                    <a:pt x="789" y="21321"/>
                    <a:pt x="834" y="21321"/>
                    <a:pt x="802" y="21383"/>
                  </a:cubicBezTo>
                  <a:cubicBezTo>
                    <a:pt x="743" y="21383"/>
                    <a:pt x="743" y="21383"/>
                    <a:pt x="743" y="21321"/>
                  </a:cubicBezTo>
                  <a:close/>
                  <a:moveTo>
                    <a:pt x="619" y="22248"/>
                  </a:moveTo>
                  <a:lnTo>
                    <a:pt x="619" y="22308"/>
                  </a:lnTo>
                  <a:cubicBezTo>
                    <a:pt x="625" y="22290"/>
                    <a:pt x="629" y="22272"/>
                    <a:pt x="631" y="22253"/>
                  </a:cubicBezTo>
                  <a:lnTo>
                    <a:pt x="631" y="22253"/>
                  </a:lnTo>
                  <a:cubicBezTo>
                    <a:pt x="627" y="22251"/>
                    <a:pt x="623" y="22250"/>
                    <a:pt x="619" y="22248"/>
                  </a:cubicBezTo>
                  <a:close/>
                  <a:moveTo>
                    <a:pt x="866" y="23608"/>
                  </a:moveTo>
                  <a:cubicBezTo>
                    <a:pt x="866" y="23608"/>
                    <a:pt x="866" y="23608"/>
                    <a:pt x="866" y="23608"/>
                  </a:cubicBezTo>
                  <a:lnTo>
                    <a:pt x="866" y="23608"/>
                  </a:lnTo>
                  <a:cubicBezTo>
                    <a:pt x="845" y="23627"/>
                    <a:pt x="824" y="23648"/>
                    <a:pt x="802" y="23668"/>
                  </a:cubicBezTo>
                  <a:lnTo>
                    <a:pt x="866" y="23608"/>
                  </a:lnTo>
                  <a:close/>
                  <a:moveTo>
                    <a:pt x="6126" y="0"/>
                  </a:moveTo>
                  <a:cubicBezTo>
                    <a:pt x="6077" y="0"/>
                    <a:pt x="6033" y="15"/>
                    <a:pt x="5995" y="53"/>
                  </a:cubicBezTo>
                  <a:lnTo>
                    <a:pt x="6059" y="177"/>
                  </a:lnTo>
                  <a:lnTo>
                    <a:pt x="5935" y="177"/>
                  </a:lnTo>
                  <a:lnTo>
                    <a:pt x="5995" y="117"/>
                  </a:lnTo>
                  <a:cubicBezTo>
                    <a:pt x="5871" y="117"/>
                    <a:pt x="5935" y="177"/>
                    <a:pt x="5935" y="241"/>
                  </a:cubicBezTo>
                  <a:lnTo>
                    <a:pt x="5871" y="241"/>
                  </a:lnTo>
                  <a:lnTo>
                    <a:pt x="5995" y="424"/>
                  </a:lnTo>
                  <a:cubicBezTo>
                    <a:pt x="5948" y="424"/>
                    <a:pt x="5897" y="346"/>
                    <a:pt x="5849" y="346"/>
                  </a:cubicBezTo>
                  <a:cubicBezTo>
                    <a:pt x="5836" y="346"/>
                    <a:pt x="5824" y="351"/>
                    <a:pt x="5812" y="365"/>
                  </a:cubicBezTo>
                  <a:cubicBezTo>
                    <a:pt x="5871" y="424"/>
                    <a:pt x="5995" y="365"/>
                    <a:pt x="5995" y="488"/>
                  </a:cubicBezTo>
                  <a:cubicBezTo>
                    <a:pt x="5871" y="488"/>
                    <a:pt x="5812" y="488"/>
                    <a:pt x="5871" y="548"/>
                  </a:cubicBezTo>
                  <a:cubicBezTo>
                    <a:pt x="5812" y="548"/>
                    <a:pt x="5812" y="489"/>
                    <a:pt x="5812" y="488"/>
                  </a:cubicBezTo>
                  <a:lnTo>
                    <a:pt x="5812" y="488"/>
                  </a:lnTo>
                  <a:cubicBezTo>
                    <a:pt x="5812" y="548"/>
                    <a:pt x="5747" y="612"/>
                    <a:pt x="5871" y="671"/>
                  </a:cubicBezTo>
                  <a:cubicBezTo>
                    <a:pt x="5772" y="723"/>
                    <a:pt x="5794" y="813"/>
                    <a:pt x="5709" y="813"/>
                  </a:cubicBezTo>
                  <a:cubicBezTo>
                    <a:pt x="5688" y="813"/>
                    <a:pt x="5661" y="808"/>
                    <a:pt x="5624" y="795"/>
                  </a:cubicBezTo>
                  <a:lnTo>
                    <a:pt x="5624" y="795"/>
                  </a:lnTo>
                  <a:cubicBezTo>
                    <a:pt x="5688" y="859"/>
                    <a:pt x="5747" y="983"/>
                    <a:pt x="5747" y="1042"/>
                  </a:cubicBezTo>
                  <a:cubicBezTo>
                    <a:pt x="5710" y="1005"/>
                    <a:pt x="5683" y="991"/>
                    <a:pt x="5661" y="991"/>
                  </a:cubicBezTo>
                  <a:cubicBezTo>
                    <a:pt x="5594" y="991"/>
                    <a:pt x="5587" y="1132"/>
                    <a:pt x="5508" y="1132"/>
                  </a:cubicBezTo>
                  <a:cubicBezTo>
                    <a:pt x="5490" y="1132"/>
                    <a:pt x="5468" y="1125"/>
                    <a:pt x="5441" y="1107"/>
                  </a:cubicBezTo>
                  <a:lnTo>
                    <a:pt x="5441" y="1107"/>
                  </a:lnTo>
                  <a:cubicBezTo>
                    <a:pt x="5624" y="1230"/>
                    <a:pt x="5441" y="1354"/>
                    <a:pt x="5500" y="1537"/>
                  </a:cubicBezTo>
                  <a:lnTo>
                    <a:pt x="5441" y="1477"/>
                  </a:lnTo>
                  <a:cubicBezTo>
                    <a:pt x="5441" y="1537"/>
                    <a:pt x="5376" y="1537"/>
                    <a:pt x="5317" y="1601"/>
                  </a:cubicBezTo>
                  <a:cubicBezTo>
                    <a:pt x="5441" y="1660"/>
                    <a:pt x="5441" y="1725"/>
                    <a:pt x="5500" y="1848"/>
                  </a:cubicBezTo>
                  <a:cubicBezTo>
                    <a:pt x="5376" y="1848"/>
                    <a:pt x="5376" y="1725"/>
                    <a:pt x="5253" y="1725"/>
                  </a:cubicBezTo>
                  <a:cubicBezTo>
                    <a:pt x="5317" y="1725"/>
                    <a:pt x="5317" y="1908"/>
                    <a:pt x="5376" y="1908"/>
                  </a:cubicBezTo>
                  <a:lnTo>
                    <a:pt x="5193" y="1908"/>
                  </a:lnTo>
                  <a:cubicBezTo>
                    <a:pt x="5376" y="2031"/>
                    <a:pt x="5193" y="1972"/>
                    <a:pt x="5317" y="2096"/>
                  </a:cubicBezTo>
                  <a:cubicBezTo>
                    <a:pt x="5290" y="2109"/>
                    <a:pt x="5266" y="2113"/>
                    <a:pt x="5245" y="2113"/>
                  </a:cubicBezTo>
                  <a:cubicBezTo>
                    <a:pt x="5204" y="2113"/>
                    <a:pt x="5174" y="2098"/>
                    <a:pt x="5155" y="2098"/>
                  </a:cubicBezTo>
                  <a:cubicBezTo>
                    <a:pt x="5138" y="2098"/>
                    <a:pt x="5129" y="2110"/>
                    <a:pt x="5129" y="2155"/>
                  </a:cubicBezTo>
                  <a:cubicBezTo>
                    <a:pt x="5117" y="2168"/>
                    <a:pt x="5107" y="2174"/>
                    <a:pt x="5100" y="2174"/>
                  </a:cubicBezTo>
                  <a:cubicBezTo>
                    <a:pt x="5070" y="2174"/>
                    <a:pt x="5070" y="2096"/>
                    <a:pt x="5070" y="2096"/>
                  </a:cubicBezTo>
                  <a:lnTo>
                    <a:pt x="5070" y="2096"/>
                  </a:lnTo>
                  <a:cubicBezTo>
                    <a:pt x="5006" y="2219"/>
                    <a:pt x="5193" y="2155"/>
                    <a:pt x="5253" y="2219"/>
                  </a:cubicBezTo>
                  <a:cubicBezTo>
                    <a:pt x="5253" y="2280"/>
                    <a:pt x="5223" y="2295"/>
                    <a:pt x="5178" y="2295"/>
                  </a:cubicBezTo>
                  <a:cubicBezTo>
                    <a:pt x="5132" y="2295"/>
                    <a:pt x="5069" y="2279"/>
                    <a:pt x="5006" y="2279"/>
                  </a:cubicBezTo>
                  <a:cubicBezTo>
                    <a:pt x="5070" y="2343"/>
                    <a:pt x="5129" y="2467"/>
                    <a:pt x="5129" y="2526"/>
                  </a:cubicBezTo>
                  <a:lnTo>
                    <a:pt x="5070" y="2526"/>
                  </a:lnTo>
                  <a:cubicBezTo>
                    <a:pt x="5129" y="2590"/>
                    <a:pt x="5006" y="2714"/>
                    <a:pt x="5070" y="2897"/>
                  </a:cubicBezTo>
                  <a:cubicBezTo>
                    <a:pt x="5129" y="2897"/>
                    <a:pt x="5193" y="2897"/>
                    <a:pt x="5253" y="2961"/>
                  </a:cubicBezTo>
                  <a:cubicBezTo>
                    <a:pt x="5253" y="2961"/>
                    <a:pt x="5308" y="3012"/>
                    <a:pt x="5219" y="3019"/>
                  </a:cubicBezTo>
                  <a:lnTo>
                    <a:pt x="5219" y="3019"/>
                  </a:lnTo>
                  <a:cubicBezTo>
                    <a:pt x="5226" y="3017"/>
                    <a:pt x="5193" y="3005"/>
                    <a:pt x="5193" y="2961"/>
                  </a:cubicBezTo>
                  <a:lnTo>
                    <a:pt x="5193" y="3020"/>
                  </a:lnTo>
                  <a:cubicBezTo>
                    <a:pt x="5070" y="3020"/>
                    <a:pt x="5193" y="2961"/>
                    <a:pt x="5070" y="2897"/>
                  </a:cubicBezTo>
                  <a:lnTo>
                    <a:pt x="5070" y="2897"/>
                  </a:lnTo>
                  <a:cubicBezTo>
                    <a:pt x="5070" y="3020"/>
                    <a:pt x="5129" y="3144"/>
                    <a:pt x="5070" y="3208"/>
                  </a:cubicBezTo>
                  <a:cubicBezTo>
                    <a:pt x="4964" y="3208"/>
                    <a:pt x="5082" y="3071"/>
                    <a:pt x="5005" y="3071"/>
                  </a:cubicBezTo>
                  <a:cubicBezTo>
                    <a:pt x="4992" y="3071"/>
                    <a:pt x="4973" y="3075"/>
                    <a:pt x="4946" y="3085"/>
                  </a:cubicBezTo>
                  <a:lnTo>
                    <a:pt x="5070" y="3020"/>
                  </a:lnTo>
                  <a:cubicBezTo>
                    <a:pt x="4823" y="3020"/>
                    <a:pt x="5070" y="2961"/>
                    <a:pt x="4823" y="2961"/>
                  </a:cubicBezTo>
                  <a:cubicBezTo>
                    <a:pt x="4758" y="3085"/>
                    <a:pt x="4823" y="3144"/>
                    <a:pt x="4758" y="3268"/>
                  </a:cubicBezTo>
                  <a:cubicBezTo>
                    <a:pt x="4790" y="3300"/>
                    <a:pt x="4821" y="3300"/>
                    <a:pt x="4852" y="3300"/>
                  </a:cubicBezTo>
                  <a:cubicBezTo>
                    <a:pt x="4883" y="3300"/>
                    <a:pt x="4914" y="3300"/>
                    <a:pt x="4946" y="3332"/>
                  </a:cubicBezTo>
                  <a:cubicBezTo>
                    <a:pt x="5006" y="3579"/>
                    <a:pt x="4575" y="3391"/>
                    <a:pt x="4635" y="3639"/>
                  </a:cubicBezTo>
                  <a:cubicBezTo>
                    <a:pt x="4758" y="3703"/>
                    <a:pt x="4882" y="3762"/>
                    <a:pt x="4758" y="3827"/>
                  </a:cubicBezTo>
                  <a:lnTo>
                    <a:pt x="4635" y="3762"/>
                  </a:lnTo>
                  <a:lnTo>
                    <a:pt x="4635" y="3762"/>
                  </a:lnTo>
                  <a:cubicBezTo>
                    <a:pt x="4575" y="3886"/>
                    <a:pt x="4823" y="3886"/>
                    <a:pt x="4699" y="4010"/>
                  </a:cubicBezTo>
                  <a:cubicBezTo>
                    <a:pt x="4635" y="3950"/>
                    <a:pt x="4635" y="3886"/>
                    <a:pt x="4635" y="3886"/>
                  </a:cubicBezTo>
                  <a:lnTo>
                    <a:pt x="4635" y="3886"/>
                  </a:lnTo>
                  <a:cubicBezTo>
                    <a:pt x="4511" y="3950"/>
                    <a:pt x="4699" y="4010"/>
                    <a:pt x="4699" y="4074"/>
                  </a:cubicBezTo>
                  <a:lnTo>
                    <a:pt x="4511" y="4074"/>
                  </a:lnTo>
                  <a:cubicBezTo>
                    <a:pt x="4511" y="4197"/>
                    <a:pt x="4575" y="4380"/>
                    <a:pt x="4511" y="4568"/>
                  </a:cubicBezTo>
                  <a:cubicBezTo>
                    <a:pt x="4511" y="4568"/>
                    <a:pt x="4485" y="4540"/>
                    <a:pt x="4448" y="4540"/>
                  </a:cubicBezTo>
                  <a:cubicBezTo>
                    <a:pt x="4430" y="4540"/>
                    <a:pt x="4409" y="4547"/>
                    <a:pt x="4387" y="4568"/>
                  </a:cubicBezTo>
                  <a:cubicBezTo>
                    <a:pt x="4387" y="4751"/>
                    <a:pt x="4264" y="4999"/>
                    <a:pt x="4081" y="5187"/>
                  </a:cubicBezTo>
                  <a:lnTo>
                    <a:pt x="4204" y="5310"/>
                  </a:lnTo>
                  <a:cubicBezTo>
                    <a:pt x="4204" y="5310"/>
                    <a:pt x="4140" y="5310"/>
                    <a:pt x="4081" y="5246"/>
                  </a:cubicBezTo>
                  <a:lnTo>
                    <a:pt x="4081" y="5246"/>
                  </a:lnTo>
                  <a:cubicBezTo>
                    <a:pt x="4016" y="5310"/>
                    <a:pt x="4204" y="5310"/>
                    <a:pt x="4204" y="5370"/>
                  </a:cubicBezTo>
                  <a:lnTo>
                    <a:pt x="4081" y="5370"/>
                  </a:lnTo>
                  <a:cubicBezTo>
                    <a:pt x="4140" y="5493"/>
                    <a:pt x="4204" y="5805"/>
                    <a:pt x="4016" y="5928"/>
                  </a:cubicBezTo>
                  <a:lnTo>
                    <a:pt x="4016" y="5864"/>
                  </a:lnTo>
                  <a:lnTo>
                    <a:pt x="4016" y="5864"/>
                  </a:lnTo>
                  <a:cubicBezTo>
                    <a:pt x="3893" y="5988"/>
                    <a:pt x="4204" y="6111"/>
                    <a:pt x="4016" y="6176"/>
                  </a:cubicBezTo>
                  <a:lnTo>
                    <a:pt x="4016" y="6111"/>
                  </a:lnTo>
                  <a:cubicBezTo>
                    <a:pt x="3893" y="6359"/>
                    <a:pt x="3893" y="6670"/>
                    <a:pt x="3710" y="6853"/>
                  </a:cubicBezTo>
                  <a:cubicBezTo>
                    <a:pt x="3833" y="6917"/>
                    <a:pt x="3522" y="7041"/>
                    <a:pt x="3769" y="7165"/>
                  </a:cubicBezTo>
                  <a:cubicBezTo>
                    <a:pt x="3586" y="7224"/>
                    <a:pt x="3586" y="7224"/>
                    <a:pt x="3463" y="7348"/>
                  </a:cubicBezTo>
                  <a:cubicBezTo>
                    <a:pt x="3398" y="7412"/>
                    <a:pt x="3586" y="7471"/>
                    <a:pt x="3586" y="7595"/>
                  </a:cubicBezTo>
                  <a:lnTo>
                    <a:pt x="3463" y="7536"/>
                  </a:lnTo>
                  <a:lnTo>
                    <a:pt x="3522" y="7659"/>
                  </a:lnTo>
                  <a:lnTo>
                    <a:pt x="3398" y="7659"/>
                  </a:lnTo>
                  <a:lnTo>
                    <a:pt x="3398" y="7719"/>
                  </a:lnTo>
                  <a:lnTo>
                    <a:pt x="3522" y="7719"/>
                  </a:lnTo>
                  <a:cubicBezTo>
                    <a:pt x="3522" y="7820"/>
                    <a:pt x="3398" y="7922"/>
                    <a:pt x="3319" y="7922"/>
                  </a:cubicBezTo>
                  <a:cubicBezTo>
                    <a:pt x="3301" y="7922"/>
                    <a:pt x="3286" y="7917"/>
                    <a:pt x="3275" y="7907"/>
                  </a:cubicBezTo>
                  <a:lnTo>
                    <a:pt x="3275" y="7907"/>
                  </a:lnTo>
                  <a:lnTo>
                    <a:pt x="3339" y="8154"/>
                  </a:lnTo>
                  <a:cubicBezTo>
                    <a:pt x="3313" y="8154"/>
                    <a:pt x="3297" y="8143"/>
                    <a:pt x="3288" y="8131"/>
                  </a:cubicBezTo>
                  <a:lnTo>
                    <a:pt x="3288" y="8131"/>
                  </a:lnTo>
                  <a:cubicBezTo>
                    <a:pt x="3288" y="8151"/>
                    <a:pt x="3266" y="8151"/>
                    <a:pt x="3245" y="8151"/>
                  </a:cubicBezTo>
                  <a:cubicBezTo>
                    <a:pt x="3214" y="8151"/>
                    <a:pt x="3183" y="8151"/>
                    <a:pt x="3215" y="8213"/>
                  </a:cubicBezTo>
                  <a:cubicBezTo>
                    <a:pt x="3215" y="8213"/>
                    <a:pt x="3275" y="8213"/>
                    <a:pt x="3275" y="8278"/>
                  </a:cubicBezTo>
                  <a:cubicBezTo>
                    <a:pt x="3215" y="8278"/>
                    <a:pt x="3151" y="8401"/>
                    <a:pt x="3151" y="8525"/>
                  </a:cubicBezTo>
                  <a:lnTo>
                    <a:pt x="3092" y="8460"/>
                  </a:lnTo>
                  <a:cubicBezTo>
                    <a:pt x="3027" y="8648"/>
                    <a:pt x="3027" y="8831"/>
                    <a:pt x="2968" y="9079"/>
                  </a:cubicBezTo>
                  <a:cubicBezTo>
                    <a:pt x="2998" y="9049"/>
                    <a:pt x="3043" y="9034"/>
                    <a:pt x="3082" y="9034"/>
                  </a:cubicBezTo>
                  <a:cubicBezTo>
                    <a:pt x="3120" y="9034"/>
                    <a:pt x="3151" y="9049"/>
                    <a:pt x="3151" y="9079"/>
                  </a:cubicBezTo>
                  <a:lnTo>
                    <a:pt x="3027" y="9079"/>
                  </a:lnTo>
                  <a:cubicBezTo>
                    <a:pt x="3042" y="9094"/>
                    <a:pt x="3054" y="9099"/>
                    <a:pt x="3064" y="9099"/>
                  </a:cubicBezTo>
                  <a:cubicBezTo>
                    <a:pt x="3080" y="9099"/>
                    <a:pt x="3090" y="9085"/>
                    <a:pt x="3103" y="9085"/>
                  </a:cubicBezTo>
                  <a:cubicBezTo>
                    <a:pt x="3115" y="9085"/>
                    <a:pt x="3129" y="9097"/>
                    <a:pt x="3151" y="9143"/>
                  </a:cubicBezTo>
                  <a:cubicBezTo>
                    <a:pt x="3151" y="9160"/>
                    <a:pt x="3141" y="9167"/>
                    <a:pt x="3124" y="9167"/>
                  </a:cubicBezTo>
                  <a:cubicBezTo>
                    <a:pt x="3085" y="9167"/>
                    <a:pt x="3010" y="9124"/>
                    <a:pt x="2968" y="9079"/>
                  </a:cubicBezTo>
                  <a:lnTo>
                    <a:pt x="2968" y="9079"/>
                  </a:lnTo>
                  <a:lnTo>
                    <a:pt x="3027" y="9202"/>
                  </a:lnTo>
                  <a:cubicBezTo>
                    <a:pt x="2968" y="9202"/>
                    <a:pt x="2968" y="9202"/>
                    <a:pt x="2904" y="9143"/>
                  </a:cubicBezTo>
                  <a:lnTo>
                    <a:pt x="2904" y="9143"/>
                  </a:lnTo>
                  <a:cubicBezTo>
                    <a:pt x="2968" y="9202"/>
                    <a:pt x="2721" y="9267"/>
                    <a:pt x="2844" y="9390"/>
                  </a:cubicBezTo>
                  <a:cubicBezTo>
                    <a:pt x="2780" y="9573"/>
                    <a:pt x="2780" y="9638"/>
                    <a:pt x="2780" y="9820"/>
                  </a:cubicBezTo>
                  <a:cubicBezTo>
                    <a:pt x="2844" y="9820"/>
                    <a:pt x="2844" y="9885"/>
                    <a:pt x="2904" y="9944"/>
                  </a:cubicBezTo>
                  <a:cubicBezTo>
                    <a:pt x="2844" y="10068"/>
                    <a:pt x="2721" y="10191"/>
                    <a:pt x="2721" y="10315"/>
                  </a:cubicBezTo>
                  <a:cubicBezTo>
                    <a:pt x="2721" y="10439"/>
                    <a:pt x="2780" y="10379"/>
                    <a:pt x="2844" y="10439"/>
                  </a:cubicBezTo>
                  <a:cubicBezTo>
                    <a:pt x="2745" y="10439"/>
                    <a:pt x="2725" y="10519"/>
                    <a:pt x="2688" y="10519"/>
                  </a:cubicBezTo>
                  <a:cubicBezTo>
                    <a:pt x="2679" y="10519"/>
                    <a:pt x="2669" y="10514"/>
                    <a:pt x="2656" y="10503"/>
                  </a:cubicBezTo>
                  <a:cubicBezTo>
                    <a:pt x="2597" y="10627"/>
                    <a:pt x="2597" y="10686"/>
                    <a:pt x="2656" y="10933"/>
                  </a:cubicBezTo>
                  <a:cubicBezTo>
                    <a:pt x="2656" y="10933"/>
                    <a:pt x="2685" y="10907"/>
                    <a:pt x="2704" y="10907"/>
                  </a:cubicBezTo>
                  <a:cubicBezTo>
                    <a:pt x="2714" y="10907"/>
                    <a:pt x="2721" y="10913"/>
                    <a:pt x="2721" y="10933"/>
                  </a:cubicBezTo>
                  <a:lnTo>
                    <a:pt x="2656" y="10998"/>
                  </a:lnTo>
                  <a:lnTo>
                    <a:pt x="2597" y="10998"/>
                  </a:lnTo>
                  <a:cubicBezTo>
                    <a:pt x="2721" y="11245"/>
                    <a:pt x="2162" y="11428"/>
                    <a:pt x="2350" y="11675"/>
                  </a:cubicBezTo>
                  <a:lnTo>
                    <a:pt x="2409" y="11922"/>
                  </a:lnTo>
                  <a:cubicBezTo>
                    <a:pt x="2400" y="11932"/>
                    <a:pt x="2393" y="11936"/>
                    <a:pt x="2386" y="11936"/>
                  </a:cubicBezTo>
                  <a:cubicBezTo>
                    <a:pt x="2355" y="11936"/>
                    <a:pt x="2344" y="11849"/>
                    <a:pt x="2311" y="11849"/>
                  </a:cubicBezTo>
                  <a:cubicBezTo>
                    <a:pt x="2303" y="11849"/>
                    <a:pt x="2295" y="11853"/>
                    <a:pt x="2286" y="11863"/>
                  </a:cubicBezTo>
                  <a:cubicBezTo>
                    <a:pt x="2350" y="12110"/>
                    <a:pt x="2162" y="12234"/>
                    <a:pt x="2226" y="12417"/>
                  </a:cubicBezTo>
                  <a:cubicBezTo>
                    <a:pt x="1915" y="12481"/>
                    <a:pt x="2162" y="12911"/>
                    <a:pt x="1915" y="13035"/>
                  </a:cubicBezTo>
                  <a:lnTo>
                    <a:pt x="1979" y="13035"/>
                  </a:lnTo>
                  <a:cubicBezTo>
                    <a:pt x="2038" y="13099"/>
                    <a:pt x="1915" y="13099"/>
                    <a:pt x="1915" y="13159"/>
                  </a:cubicBezTo>
                  <a:cubicBezTo>
                    <a:pt x="1957" y="13159"/>
                    <a:pt x="1972" y="13132"/>
                    <a:pt x="1977" y="13132"/>
                  </a:cubicBezTo>
                  <a:cubicBezTo>
                    <a:pt x="1979" y="13132"/>
                    <a:pt x="1979" y="13139"/>
                    <a:pt x="1979" y="13159"/>
                  </a:cubicBezTo>
                  <a:cubicBezTo>
                    <a:pt x="1979" y="13530"/>
                    <a:pt x="1732" y="13965"/>
                    <a:pt x="1544" y="14336"/>
                  </a:cubicBezTo>
                  <a:cubicBezTo>
                    <a:pt x="1484" y="14519"/>
                    <a:pt x="1915" y="14519"/>
                    <a:pt x="1667" y="14642"/>
                  </a:cubicBezTo>
                  <a:lnTo>
                    <a:pt x="1544" y="14583"/>
                  </a:lnTo>
                  <a:lnTo>
                    <a:pt x="1544" y="14583"/>
                  </a:lnTo>
                  <a:cubicBezTo>
                    <a:pt x="1608" y="14766"/>
                    <a:pt x="1608" y="14890"/>
                    <a:pt x="1544" y="15078"/>
                  </a:cubicBezTo>
                  <a:cubicBezTo>
                    <a:pt x="1484" y="15201"/>
                    <a:pt x="1484" y="15384"/>
                    <a:pt x="1484" y="15572"/>
                  </a:cubicBezTo>
                  <a:cubicBezTo>
                    <a:pt x="1484" y="15508"/>
                    <a:pt x="1420" y="15508"/>
                    <a:pt x="1420" y="15508"/>
                  </a:cubicBezTo>
                  <a:cubicBezTo>
                    <a:pt x="1361" y="15508"/>
                    <a:pt x="1420" y="15696"/>
                    <a:pt x="1484" y="15755"/>
                  </a:cubicBezTo>
                  <a:lnTo>
                    <a:pt x="1361" y="15755"/>
                  </a:lnTo>
                  <a:cubicBezTo>
                    <a:pt x="1296" y="15819"/>
                    <a:pt x="1420" y="15943"/>
                    <a:pt x="1361" y="15943"/>
                  </a:cubicBezTo>
                  <a:lnTo>
                    <a:pt x="1296" y="15943"/>
                  </a:lnTo>
                  <a:cubicBezTo>
                    <a:pt x="1352" y="15943"/>
                    <a:pt x="1268" y="16078"/>
                    <a:pt x="1322" y="16078"/>
                  </a:cubicBezTo>
                  <a:cubicBezTo>
                    <a:pt x="1331" y="16078"/>
                    <a:pt x="1343" y="16075"/>
                    <a:pt x="1361" y="16067"/>
                  </a:cubicBezTo>
                  <a:lnTo>
                    <a:pt x="1361" y="16067"/>
                  </a:lnTo>
                  <a:cubicBezTo>
                    <a:pt x="1296" y="16190"/>
                    <a:pt x="1361" y="16314"/>
                    <a:pt x="1296" y="16373"/>
                  </a:cubicBezTo>
                  <a:cubicBezTo>
                    <a:pt x="1420" y="16497"/>
                    <a:pt x="1173" y="16561"/>
                    <a:pt x="1361" y="16621"/>
                  </a:cubicBezTo>
                  <a:cubicBezTo>
                    <a:pt x="1341" y="16614"/>
                    <a:pt x="1323" y="16611"/>
                    <a:pt x="1307" y="16611"/>
                  </a:cubicBezTo>
                  <a:cubicBezTo>
                    <a:pt x="1174" y="16611"/>
                    <a:pt x="1180" y="16815"/>
                    <a:pt x="1237" y="16868"/>
                  </a:cubicBezTo>
                  <a:cubicBezTo>
                    <a:pt x="1237" y="16868"/>
                    <a:pt x="1209" y="16896"/>
                    <a:pt x="1172" y="16896"/>
                  </a:cubicBezTo>
                  <a:cubicBezTo>
                    <a:pt x="1154" y="16896"/>
                    <a:pt x="1133" y="16889"/>
                    <a:pt x="1113" y="16868"/>
                  </a:cubicBezTo>
                  <a:lnTo>
                    <a:pt x="1113" y="16868"/>
                  </a:lnTo>
                  <a:cubicBezTo>
                    <a:pt x="1113" y="16991"/>
                    <a:pt x="1113" y="17056"/>
                    <a:pt x="1237" y="17056"/>
                  </a:cubicBezTo>
                  <a:cubicBezTo>
                    <a:pt x="990" y="17179"/>
                    <a:pt x="1361" y="17427"/>
                    <a:pt x="1049" y="17427"/>
                  </a:cubicBezTo>
                  <a:cubicBezTo>
                    <a:pt x="1113" y="17674"/>
                    <a:pt x="1113" y="17921"/>
                    <a:pt x="1113" y="18168"/>
                  </a:cubicBezTo>
                  <a:cubicBezTo>
                    <a:pt x="926" y="18104"/>
                    <a:pt x="1173" y="17921"/>
                    <a:pt x="990" y="17921"/>
                  </a:cubicBezTo>
                  <a:cubicBezTo>
                    <a:pt x="990" y="18104"/>
                    <a:pt x="1113" y="18228"/>
                    <a:pt x="1049" y="18475"/>
                  </a:cubicBezTo>
                  <a:cubicBezTo>
                    <a:pt x="990" y="18475"/>
                    <a:pt x="990" y="18416"/>
                    <a:pt x="926" y="18416"/>
                  </a:cubicBezTo>
                  <a:cubicBezTo>
                    <a:pt x="990" y="18599"/>
                    <a:pt x="866" y="18787"/>
                    <a:pt x="926" y="18970"/>
                  </a:cubicBezTo>
                  <a:cubicBezTo>
                    <a:pt x="1049" y="18970"/>
                    <a:pt x="1113" y="19158"/>
                    <a:pt x="1173" y="19217"/>
                  </a:cubicBezTo>
                  <a:cubicBezTo>
                    <a:pt x="1134" y="19191"/>
                    <a:pt x="1109" y="19181"/>
                    <a:pt x="1091" y="19181"/>
                  </a:cubicBezTo>
                  <a:cubicBezTo>
                    <a:pt x="1041" y="19181"/>
                    <a:pt x="1041" y="19253"/>
                    <a:pt x="948" y="19253"/>
                  </a:cubicBezTo>
                  <a:cubicBezTo>
                    <a:pt x="914" y="19253"/>
                    <a:pt x="868" y="19243"/>
                    <a:pt x="802" y="19217"/>
                  </a:cubicBezTo>
                  <a:lnTo>
                    <a:pt x="802" y="19217"/>
                  </a:lnTo>
                  <a:cubicBezTo>
                    <a:pt x="866" y="19281"/>
                    <a:pt x="866" y="19281"/>
                    <a:pt x="926" y="19281"/>
                  </a:cubicBezTo>
                  <a:cubicBezTo>
                    <a:pt x="926" y="19311"/>
                    <a:pt x="911" y="19326"/>
                    <a:pt x="888" y="19326"/>
                  </a:cubicBezTo>
                  <a:cubicBezTo>
                    <a:pt x="865" y="19326"/>
                    <a:pt x="834" y="19311"/>
                    <a:pt x="802" y="19281"/>
                  </a:cubicBezTo>
                  <a:lnTo>
                    <a:pt x="802" y="19281"/>
                  </a:lnTo>
                  <a:cubicBezTo>
                    <a:pt x="866" y="19405"/>
                    <a:pt x="926" y="19405"/>
                    <a:pt x="926" y="19528"/>
                  </a:cubicBezTo>
                  <a:cubicBezTo>
                    <a:pt x="866" y="19528"/>
                    <a:pt x="866" y="19464"/>
                    <a:pt x="802" y="19464"/>
                  </a:cubicBezTo>
                  <a:cubicBezTo>
                    <a:pt x="866" y="19528"/>
                    <a:pt x="926" y="19588"/>
                    <a:pt x="926" y="19711"/>
                  </a:cubicBezTo>
                  <a:cubicBezTo>
                    <a:pt x="885" y="19711"/>
                    <a:pt x="872" y="19711"/>
                    <a:pt x="868" y="19693"/>
                  </a:cubicBezTo>
                  <a:lnTo>
                    <a:pt x="868" y="19693"/>
                  </a:lnTo>
                  <a:cubicBezTo>
                    <a:pt x="884" y="19854"/>
                    <a:pt x="985" y="19973"/>
                    <a:pt x="926" y="20147"/>
                  </a:cubicBezTo>
                  <a:cubicBezTo>
                    <a:pt x="888" y="20133"/>
                    <a:pt x="863" y="20128"/>
                    <a:pt x="846" y="20128"/>
                  </a:cubicBezTo>
                  <a:cubicBezTo>
                    <a:pt x="780" y="20128"/>
                    <a:pt x="827" y="20206"/>
                    <a:pt x="678" y="20206"/>
                  </a:cubicBezTo>
                  <a:lnTo>
                    <a:pt x="743" y="20330"/>
                  </a:lnTo>
                  <a:lnTo>
                    <a:pt x="802" y="20270"/>
                  </a:lnTo>
                  <a:cubicBezTo>
                    <a:pt x="802" y="20394"/>
                    <a:pt x="866" y="20453"/>
                    <a:pt x="802" y="20518"/>
                  </a:cubicBezTo>
                  <a:lnTo>
                    <a:pt x="743" y="20453"/>
                  </a:lnTo>
                  <a:lnTo>
                    <a:pt x="743" y="20641"/>
                  </a:lnTo>
                  <a:lnTo>
                    <a:pt x="866" y="20518"/>
                  </a:lnTo>
                  <a:cubicBezTo>
                    <a:pt x="926" y="20641"/>
                    <a:pt x="1049" y="20577"/>
                    <a:pt x="990" y="20701"/>
                  </a:cubicBezTo>
                  <a:cubicBezTo>
                    <a:pt x="978" y="20690"/>
                    <a:pt x="968" y="20685"/>
                    <a:pt x="960" y="20685"/>
                  </a:cubicBezTo>
                  <a:cubicBezTo>
                    <a:pt x="923" y="20685"/>
                    <a:pt x="915" y="20776"/>
                    <a:pt x="866" y="20824"/>
                  </a:cubicBezTo>
                  <a:cubicBezTo>
                    <a:pt x="926" y="20824"/>
                    <a:pt x="926" y="20888"/>
                    <a:pt x="926" y="20948"/>
                  </a:cubicBezTo>
                  <a:lnTo>
                    <a:pt x="678" y="20948"/>
                  </a:lnTo>
                  <a:cubicBezTo>
                    <a:pt x="802" y="21012"/>
                    <a:pt x="678" y="21136"/>
                    <a:pt x="802" y="21195"/>
                  </a:cubicBezTo>
                  <a:lnTo>
                    <a:pt x="678" y="21195"/>
                  </a:lnTo>
                  <a:lnTo>
                    <a:pt x="802" y="21259"/>
                  </a:lnTo>
                  <a:lnTo>
                    <a:pt x="678" y="21259"/>
                  </a:lnTo>
                  <a:cubicBezTo>
                    <a:pt x="649" y="21321"/>
                    <a:pt x="695" y="21321"/>
                    <a:pt x="742" y="21321"/>
                  </a:cubicBezTo>
                  <a:lnTo>
                    <a:pt x="742" y="21321"/>
                  </a:lnTo>
                  <a:cubicBezTo>
                    <a:pt x="679" y="21508"/>
                    <a:pt x="742" y="21631"/>
                    <a:pt x="678" y="21754"/>
                  </a:cubicBezTo>
                  <a:cubicBezTo>
                    <a:pt x="661" y="21762"/>
                    <a:pt x="648" y="21766"/>
                    <a:pt x="639" y="21766"/>
                  </a:cubicBezTo>
                  <a:cubicBezTo>
                    <a:pt x="594" y="21766"/>
                    <a:pt x="639" y="21678"/>
                    <a:pt x="594" y="21678"/>
                  </a:cubicBezTo>
                  <a:cubicBezTo>
                    <a:pt x="585" y="21678"/>
                    <a:pt x="572" y="21681"/>
                    <a:pt x="555" y="21690"/>
                  </a:cubicBezTo>
                  <a:cubicBezTo>
                    <a:pt x="555" y="21859"/>
                    <a:pt x="655" y="22077"/>
                    <a:pt x="631" y="22253"/>
                  </a:cubicBezTo>
                  <a:lnTo>
                    <a:pt x="631" y="22253"/>
                  </a:lnTo>
                  <a:cubicBezTo>
                    <a:pt x="787" y="22311"/>
                    <a:pt x="498" y="22375"/>
                    <a:pt x="619" y="22496"/>
                  </a:cubicBezTo>
                  <a:cubicBezTo>
                    <a:pt x="555" y="22496"/>
                    <a:pt x="495" y="22431"/>
                    <a:pt x="495" y="22431"/>
                  </a:cubicBezTo>
                  <a:lnTo>
                    <a:pt x="495" y="22431"/>
                  </a:lnTo>
                  <a:cubicBezTo>
                    <a:pt x="431" y="22555"/>
                    <a:pt x="495" y="22743"/>
                    <a:pt x="555" y="22926"/>
                  </a:cubicBezTo>
                  <a:lnTo>
                    <a:pt x="495" y="22926"/>
                  </a:lnTo>
                  <a:cubicBezTo>
                    <a:pt x="431" y="22990"/>
                    <a:pt x="431" y="23114"/>
                    <a:pt x="431" y="23173"/>
                  </a:cubicBezTo>
                  <a:cubicBezTo>
                    <a:pt x="495" y="23238"/>
                    <a:pt x="431" y="23238"/>
                    <a:pt x="555" y="23238"/>
                  </a:cubicBezTo>
                  <a:cubicBezTo>
                    <a:pt x="184" y="23485"/>
                    <a:pt x="619" y="23732"/>
                    <a:pt x="372" y="23915"/>
                  </a:cubicBezTo>
                  <a:cubicBezTo>
                    <a:pt x="372" y="23915"/>
                    <a:pt x="343" y="23889"/>
                    <a:pt x="324" y="23889"/>
                  </a:cubicBezTo>
                  <a:cubicBezTo>
                    <a:pt x="314" y="23889"/>
                    <a:pt x="307" y="23895"/>
                    <a:pt x="307" y="23915"/>
                  </a:cubicBezTo>
                  <a:lnTo>
                    <a:pt x="307" y="24103"/>
                  </a:lnTo>
                  <a:cubicBezTo>
                    <a:pt x="431" y="24103"/>
                    <a:pt x="372" y="24103"/>
                    <a:pt x="495" y="24039"/>
                  </a:cubicBezTo>
                  <a:cubicBezTo>
                    <a:pt x="555" y="24103"/>
                    <a:pt x="555" y="24162"/>
                    <a:pt x="555" y="24162"/>
                  </a:cubicBezTo>
                  <a:cubicBezTo>
                    <a:pt x="537" y="24145"/>
                    <a:pt x="520" y="24138"/>
                    <a:pt x="502" y="24138"/>
                  </a:cubicBezTo>
                  <a:cubicBezTo>
                    <a:pt x="467" y="24138"/>
                    <a:pt x="431" y="24166"/>
                    <a:pt x="397" y="24200"/>
                  </a:cubicBezTo>
                  <a:lnTo>
                    <a:pt x="397" y="24200"/>
                  </a:lnTo>
                  <a:cubicBezTo>
                    <a:pt x="393" y="24199"/>
                    <a:pt x="390" y="24198"/>
                    <a:pt x="387" y="24198"/>
                  </a:cubicBezTo>
                  <a:cubicBezTo>
                    <a:pt x="378" y="24198"/>
                    <a:pt x="372" y="24205"/>
                    <a:pt x="372" y="24227"/>
                  </a:cubicBezTo>
                  <a:cubicBezTo>
                    <a:pt x="380" y="24218"/>
                    <a:pt x="388" y="24209"/>
                    <a:pt x="397" y="24200"/>
                  </a:cubicBezTo>
                  <a:lnTo>
                    <a:pt x="397" y="24200"/>
                  </a:lnTo>
                  <a:cubicBezTo>
                    <a:pt x="413" y="24207"/>
                    <a:pt x="431" y="24227"/>
                    <a:pt x="431" y="24227"/>
                  </a:cubicBezTo>
                  <a:cubicBezTo>
                    <a:pt x="248" y="24286"/>
                    <a:pt x="619" y="24227"/>
                    <a:pt x="495" y="24350"/>
                  </a:cubicBezTo>
                  <a:lnTo>
                    <a:pt x="431" y="24350"/>
                  </a:lnTo>
                  <a:cubicBezTo>
                    <a:pt x="495" y="24410"/>
                    <a:pt x="555" y="24474"/>
                    <a:pt x="495" y="24533"/>
                  </a:cubicBezTo>
                  <a:cubicBezTo>
                    <a:pt x="372" y="24533"/>
                    <a:pt x="495" y="24474"/>
                    <a:pt x="372" y="24474"/>
                  </a:cubicBezTo>
                  <a:cubicBezTo>
                    <a:pt x="372" y="24533"/>
                    <a:pt x="555" y="24598"/>
                    <a:pt x="431" y="24657"/>
                  </a:cubicBezTo>
                  <a:cubicBezTo>
                    <a:pt x="431" y="24657"/>
                    <a:pt x="431" y="24598"/>
                    <a:pt x="372" y="24533"/>
                  </a:cubicBezTo>
                  <a:cubicBezTo>
                    <a:pt x="248" y="24657"/>
                    <a:pt x="307" y="24657"/>
                    <a:pt x="248" y="24721"/>
                  </a:cubicBezTo>
                  <a:lnTo>
                    <a:pt x="184" y="24845"/>
                  </a:lnTo>
                  <a:lnTo>
                    <a:pt x="248" y="24781"/>
                  </a:lnTo>
                  <a:cubicBezTo>
                    <a:pt x="461" y="24887"/>
                    <a:pt x="306" y="24950"/>
                    <a:pt x="378" y="25082"/>
                  </a:cubicBezTo>
                  <a:lnTo>
                    <a:pt x="378" y="25082"/>
                  </a:lnTo>
                  <a:cubicBezTo>
                    <a:pt x="356" y="25059"/>
                    <a:pt x="339" y="25051"/>
                    <a:pt x="326" y="25051"/>
                  </a:cubicBezTo>
                  <a:cubicBezTo>
                    <a:pt x="297" y="25051"/>
                    <a:pt x="282" y="25092"/>
                    <a:pt x="248" y="25092"/>
                  </a:cubicBezTo>
                  <a:cubicBezTo>
                    <a:pt x="184" y="25092"/>
                    <a:pt x="124" y="25151"/>
                    <a:pt x="124" y="25151"/>
                  </a:cubicBezTo>
                  <a:cubicBezTo>
                    <a:pt x="184" y="25216"/>
                    <a:pt x="1" y="25216"/>
                    <a:pt x="124" y="25339"/>
                  </a:cubicBezTo>
                  <a:cubicBezTo>
                    <a:pt x="124" y="25339"/>
                    <a:pt x="124" y="25399"/>
                    <a:pt x="60" y="25399"/>
                  </a:cubicBezTo>
                  <a:cubicBezTo>
                    <a:pt x="60" y="25420"/>
                    <a:pt x="67" y="25427"/>
                    <a:pt x="79" y="25427"/>
                  </a:cubicBezTo>
                  <a:cubicBezTo>
                    <a:pt x="102" y="25427"/>
                    <a:pt x="144" y="25399"/>
                    <a:pt x="184" y="25399"/>
                  </a:cubicBezTo>
                  <a:cubicBezTo>
                    <a:pt x="307" y="25522"/>
                    <a:pt x="1" y="25646"/>
                    <a:pt x="124" y="25834"/>
                  </a:cubicBezTo>
                  <a:cubicBezTo>
                    <a:pt x="184" y="26017"/>
                    <a:pt x="307" y="26081"/>
                    <a:pt x="372" y="26205"/>
                  </a:cubicBezTo>
                  <a:cubicBezTo>
                    <a:pt x="359" y="26216"/>
                    <a:pt x="347" y="26221"/>
                    <a:pt x="335" y="26221"/>
                  </a:cubicBezTo>
                  <a:cubicBezTo>
                    <a:pt x="287" y="26221"/>
                    <a:pt x="248" y="26141"/>
                    <a:pt x="248" y="26141"/>
                  </a:cubicBezTo>
                  <a:cubicBezTo>
                    <a:pt x="184" y="26264"/>
                    <a:pt x="184" y="26264"/>
                    <a:pt x="184" y="26388"/>
                  </a:cubicBezTo>
                  <a:cubicBezTo>
                    <a:pt x="184" y="26368"/>
                    <a:pt x="177" y="26361"/>
                    <a:pt x="168" y="26361"/>
                  </a:cubicBezTo>
                  <a:cubicBezTo>
                    <a:pt x="151" y="26361"/>
                    <a:pt x="124" y="26388"/>
                    <a:pt x="124" y="26388"/>
                  </a:cubicBezTo>
                  <a:cubicBezTo>
                    <a:pt x="124" y="26452"/>
                    <a:pt x="248" y="26452"/>
                    <a:pt x="184" y="26511"/>
                  </a:cubicBezTo>
                  <a:cubicBezTo>
                    <a:pt x="124" y="26511"/>
                    <a:pt x="60" y="26452"/>
                    <a:pt x="1" y="26452"/>
                  </a:cubicBezTo>
                  <a:cubicBezTo>
                    <a:pt x="60" y="26511"/>
                    <a:pt x="124" y="26576"/>
                    <a:pt x="124" y="26635"/>
                  </a:cubicBezTo>
                  <a:cubicBezTo>
                    <a:pt x="105" y="26654"/>
                    <a:pt x="92" y="26662"/>
                    <a:pt x="81" y="26662"/>
                  </a:cubicBezTo>
                  <a:cubicBezTo>
                    <a:pt x="55" y="26662"/>
                    <a:pt x="43" y="26618"/>
                    <a:pt x="1" y="26576"/>
                  </a:cubicBezTo>
                  <a:lnTo>
                    <a:pt x="1" y="26576"/>
                  </a:lnTo>
                  <a:cubicBezTo>
                    <a:pt x="28" y="26604"/>
                    <a:pt x="43" y="26659"/>
                    <a:pt x="64" y="26711"/>
                  </a:cubicBezTo>
                  <a:lnTo>
                    <a:pt x="64" y="26711"/>
                  </a:lnTo>
                  <a:cubicBezTo>
                    <a:pt x="93" y="26699"/>
                    <a:pt x="149" y="26699"/>
                    <a:pt x="184" y="26699"/>
                  </a:cubicBezTo>
                  <a:cubicBezTo>
                    <a:pt x="431" y="26699"/>
                    <a:pt x="184" y="26511"/>
                    <a:pt x="184" y="26388"/>
                  </a:cubicBezTo>
                  <a:lnTo>
                    <a:pt x="184" y="26388"/>
                  </a:lnTo>
                  <a:lnTo>
                    <a:pt x="372" y="26452"/>
                  </a:lnTo>
                  <a:lnTo>
                    <a:pt x="372" y="26452"/>
                  </a:lnTo>
                  <a:lnTo>
                    <a:pt x="248" y="26328"/>
                  </a:lnTo>
                  <a:cubicBezTo>
                    <a:pt x="307" y="26328"/>
                    <a:pt x="372" y="26328"/>
                    <a:pt x="372" y="26388"/>
                  </a:cubicBezTo>
                  <a:cubicBezTo>
                    <a:pt x="495" y="26328"/>
                    <a:pt x="372" y="26328"/>
                    <a:pt x="431" y="26264"/>
                  </a:cubicBezTo>
                  <a:lnTo>
                    <a:pt x="495" y="26264"/>
                  </a:lnTo>
                  <a:lnTo>
                    <a:pt x="431" y="26205"/>
                  </a:lnTo>
                  <a:lnTo>
                    <a:pt x="495" y="26205"/>
                  </a:lnTo>
                  <a:cubicBezTo>
                    <a:pt x="619" y="26081"/>
                    <a:pt x="431" y="26017"/>
                    <a:pt x="555" y="25958"/>
                  </a:cubicBezTo>
                  <a:cubicBezTo>
                    <a:pt x="525" y="25864"/>
                    <a:pt x="494" y="25864"/>
                    <a:pt x="455" y="25864"/>
                  </a:cubicBezTo>
                  <a:cubicBezTo>
                    <a:pt x="416" y="25864"/>
                    <a:pt x="369" y="25864"/>
                    <a:pt x="307" y="25770"/>
                  </a:cubicBezTo>
                  <a:lnTo>
                    <a:pt x="619" y="25710"/>
                  </a:lnTo>
                  <a:lnTo>
                    <a:pt x="495" y="25710"/>
                  </a:lnTo>
                  <a:cubicBezTo>
                    <a:pt x="495" y="25710"/>
                    <a:pt x="495" y="25646"/>
                    <a:pt x="555" y="25646"/>
                  </a:cubicBezTo>
                  <a:cubicBezTo>
                    <a:pt x="535" y="25626"/>
                    <a:pt x="522" y="25620"/>
                    <a:pt x="510" y="25620"/>
                  </a:cubicBezTo>
                  <a:cubicBezTo>
                    <a:pt x="488" y="25620"/>
                    <a:pt x="474" y="25646"/>
                    <a:pt x="431" y="25646"/>
                  </a:cubicBezTo>
                  <a:cubicBezTo>
                    <a:pt x="555" y="25522"/>
                    <a:pt x="431" y="25399"/>
                    <a:pt x="619" y="25399"/>
                  </a:cubicBezTo>
                  <a:cubicBezTo>
                    <a:pt x="592" y="25386"/>
                    <a:pt x="571" y="25382"/>
                    <a:pt x="554" y="25382"/>
                  </a:cubicBezTo>
                  <a:cubicBezTo>
                    <a:pt x="523" y="25382"/>
                    <a:pt x="508" y="25397"/>
                    <a:pt x="501" y="25397"/>
                  </a:cubicBezTo>
                  <a:cubicBezTo>
                    <a:pt x="495" y="25397"/>
                    <a:pt x="495" y="25385"/>
                    <a:pt x="495" y="25339"/>
                  </a:cubicBezTo>
                  <a:cubicBezTo>
                    <a:pt x="678" y="25339"/>
                    <a:pt x="431" y="25216"/>
                    <a:pt x="555" y="25151"/>
                  </a:cubicBezTo>
                  <a:lnTo>
                    <a:pt x="555" y="25151"/>
                  </a:lnTo>
                  <a:cubicBezTo>
                    <a:pt x="642" y="25197"/>
                    <a:pt x="638" y="25240"/>
                    <a:pt x="649" y="25240"/>
                  </a:cubicBezTo>
                  <a:cubicBezTo>
                    <a:pt x="654" y="25240"/>
                    <a:pt x="661" y="25233"/>
                    <a:pt x="678" y="25216"/>
                  </a:cubicBezTo>
                  <a:cubicBezTo>
                    <a:pt x="495" y="25151"/>
                    <a:pt x="743" y="25028"/>
                    <a:pt x="743" y="24968"/>
                  </a:cubicBezTo>
                  <a:cubicBezTo>
                    <a:pt x="555" y="24968"/>
                    <a:pt x="678" y="24845"/>
                    <a:pt x="619" y="24721"/>
                  </a:cubicBezTo>
                  <a:cubicBezTo>
                    <a:pt x="678" y="24721"/>
                    <a:pt x="743" y="24474"/>
                    <a:pt x="802" y="24410"/>
                  </a:cubicBezTo>
                  <a:lnTo>
                    <a:pt x="866" y="24410"/>
                  </a:lnTo>
                  <a:cubicBezTo>
                    <a:pt x="678" y="24350"/>
                    <a:pt x="743" y="24227"/>
                    <a:pt x="743" y="24162"/>
                  </a:cubicBezTo>
                  <a:cubicBezTo>
                    <a:pt x="802" y="24162"/>
                    <a:pt x="802" y="24162"/>
                    <a:pt x="866" y="24227"/>
                  </a:cubicBezTo>
                  <a:lnTo>
                    <a:pt x="866" y="24162"/>
                  </a:lnTo>
                  <a:cubicBezTo>
                    <a:pt x="802" y="24162"/>
                    <a:pt x="802" y="24103"/>
                    <a:pt x="802" y="24039"/>
                  </a:cubicBezTo>
                  <a:lnTo>
                    <a:pt x="802" y="24039"/>
                  </a:lnTo>
                  <a:lnTo>
                    <a:pt x="926" y="24103"/>
                  </a:lnTo>
                  <a:cubicBezTo>
                    <a:pt x="926" y="23979"/>
                    <a:pt x="802" y="23856"/>
                    <a:pt x="866" y="23732"/>
                  </a:cubicBezTo>
                  <a:cubicBezTo>
                    <a:pt x="830" y="23732"/>
                    <a:pt x="755" y="23772"/>
                    <a:pt x="685" y="23772"/>
                  </a:cubicBezTo>
                  <a:cubicBezTo>
                    <a:pt x="632" y="23772"/>
                    <a:pt x="582" y="23749"/>
                    <a:pt x="555" y="23668"/>
                  </a:cubicBezTo>
                  <a:cubicBezTo>
                    <a:pt x="619" y="23668"/>
                    <a:pt x="678" y="23668"/>
                    <a:pt x="678" y="23732"/>
                  </a:cubicBezTo>
                  <a:lnTo>
                    <a:pt x="678" y="23668"/>
                  </a:lnTo>
                  <a:lnTo>
                    <a:pt x="802" y="23732"/>
                  </a:lnTo>
                  <a:cubicBezTo>
                    <a:pt x="802" y="23668"/>
                    <a:pt x="678" y="23668"/>
                    <a:pt x="743" y="23668"/>
                  </a:cubicBezTo>
                  <a:cubicBezTo>
                    <a:pt x="802" y="23668"/>
                    <a:pt x="802" y="23609"/>
                    <a:pt x="866" y="23608"/>
                  </a:cubicBezTo>
                  <a:lnTo>
                    <a:pt x="866" y="23608"/>
                  </a:lnTo>
                  <a:cubicBezTo>
                    <a:pt x="907" y="23572"/>
                    <a:pt x="947" y="23544"/>
                    <a:pt x="990" y="23544"/>
                  </a:cubicBezTo>
                  <a:cubicBezTo>
                    <a:pt x="926" y="23544"/>
                    <a:pt x="866" y="23544"/>
                    <a:pt x="866" y="23485"/>
                  </a:cubicBezTo>
                  <a:cubicBezTo>
                    <a:pt x="866" y="23453"/>
                    <a:pt x="897" y="23453"/>
                    <a:pt x="928" y="23453"/>
                  </a:cubicBezTo>
                  <a:cubicBezTo>
                    <a:pt x="959" y="23453"/>
                    <a:pt x="990" y="23453"/>
                    <a:pt x="990" y="23421"/>
                  </a:cubicBezTo>
                  <a:cubicBezTo>
                    <a:pt x="926" y="23421"/>
                    <a:pt x="1049" y="23361"/>
                    <a:pt x="926" y="23297"/>
                  </a:cubicBezTo>
                  <a:lnTo>
                    <a:pt x="990" y="23297"/>
                  </a:lnTo>
                  <a:cubicBezTo>
                    <a:pt x="935" y="23246"/>
                    <a:pt x="974" y="23101"/>
                    <a:pt x="909" y="23101"/>
                  </a:cubicBezTo>
                  <a:cubicBezTo>
                    <a:pt x="898" y="23101"/>
                    <a:pt x="884" y="23105"/>
                    <a:pt x="866" y="23114"/>
                  </a:cubicBezTo>
                  <a:cubicBezTo>
                    <a:pt x="743" y="22926"/>
                    <a:pt x="990" y="22743"/>
                    <a:pt x="926" y="22555"/>
                  </a:cubicBezTo>
                  <a:lnTo>
                    <a:pt x="990" y="22555"/>
                  </a:lnTo>
                  <a:cubicBezTo>
                    <a:pt x="990" y="22496"/>
                    <a:pt x="990" y="22372"/>
                    <a:pt x="926" y="22248"/>
                  </a:cubicBezTo>
                  <a:cubicBezTo>
                    <a:pt x="926" y="22248"/>
                    <a:pt x="954" y="22220"/>
                    <a:pt x="991" y="22220"/>
                  </a:cubicBezTo>
                  <a:cubicBezTo>
                    <a:pt x="1009" y="22220"/>
                    <a:pt x="1029" y="22227"/>
                    <a:pt x="1049" y="22248"/>
                  </a:cubicBezTo>
                  <a:cubicBezTo>
                    <a:pt x="1049" y="22125"/>
                    <a:pt x="990" y="22125"/>
                    <a:pt x="1049" y="22001"/>
                  </a:cubicBezTo>
                  <a:cubicBezTo>
                    <a:pt x="1081" y="22063"/>
                    <a:pt x="1097" y="22063"/>
                    <a:pt x="1105" y="22063"/>
                  </a:cubicBezTo>
                  <a:cubicBezTo>
                    <a:pt x="1113" y="22063"/>
                    <a:pt x="1113" y="22063"/>
                    <a:pt x="1113" y="22125"/>
                  </a:cubicBezTo>
                  <a:cubicBezTo>
                    <a:pt x="1173" y="22001"/>
                    <a:pt x="1237" y="22001"/>
                    <a:pt x="1113" y="21878"/>
                  </a:cubicBezTo>
                  <a:lnTo>
                    <a:pt x="1113" y="21878"/>
                  </a:lnTo>
                  <a:cubicBezTo>
                    <a:pt x="1136" y="21889"/>
                    <a:pt x="1155" y="21893"/>
                    <a:pt x="1170" y="21893"/>
                  </a:cubicBezTo>
                  <a:cubicBezTo>
                    <a:pt x="1237" y="21893"/>
                    <a:pt x="1237" y="21802"/>
                    <a:pt x="1237" y="21754"/>
                  </a:cubicBezTo>
                  <a:lnTo>
                    <a:pt x="1237" y="21754"/>
                  </a:lnTo>
                  <a:lnTo>
                    <a:pt x="1173" y="21813"/>
                  </a:lnTo>
                  <a:lnTo>
                    <a:pt x="1173" y="21690"/>
                  </a:lnTo>
                  <a:lnTo>
                    <a:pt x="1296" y="21754"/>
                  </a:lnTo>
                  <a:cubicBezTo>
                    <a:pt x="1484" y="21566"/>
                    <a:pt x="1113" y="21319"/>
                    <a:pt x="1361" y="21195"/>
                  </a:cubicBezTo>
                  <a:cubicBezTo>
                    <a:pt x="1352" y="21187"/>
                    <a:pt x="1344" y="21183"/>
                    <a:pt x="1337" y="21183"/>
                  </a:cubicBezTo>
                  <a:cubicBezTo>
                    <a:pt x="1301" y="21183"/>
                    <a:pt x="1285" y="21271"/>
                    <a:pt x="1219" y="21271"/>
                  </a:cubicBezTo>
                  <a:cubicBezTo>
                    <a:pt x="1206" y="21271"/>
                    <a:pt x="1190" y="21268"/>
                    <a:pt x="1173" y="21259"/>
                  </a:cubicBezTo>
                  <a:cubicBezTo>
                    <a:pt x="1237" y="21136"/>
                    <a:pt x="1420" y="21071"/>
                    <a:pt x="1420" y="21071"/>
                  </a:cubicBezTo>
                  <a:cubicBezTo>
                    <a:pt x="1544" y="20948"/>
                    <a:pt x="1237" y="20888"/>
                    <a:pt x="1361" y="20765"/>
                  </a:cubicBezTo>
                  <a:cubicBezTo>
                    <a:pt x="1296" y="20765"/>
                    <a:pt x="1173" y="20765"/>
                    <a:pt x="1113" y="20641"/>
                  </a:cubicBezTo>
                  <a:cubicBezTo>
                    <a:pt x="1143" y="20609"/>
                    <a:pt x="1205" y="20593"/>
                    <a:pt x="1259" y="20593"/>
                  </a:cubicBezTo>
                  <a:cubicBezTo>
                    <a:pt x="1314" y="20593"/>
                    <a:pt x="1361" y="20609"/>
                    <a:pt x="1361" y="20641"/>
                  </a:cubicBezTo>
                  <a:lnTo>
                    <a:pt x="1361" y="20701"/>
                  </a:lnTo>
                  <a:cubicBezTo>
                    <a:pt x="1409" y="20652"/>
                    <a:pt x="1418" y="20561"/>
                    <a:pt x="1487" y="20561"/>
                  </a:cubicBezTo>
                  <a:cubicBezTo>
                    <a:pt x="1502" y="20561"/>
                    <a:pt x="1521" y="20566"/>
                    <a:pt x="1544" y="20577"/>
                  </a:cubicBezTo>
                  <a:cubicBezTo>
                    <a:pt x="1514" y="20547"/>
                    <a:pt x="1483" y="20532"/>
                    <a:pt x="1460" y="20532"/>
                  </a:cubicBezTo>
                  <a:cubicBezTo>
                    <a:pt x="1451" y="20532"/>
                    <a:pt x="1443" y="20534"/>
                    <a:pt x="1437" y="20539"/>
                  </a:cubicBezTo>
                  <a:lnTo>
                    <a:pt x="1437" y="20539"/>
                  </a:lnTo>
                  <a:cubicBezTo>
                    <a:pt x="1472" y="20440"/>
                    <a:pt x="1427" y="20380"/>
                    <a:pt x="1484" y="20270"/>
                  </a:cubicBezTo>
                  <a:lnTo>
                    <a:pt x="1484" y="20270"/>
                  </a:lnTo>
                  <a:cubicBezTo>
                    <a:pt x="1484" y="20270"/>
                    <a:pt x="1456" y="20297"/>
                    <a:pt x="1437" y="20297"/>
                  </a:cubicBezTo>
                  <a:cubicBezTo>
                    <a:pt x="1427" y="20297"/>
                    <a:pt x="1420" y="20290"/>
                    <a:pt x="1420" y="20270"/>
                  </a:cubicBezTo>
                  <a:cubicBezTo>
                    <a:pt x="1544" y="20082"/>
                    <a:pt x="1361" y="20206"/>
                    <a:pt x="1361" y="20082"/>
                  </a:cubicBezTo>
                  <a:cubicBezTo>
                    <a:pt x="1375" y="20068"/>
                    <a:pt x="1393" y="20064"/>
                    <a:pt x="1411" y="20064"/>
                  </a:cubicBezTo>
                  <a:cubicBezTo>
                    <a:pt x="1431" y="20064"/>
                    <a:pt x="1451" y="20069"/>
                    <a:pt x="1467" y="20069"/>
                  </a:cubicBezTo>
                  <a:cubicBezTo>
                    <a:pt x="1498" y="20069"/>
                    <a:pt x="1514" y="20053"/>
                    <a:pt x="1484" y="19959"/>
                  </a:cubicBezTo>
                  <a:cubicBezTo>
                    <a:pt x="1502" y="19941"/>
                    <a:pt x="1519" y="19934"/>
                    <a:pt x="1537" y="19934"/>
                  </a:cubicBezTo>
                  <a:cubicBezTo>
                    <a:pt x="1577" y="19934"/>
                    <a:pt x="1618" y="19970"/>
                    <a:pt x="1656" y="20011"/>
                  </a:cubicBezTo>
                  <a:lnTo>
                    <a:pt x="1656" y="20011"/>
                  </a:lnTo>
                  <a:cubicBezTo>
                    <a:pt x="1556" y="19895"/>
                    <a:pt x="1734" y="19833"/>
                    <a:pt x="1791" y="19776"/>
                  </a:cubicBezTo>
                  <a:lnTo>
                    <a:pt x="1791" y="19711"/>
                  </a:lnTo>
                  <a:lnTo>
                    <a:pt x="1667" y="19776"/>
                  </a:lnTo>
                  <a:lnTo>
                    <a:pt x="1667" y="19776"/>
                  </a:lnTo>
                  <a:lnTo>
                    <a:pt x="1732" y="19711"/>
                  </a:lnTo>
                  <a:cubicBezTo>
                    <a:pt x="1667" y="19652"/>
                    <a:pt x="1608" y="19711"/>
                    <a:pt x="1544" y="19588"/>
                  </a:cubicBezTo>
                  <a:cubicBezTo>
                    <a:pt x="1544" y="19588"/>
                    <a:pt x="1484" y="19464"/>
                    <a:pt x="1608" y="19464"/>
                  </a:cubicBezTo>
                  <a:cubicBezTo>
                    <a:pt x="1576" y="19526"/>
                    <a:pt x="1607" y="19526"/>
                    <a:pt x="1646" y="19526"/>
                  </a:cubicBezTo>
                  <a:cubicBezTo>
                    <a:pt x="1685" y="19526"/>
                    <a:pt x="1732" y="19526"/>
                    <a:pt x="1732" y="19588"/>
                  </a:cubicBezTo>
                  <a:cubicBezTo>
                    <a:pt x="1732" y="19588"/>
                    <a:pt x="1732" y="19528"/>
                    <a:pt x="1791" y="19528"/>
                  </a:cubicBezTo>
                  <a:cubicBezTo>
                    <a:pt x="1915" y="19405"/>
                    <a:pt x="1667" y="19464"/>
                    <a:pt x="1667" y="19281"/>
                  </a:cubicBezTo>
                  <a:lnTo>
                    <a:pt x="1667" y="19281"/>
                  </a:lnTo>
                  <a:cubicBezTo>
                    <a:pt x="1689" y="19301"/>
                    <a:pt x="1717" y="19308"/>
                    <a:pt x="1742" y="19308"/>
                  </a:cubicBezTo>
                  <a:cubicBezTo>
                    <a:pt x="1751" y="19308"/>
                    <a:pt x="1759" y="19307"/>
                    <a:pt x="1766" y="19306"/>
                  </a:cubicBezTo>
                  <a:lnTo>
                    <a:pt x="1766" y="19306"/>
                  </a:lnTo>
                  <a:cubicBezTo>
                    <a:pt x="1766" y="19306"/>
                    <a:pt x="1766" y="19306"/>
                    <a:pt x="1766" y="19306"/>
                  </a:cubicBezTo>
                  <a:cubicBezTo>
                    <a:pt x="1730" y="19306"/>
                    <a:pt x="1667" y="19263"/>
                    <a:pt x="1667" y="19217"/>
                  </a:cubicBezTo>
                  <a:cubicBezTo>
                    <a:pt x="1732" y="19093"/>
                    <a:pt x="1608" y="19093"/>
                    <a:pt x="1667" y="19034"/>
                  </a:cubicBezTo>
                  <a:lnTo>
                    <a:pt x="1667" y="19034"/>
                  </a:lnTo>
                  <a:lnTo>
                    <a:pt x="1608" y="19093"/>
                  </a:lnTo>
                  <a:cubicBezTo>
                    <a:pt x="1544" y="19093"/>
                    <a:pt x="1544" y="19034"/>
                    <a:pt x="1544" y="18970"/>
                  </a:cubicBezTo>
                  <a:cubicBezTo>
                    <a:pt x="1587" y="18970"/>
                    <a:pt x="1572" y="18998"/>
                    <a:pt x="1577" y="18998"/>
                  </a:cubicBezTo>
                  <a:cubicBezTo>
                    <a:pt x="1579" y="18998"/>
                    <a:pt x="1587" y="18991"/>
                    <a:pt x="1608" y="18970"/>
                  </a:cubicBezTo>
                  <a:cubicBezTo>
                    <a:pt x="1484" y="18910"/>
                    <a:pt x="1732" y="18846"/>
                    <a:pt x="1667" y="18722"/>
                  </a:cubicBezTo>
                  <a:cubicBezTo>
                    <a:pt x="1710" y="18722"/>
                    <a:pt x="1751" y="18751"/>
                    <a:pt x="1792" y="18751"/>
                  </a:cubicBezTo>
                  <a:cubicBezTo>
                    <a:pt x="1813" y="18751"/>
                    <a:pt x="1834" y="18744"/>
                    <a:pt x="1855" y="18722"/>
                  </a:cubicBezTo>
                  <a:cubicBezTo>
                    <a:pt x="1791" y="18599"/>
                    <a:pt x="1979" y="18599"/>
                    <a:pt x="1915" y="18475"/>
                  </a:cubicBezTo>
                  <a:cubicBezTo>
                    <a:pt x="1884" y="18475"/>
                    <a:pt x="1870" y="18492"/>
                    <a:pt x="1854" y="18492"/>
                  </a:cubicBezTo>
                  <a:cubicBezTo>
                    <a:pt x="1839" y="18492"/>
                    <a:pt x="1823" y="18476"/>
                    <a:pt x="1791" y="18416"/>
                  </a:cubicBezTo>
                  <a:lnTo>
                    <a:pt x="1791" y="18599"/>
                  </a:lnTo>
                  <a:lnTo>
                    <a:pt x="1667" y="18475"/>
                  </a:lnTo>
                  <a:lnTo>
                    <a:pt x="1667" y="18475"/>
                  </a:lnTo>
                  <a:cubicBezTo>
                    <a:pt x="1667" y="18539"/>
                    <a:pt x="1732" y="18599"/>
                    <a:pt x="1667" y="18663"/>
                  </a:cubicBezTo>
                  <a:cubicBezTo>
                    <a:pt x="1637" y="18600"/>
                    <a:pt x="1638" y="18584"/>
                    <a:pt x="1629" y="18584"/>
                  </a:cubicBezTo>
                  <a:cubicBezTo>
                    <a:pt x="1621" y="18584"/>
                    <a:pt x="1604" y="18599"/>
                    <a:pt x="1544" y="18599"/>
                  </a:cubicBezTo>
                  <a:cubicBezTo>
                    <a:pt x="1732" y="18539"/>
                    <a:pt x="1544" y="18416"/>
                    <a:pt x="1608" y="18351"/>
                  </a:cubicBezTo>
                  <a:lnTo>
                    <a:pt x="1608" y="18351"/>
                  </a:lnTo>
                  <a:lnTo>
                    <a:pt x="1855" y="18416"/>
                  </a:lnTo>
                  <a:cubicBezTo>
                    <a:pt x="1966" y="18305"/>
                    <a:pt x="1828" y="18144"/>
                    <a:pt x="1843" y="17980"/>
                  </a:cubicBezTo>
                  <a:lnTo>
                    <a:pt x="1843" y="17980"/>
                  </a:lnTo>
                  <a:cubicBezTo>
                    <a:pt x="1847" y="17980"/>
                    <a:pt x="1851" y="17981"/>
                    <a:pt x="1855" y="17981"/>
                  </a:cubicBezTo>
                  <a:lnTo>
                    <a:pt x="1855" y="17921"/>
                  </a:lnTo>
                  <a:lnTo>
                    <a:pt x="1855" y="17921"/>
                  </a:lnTo>
                  <a:cubicBezTo>
                    <a:pt x="1848" y="17941"/>
                    <a:pt x="1844" y="17960"/>
                    <a:pt x="1843" y="17980"/>
                  </a:cubicBezTo>
                  <a:lnTo>
                    <a:pt x="1843" y="17980"/>
                  </a:lnTo>
                  <a:cubicBezTo>
                    <a:pt x="1740" y="17972"/>
                    <a:pt x="1853" y="17855"/>
                    <a:pt x="1791" y="17798"/>
                  </a:cubicBezTo>
                  <a:lnTo>
                    <a:pt x="1791" y="17798"/>
                  </a:lnTo>
                  <a:cubicBezTo>
                    <a:pt x="1832" y="17817"/>
                    <a:pt x="1860" y="17824"/>
                    <a:pt x="1880" y="17824"/>
                  </a:cubicBezTo>
                  <a:cubicBezTo>
                    <a:pt x="1922" y="17824"/>
                    <a:pt x="1936" y="17798"/>
                    <a:pt x="1979" y="17798"/>
                  </a:cubicBezTo>
                  <a:cubicBezTo>
                    <a:pt x="1915" y="17798"/>
                    <a:pt x="1979" y="17674"/>
                    <a:pt x="1855" y="17610"/>
                  </a:cubicBezTo>
                  <a:lnTo>
                    <a:pt x="1979" y="17550"/>
                  </a:lnTo>
                  <a:cubicBezTo>
                    <a:pt x="2038" y="17427"/>
                    <a:pt x="1791" y="17362"/>
                    <a:pt x="1855" y="17179"/>
                  </a:cubicBezTo>
                  <a:lnTo>
                    <a:pt x="1855" y="17179"/>
                  </a:lnTo>
                  <a:cubicBezTo>
                    <a:pt x="1915" y="17239"/>
                    <a:pt x="1979" y="17239"/>
                    <a:pt x="2038" y="17303"/>
                  </a:cubicBezTo>
                  <a:cubicBezTo>
                    <a:pt x="2038" y="17303"/>
                    <a:pt x="2038" y="17239"/>
                    <a:pt x="1979" y="17239"/>
                  </a:cubicBezTo>
                  <a:cubicBezTo>
                    <a:pt x="2038" y="17179"/>
                    <a:pt x="1915" y="17056"/>
                    <a:pt x="1979" y="17056"/>
                  </a:cubicBezTo>
                  <a:cubicBezTo>
                    <a:pt x="1979" y="16991"/>
                    <a:pt x="1915" y="16991"/>
                    <a:pt x="1915" y="16932"/>
                  </a:cubicBezTo>
                  <a:cubicBezTo>
                    <a:pt x="1915" y="16932"/>
                    <a:pt x="1915" y="16868"/>
                    <a:pt x="1791" y="16868"/>
                  </a:cubicBezTo>
                  <a:cubicBezTo>
                    <a:pt x="2103" y="16808"/>
                    <a:pt x="1855" y="16497"/>
                    <a:pt x="2103" y="16373"/>
                  </a:cubicBezTo>
                  <a:lnTo>
                    <a:pt x="2103" y="16067"/>
                  </a:lnTo>
                  <a:lnTo>
                    <a:pt x="2162" y="16067"/>
                  </a:lnTo>
                  <a:cubicBezTo>
                    <a:pt x="2226" y="16002"/>
                    <a:pt x="1915" y="15943"/>
                    <a:pt x="2038" y="15819"/>
                  </a:cubicBezTo>
                  <a:cubicBezTo>
                    <a:pt x="2136" y="15819"/>
                    <a:pt x="2119" y="15897"/>
                    <a:pt x="2138" y="15897"/>
                  </a:cubicBezTo>
                  <a:cubicBezTo>
                    <a:pt x="2142" y="15897"/>
                    <a:pt x="2150" y="15892"/>
                    <a:pt x="2162" y="15879"/>
                  </a:cubicBezTo>
                  <a:cubicBezTo>
                    <a:pt x="2190" y="15886"/>
                    <a:pt x="2212" y="15889"/>
                    <a:pt x="2228" y="15889"/>
                  </a:cubicBezTo>
                  <a:cubicBezTo>
                    <a:pt x="2359" y="15889"/>
                    <a:pt x="2183" y="15688"/>
                    <a:pt x="2350" y="15631"/>
                  </a:cubicBezTo>
                  <a:lnTo>
                    <a:pt x="2350" y="15631"/>
                  </a:lnTo>
                  <a:lnTo>
                    <a:pt x="2350" y="15696"/>
                  </a:lnTo>
                  <a:cubicBezTo>
                    <a:pt x="2409" y="15631"/>
                    <a:pt x="2286" y="15448"/>
                    <a:pt x="2286" y="15325"/>
                  </a:cubicBezTo>
                  <a:lnTo>
                    <a:pt x="2286" y="15325"/>
                  </a:lnTo>
                  <a:lnTo>
                    <a:pt x="2350" y="15384"/>
                  </a:lnTo>
                  <a:cubicBezTo>
                    <a:pt x="2226" y="15261"/>
                    <a:pt x="2226" y="15078"/>
                    <a:pt x="2226" y="14954"/>
                  </a:cubicBezTo>
                  <a:lnTo>
                    <a:pt x="2226" y="14954"/>
                  </a:lnTo>
                  <a:cubicBezTo>
                    <a:pt x="2286" y="15013"/>
                    <a:pt x="2286" y="15013"/>
                    <a:pt x="2350" y="15013"/>
                  </a:cubicBezTo>
                  <a:cubicBezTo>
                    <a:pt x="2350" y="14954"/>
                    <a:pt x="2226" y="15013"/>
                    <a:pt x="2226" y="14890"/>
                  </a:cubicBezTo>
                  <a:cubicBezTo>
                    <a:pt x="2286" y="14890"/>
                    <a:pt x="2350" y="14830"/>
                    <a:pt x="2409" y="14830"/>
                  </a:cubicBezTo>
                  <a:lnTo>
                    <a:pt x="2409" y="14890"/>
                  </a:lnTo>
                  <a:cubicBezTo>
                    <a:pt x="2597" y="14890"/>
                    <a:pt x="2409" y="14766"/>
                    <a:pt x="2473" y="14707"/>
                  </a:cubicBezTo>
                  <a:lnTo>
                    <a:pt x="2473" y="14707"/>
                  </a:lnTo>
                  <a:lnTo>
                    <a:pt x="2533" y="14766"/>
                  </a:lnTo>
                  <a:cubicBezTo>
                    <a:pt x="2533" y="14583"/>
                    <a:pt x="2409" y="14583"/>
                    <a:pt x="2473" y="14395"/>
                  </a:cubicBezTo>
                  <a:lnTo>
                    <a:pt x="2409" y="14395"/>
                  </a:lnTo>
                  <a:cubicBezTo>
                    <a:pt x="2286" y="14271"/>
                    <a:pt x="2473" y="14336"/>
                    <a:pt x="2409" y="14212"/>
                  </a:cubicBezTo>
                  <a:lnTo>
                    <a:pt x="2409" y="14212"/>
                  </a:lnTo>
                  <a:lnTo>
                    <a:pt x="2533" y="14271"/>
                  </a:lnTo>
                  <a:cubicBezTo>
                    <a:pt x="2533" y="14212"/>
                    <a:pt x="2473" y="14024"/>
                    <a:pt x="2473" y="13901"/>
                  </a:cubicBezTo>
                  <a:lnTo>
                    <a:pt x="2473" y="13901"/>
                  </a:lnTo>
                  <a:cubicBezTo>
                    <a:pt x="2533" y="13965"/>
                    <a:pt x="2597" y="14148"/>
                    <a:pt x="2656" y="14212"/>
                  </a:cubicBezTo>
                  <a:cubicBezTo>
                    <a:pt x="2656" y="14157"/>
                    <a:pt x="2656" y="14057"/>
                    <a:pt x="2619" y="13993"/>
                  </a:cubicBezTo>
                  <a:lnTo>
                    <a:pt x="2619" y="13993"/>
                  </a:lnTo>
                  <a:cubicBezTo>
                    <a:pt x="2627" y="14008"/>
                    <a:pt x="2628" y="14024"/>
                    <a:pt x="2597" y="14024"/>
                  </a:cubicBezTo>
                  <a:cubicBezTo>
                    <a:pt x="2473" y="13965"/>
                    <a:pt x="2473" y="13841"/>
                    <a:pt x="2473" y="13718"/>
                  </a:cubicBezTo>
                  <a:lnTo>
                    <a:pt x="2473" y="13718"/>
                  </a:lnTo>
                  <a:cubicBezTo>
                    <a:pt x="2512" y="13733"/>
                    <a:pt x="2543" y="13740"/>
                    <a:pt x="2569" y="13740"/>
                  </a:cubicBezTo>
                  <a:cubicBezTo>
                    <a:pt x="2755" y="13740"/>
                    <a:pt x="2687" y="13406"/>
                    <a:pt x="2904" y="13406"/>
                  </a:cubicBezTo>
                  <a:cubicBezTo>
                    <a:pt x="2844" y="13159"/>
                    <a:pt x="3027" y="13035"/>
                    <a:pt x="3092" y="12788"/>
                  </a:cubicBezTo>
                  <a:cubicBezTo>
                    <a:pt x="2844" y="12788"/>
                    <a:pt x="3092" y="12728"/>
                    <a:pt x="2844" y="12664"/>
                  </a:cubicBezTo>
                  <a:lnTo>
                    <a:pt x="2844" y="12605"/>
                  </a:lnTo>
                  <a:lnTo>
                    <a:pt x="3027" y="12417"/>
                  </a:lnTo>
                  <a:cubicBezTo>
                    <a:pt x="3151" y="12417"/>
                    <a:pt x="3092" y="12481"/>
                    <a:pt x="3151" y="12541"/>
                  </a:cubicBezTo>
                  <a:cubicBezTo>
                    <a:pt x="3215" y="12417"/>
                    <a:pt x="3275" y="12481"/>
                    <a:pt x="3339" y="12417"/>
                  </a:cubicBezTo>
                  <a:cubicBezTo>
                    <a:pt x="3275" y="12417"/>
                    <a:pt x="3215" y="12358"/>
                    <a:pt x="3275" y="12293"/>
                  </a:cubicBezTo>
                  <a:lnTo>
                    <a:pt x="3275" y="12293"/>
                  </a:lnTo>
                  <a:lnTo>
                    <a:pt x="3151" y="12358"/>
                  </a:lnTo>
                  <a:cubicBezTo>
                    <a:pt x="3027" y="12170"/>
                    <a:pt x="3398" y="12293"/>
                    <a:pt x="3275" y="12046"/>
                  </a:cubicBezTo>
                  <a:lnTo>
                    <a:pt x="3275" y="12046"/>
                  </a:lnTo>
                  <a:lnTo>
                    <a:pt x="3339" y="12110"/>
                  </a:lnTo>
                  <a:cubicBezTo>
                    <a:pt x="3339" y="12046"/>
                    <a:pt x="3398" y="11799"/>
                    <a:pt x="3275" y="11675"/>
                  </a:cubicBezTo>
                  <a:lnTo>
                    <a:pt x="3275" y="11675"/>
                  </a:lnTo>
                  <a:cubicBezTo>
                    <a:pt x="3275" y="11675"/>
                    <a:pt x="3339" y="11675"/>
                    <a:pt x="3398" y="11739"/>
                  </a:cubicBezTo>
                  <a:cubicBezTo>
                    <a:pt x="3463" y="11492"/>
                    <a:pt x="3275" y="11180"/>
                    <a:pt x="3463" y="11057"/>
                  </a:cubicBezTo>
                  <a:lnTo>
                    <a:pt x="3487" y="11083"/>
                  </a:lnTo>
                  <a:lnTo>
                    <a:pt x="3487" y="11083"/>
                  </a:lnTo>
                  <a:cubicBezTo>
                    <a:pt x="3442" y="11033"/>
                    <a:pt x="3411" y="10985"/>
                    <a:pt x="3463" y="10933"/>
                  </a:cubicBezTo>
                  <a:lnTo>
                    <a:pt x="3463" y="10933"/>
                  </a:lnTo>
                  <a:lnTo>
                    <a:pt x="3522" y="10998"/>
                  </a:lnTo>
                  <a:cubicBezTo>
                    <a:pt x="3522" y="10933"/>
                    <a:pt x="3463" y="10874"/>
                    <a:pt x="3522" y="10810"/>
                  </a:cubicBezTo>
                  <a:lnTo>
                    <a:pt x="3586" y="10874"/>
                  </a:lnTo>
                  <a:cubicBezTo>
                    <a:pt x="3710" y="10686"/>
                    <a:pt x="3463" y="10503"/>
                    <a:pt x="3463" y="10315"/>
                  </a:cubicBezTo>
                  <a:lnTo>
                    <a:pt x="3463" y="10315"/>
                  </a:lnTo>
                  <a:cubicBezTo>
                    <a:pt x="3497" y="10327"/>
                    <a:pt x="3530" y="10333"/>
                    <a:pt x="3560" y="10333"/>
                  </a:cubicBezTo>
                  <a:cubicBezTo>
                    <a:pt x="3690" y="10333"/>
                    <a:pt x="3781" y="10232"/>
                    <a:pt x="3833" y="10132"/>
                  </a:cubicBezTo>
                  <a:lnTo>
                    <a:pt x="3833" y="10191"/>
                  </a:lnTo>
                  <a:cubicBezTo>
                    <a:pt x="3893" y="9944"/>
                    <a:pt x="3769" y="9761"/>
                    <a:pt x="3769" y="9514"/>
                  </a:cubicBezTo>
                  <a:cubicBezTo>
                    <a:pt x="4016" y="9390"/>
                    <a:pt x="4016" y="9079"/>
                    <a:pt x="4140" y="8896"/>
                  </a:cubicBezTo>
                  <a:cubicBezTo>
                    <a:pt x="4140" y="8896"/>
                    <a:pt x="4016" y="8831"/>
                    <a:pt x="4016" y="8772"/>
                  </a:cubicBezTo>
                  <a:cubicBezTo>
                    <a:pt x="4068" y="8720"/>
                    <a:pt x="3998" y="8630"/>
                    <a:pt x="4033" y="8630"/>
                  </a:cubicBezTo>
                  <a:cubicBezTo>
                    <a:pt x="4042" y="8630"/>
                    <a:pt x="4056" y="8636"/>
                    <a:pt x="4081" y="8648"/>
                  </a:cubicBezTo>
                  <a:cubicBezTo>
                    <a:pt x="4113" y="8659"/>
                    <a:pt x="4140" y="8664"/>
                    <a:pt x="4162" y="8664"/>
                  </a:cubicBezTo>
                  <a:cubicBezTo>
                    <a:pt x="4264" y="8664"/>
                    <a:pt x="4264" y="8562"/>
                    <a:pt x="4264" y="8460"/>
                  </a:cubicBezTo>
                  <a:lnTo>
                    <a:pt x="4081" y="8401"/>
                  </a:lnTo>
                  <a:cubicBezTo>
                    <a:pt x="4452" y="8278"/>
                    <a:pt x="4140" y="7842"/>
                    <a:pt x="4387" y="7783"/>
                  </a:cubicBezTo>
                  <a:lnTo>
                    <a:pt x="4387" y="7595"/>
                  </a:lnTo>
                  <a:lnTo>
                    <a:pt x="4452" y="7595"/>
                  </a:lnTo>
                  <a:cubicBezTo>
                    <a:pt x="4575" y="7471"/>
                    <a:pt x="4575" y="7412"/>
                    <a:pt x="4635" y="7224"/>
                  </a:cubicBezTo>
                  <a:lnTo>
                    <a:pt x="4699" y="7288"/>
                  </a:lnTo>
                  <a:cubicBezTo>
                    <a:pt x="4699" y="7165"/>
                    <a:pt x="4387" y="7100"/>
                    <a:pt x="4387" y="6977"/>
                  </a:cubicBezTo>
                  <a:lnTo>
                    <a:pt x="4575" y="6977"/>
                  </a:lnTo>
                  <a:cubicBezTo>
                    <a:pt x="4635" y="6853"/>
                    <a:pt x="4823" y="6670"/>
                    <a:pt x="4758" y="6482"/>
                  </a:cubicBezTo>
                  <a:lnTo>
                    <a:pt x="4758" y="6482"/>
                  </a:lnTo>
                  <a:cubicBezTo>
                    <a:pt x="4758" y="6482"/>
                    <a:pt x="4823" y="6482"/>
                    <a:pt x="4823" y="6547"/>
                  </a:cubicBezTo>
                  <a:cubicBezTo>
                    <a:pt x="4823" y="6482"/>
                    <a:pt x="5006" y="6235"/>
                    <a:pt x="4758" y="6235"/>
                  </a:cubicBezTo>
                  <a:cubicBezTo>
                    <a:pt x="4946" y="6235"/>
                    <a:pt x="4823" y="6052"/>
                    <a:pt x="4823" y="5928"/>
                  </a:cubicBezTo>
                  <a:lnTo>
                    <a:pt x="4823" y="5928"/>
                  </a:lnTo>
                  <a:lnTo>
                    <a:pt x="4946" y="5988"/>
                  </a:lnTo>
                  <a:cubicBezTo>
                    <a:pt x="4823" y="5864"/>
                    <a:pt x="4758" y="5864"/>
                    <a:pt x="4758" y="5740"/>
                  </a:cubicBezTo>
                  <a:cubicBezTo>
                    <a:pt x="4758" y="5721"/>
                    <a:pt x="4772" y="5714"/>
                    <a:pt x="4788" y="5714"/>
                  </a:cubicBezTo>
                  <a:cubicBezTo>
                    <a:pt x="4805" y="5714"/>
                    <a:pt x="4824" y="5721"/>
                    <a:pt x="4833" y="5728"/>
                  </a:cubicBezTo>
                  <a:lnTo>
                    <a:pt x="4833" y="5728"/>
                  </a:lnTo>
                  <a:cubicBezTo>
                    <a:pt x="4864" y="5680"/>
                    <a:pt x="4763" y="5672"/>
                    <a:pt x="4823" y="5557"/>
                  </a:cubicBezTo>
                  <a:lnTo>
                    <a:pt x="4823" y="5557"/>
                  </a:lnTo>
                  <a:lnTo>
                    <a:pt x="4882" y="5617"/>
                  </a:lnTo>
                  <a:cubicBezTo>
                    <a:pt x="4946" y="5557"/>
                    <a:pt x="4882" y="5557"/>
                    <a:pt x="4823" y="5434"/>
                  </a:cubicBezTo>
                  <a:cubicBezTo>
                    <a:pt x="4823" y="5370"/>
                    <a:pt x="4882" y="5310"/>
                    <a:pt x="5006" y="5310"/>
                  </a:cubicBezTo>
                  <a:cubicBezTo>
                    <a:pt x="4946" y="5310"/>
                    <a:pt x="4882" y="5187"/>
                    <a:pt x="4946" y="5187"/>
                  </a:cubicBezTo>
                  <a:lnTo>
                    <a:pt x="5006" y="5187"/>
                  </a:lnTo>
                  <a:cubicBezTo>
                    <a:pt x="5129" y="5063"/>
                    <a:pt x="4946" y="4939"/>
                    <a:pt x="5070" y="4875"/>
                  </a:cubicBezTo>
                  <a:lnTo>
                    <a:pt x="5129" y="4875"/>
                  </a:lnTo>
                  <a:cubicBezTo>
                    <a:pt x="5129" y="4999"/>
                    <a:pt x="5070" y="5063"/>
                    <a:pt x="5070" y="5063"/>
                  </a:cubicBezTo>
                  <a:cubicBezTo>
                    <a:pt x="5083" y="5076"/>
                    <a:pt x="5096" y="5080"/>
                    <a:pt x="5110" y="5080"/>
                  </a:cubicBezTo>
                  <a:cubicBezTo>
                    <a:pt x="5137" y="5080"/>
                    <a:pt x="5166" y="5065"/>
                    <a:pt x="5202" y="5065"/>
                  </a:cubicBezTo>
                  <a:cubicBezTo>
                    <a:pt x="5232" y="5065"/>
                    <a:pt x="5267" y="5075"/>
                    <a:pt x="5309" y="5115"/>
                  </a:cubicBezTo>
                  <a:lnTo>
                    <a:pt x="5309" y="5115"/>
                  </a:lnTo>
                  <a:cubicBezTo>
                    <a:pt x="5243" y="5048"/>
                    <a:pt x="5134" y="4870"/>
                    <a:pt x="5253" y="4751"/>
                  </a:cubicBezTo>
                  <a:lnTo>
                    <a:pt x="5253" y="4751"/>
                  </a:lnTo>
                  <a:lnTo>
                    <a:pt x="5253" y="4816"/>
                  </a:lnTo>
                  <a:cubicBezTo>
                    <a:pt x="5317" y="4751"/>
                    <a:pt x="5317" y="4751"/>
                    <a:pt x="5253" y="4751"/>
                  </a:cubicBezTo>
                  <a:lnTo>
                    <a:pt x="5317" y="4692"/>
                  </a:lnTo>
                  <a:cubicBezTo>
                    <a:pt x="5441" y="4692"/>
                    <a:pt x="5441" y="4568"/>
                    <a:pt x="5441" y="4504"/>
                  </a:cubicBezTo>
                  <a:cubicBezTo>
                    <a:pt x="5317" y="4504"/>
                    <a:pt x="5376" y="4445"/>
                    <a:pt x="5253" y="4445"/>
                  </a:cubicBezTo>
                  <a:lnTo>
                    <a:pt x="5253" y="4504"/>
                  </a:lnTo>
                  <a:cubicBezTo>
                    <a:pt x="5253" y="4568"/>
                    <a:pt x="5253" y="4628"/>
                    <a:pt x="5193" y="4628"/>
                  </a:cubicBezTo>
                  <a:cubicBezTo>
                    <a:pt x="5193" y="4568"/>
                    <a:pt x="5129" y="4504"/>
                    <a:pt x="5193" y="4504"/>
                  </a:cubicBezTo>
                  <a:lnTo>
                    <a:pt x="5070" y="4380"/>
                  </a:lnTo>
                  <a:cubicBezTo>
                    <a:pt x="5253" y="4380"/>
                    <a:pt x="5376" y="4257"/>
                    <a:pt x="5441" y="4257"/>
                  </a:cubicBezTo>
                  <a:cubicBezTo>
                    <a:pt x="5441" y="4133"/>
                    <a:pt x="5564" y="3950"/>
                    <a:pt x="5376" y="3762"/>
                  </a:cubicBezTo>
                  <a:cubicBezTo>
                    <a:pt x="5376" y="3733"/>
                    <a:pt x="5393" y="3733"/>
                    <a:pt x="5416" y="3733"/>
                  </a:cubicBezTo>
                  <a:cubicBezTo>
                    <a:pt x="5440" y="3733"/>
                    <a:pt x="5470" y="3733"/>
                    <a:pt x="5500" y="3703"/>
                  </a:cubicBezTo>
                  <a:lnTo>
                    <a:pt x="5500" y="3827"/>
                  </a:lnTo>
                  <a:cubicBezTo>
                    <a:pt x="5500" y="3703"/>
                    <a:pt x="5564" y="3579"/>
                    <a:pt x="5441" y="3515"/>
                  </a:cubicBezTo>
                  <a:cubicBezTo>
                    <a:pt x="5457" y="3481"/>
                    <a:pt x="5474" y="3471"/>
                    <a:pt x="5489" y="3471"/>
                  </a:cubicBezTo>
                  <a:cubicBezTo>
                    <a:pt x="5515" y="3471"/>
                    <a:pt x="5538" y="3500"/>
                    <a:pt x="5551" y="3500"/>
                  </a:cubicBezTo>
                  <a:cubicBezTo>
                    <a:pt x="5560" y="3500"/>
                    <a:pt x="5564" y="3489"/>
                    <a:pt x="5564" y="3456"/>
                  </a:cubicBezTo>
                  <a:lnTo>
                    <a:pt x="5624" y="3456"/>
                  </a:lnTo>
                  <a:cubicBezTo>
                    <a:pt x="5935" y="3268"/>
                    <a:pt x="5376" y="2897"/>
                    <a:pt x="5812" y="2714"/>
                  </a:cubicBezTo>
                  <a:lnTo>
                    <a:pt x="5747" y="2714"/>
                  </a:lnTo>
                  <a:cubicBezTo>
                    <a:pt x="5995" y="2402"/>
                    <a:pt x="5871" y="1908"/>
                    <a:pt x="6183" y="1660"/>
                  </a:cubicBezTo>
                  <a:cubicBezTo>
                    <a:pt x="6242" y="1601"/>
                    <a:pt x="6183" y="1537"/>
                    <a:pt x="6118" y="1477"/>
                  </a:cubicBezTo>
                  <a:lnTo>
                    <a:pt x="6242" y="1477"/>
                  </a:lnTo>
                  <a:lnTo>
                    <a:pt x="6183" y="1290"/>
                  </a:lnTo>
                  <a:cubicBezTo>
                    <a:pt x="6118" y="1107"/>
                    <a:pt x="6553" y="1166"/>
                    <a:pt x="6430" y="919"/>
                  </a:cubicBezTo>
                  <a:lnTo>
                    <a:pt x="6366" y="919"/>
                  </a:lnTo>
                  <a:cubicBezTo>
                    <a:pt x="6366" y="869"/>
                    <a:pt x="6366" y="727"/>
                    <a:pt x="6440" y="723"/>
                  </a:cubicBezTo>
                  <a:lnTo>
                    <a:pt x="6440" y="723"/>
                  </a:lnTo>
                  <a:cubicBezTo>
                    <a:pt x="6403" y="704"/>
                    <a:pt x="6384" y="671"/>
                    <a:pt x="6430" y="671"/>
                  </a:cubicBezTo>
                  <a:lnTo>
                    <a:pt x="6489" y="671"/>
                  </a:lnTo>
                  <a:lnTo>
                    <a:pt x="6430" y="488"/>
                  </a:lnTo>
                  <a:cubicBezTo>
                    <a:pt x="6457" y="461"/>
                    <a:pt x="6484" y="452"/>
                    <a:pt x="6510" y="452"/>
                  </a:cubicBezTo>
                  <a:cubicBezTo>
                    <a:pt x="6569" y="452"/>
                    <a:pt x="6623" y="497"/>
                    <a:pt x="6668" y="497"/>
                  </a:cubicBezTo>
                  <a:cubicBezTo>
                    <a:pt x="6695" y="497"/>
                    <a:pt x="6719" y="480"/>
                    <a:pt x="6736" y="424"/>
                  </a:cubicBezTo>
                  <a:cubicBezTo>
                    <a:pt x="6736" y="300"/>
                    <a:pt x="6677" y="177"/>
                    <a:pt x="6613" y="177"/>
                  </a:cubicBezTo>
                  <a:cubicBezTo>
                    <a:pt x="6613" y="177"/>
                    <a:pt x="6586" y="205"/>
                    <a:pt x="6550" y="205"/>
                  </a:cubicBezTo>
                  <a:cubicBezTo>
                    <a:pt x="6532" y="205"/>
                    <a:pt x="6511" y="198"/>
                    <a:pt x="6489" y="177"/>
                  </a:cubicBezTo>
                  <a:lnTo>
                    <a:pt x="6489" y="117"/>
                  </a:lnTo>
                  <a:cubicBezTo>
                    <a:pt x="6363" y="73"/>
                    <a:pt x="6234" y="0"/>
                    <a:pt x="6126" y="0"/>
                  </a:cubicBezTo>
                  <a:close/>
                  <a:moveTo>
                    <a:pt x="64" y="26711"/>
                  </a:moveTo>
                  <a:cubicBezTo>
                    <a:pt x="42" y="26719"/>
                    <a:pt x="35" y="26734"/>
                    <a:pt x="60" y="26759"/>
                  </a:cubicBezTo>
                  <a:cubicBezTo>
                    <a:pt x="70" y="26759"/>
                    <a:pt x="79" y="26760"/>
                    <a:pt x="88" y="26762"/>
                  </a:cubicBezTo>
                  <a:lnTo>
                    <a:pt x="88" y="26762"/>
                  </a:lnTo>
                  <a:cubicBezTo>
                    <a:pt x="79" y="26747"/>
                    <a:pt x="71" y="26729"/>
                    <a:pt x="64" y="26711"/>
                  </a:cubicBezTo>
                  <a:close/>
                  <a:moveTo>
                    <a:pt x="184" y="26759"/>
                  </a:moveTo>
                  <a:cubicBezTo>
                    <a:pt x="184" y="26780"/>
                    <a:pt x="177" y="26787"/>
                    <a:pt x="166" y="26787"/>
                  </a:cubicBezTo>
                  <a:cubicBezTo>
                    <a:pt x="149" y="26787"/>
                    <a:pt x="120" y="26770"/>
                    <a:pt x="88" y="26762"/>
                  </a:cubicBezTo>
                  <a:lnTo>
                    <a:pt x="88" y="26762"/>
                  </a:lnTo>
                  <a:cubicBezTo>
                    <a:pt x="109" y="26798"/>
                    <a:pt x="138" y="26823"/>
                    <a:pt x="184" y="26823"/>
                  </a:cubicBezTo>
                  <a:lnTo>
                    <a:pt x="184" y="267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5195475" y="4292250"/>
              <a:ext cx="1500" cy="25"/>
            </a:xfrm>
            <a:custGeom>
              <a:avLst/>
              <a:gdLst/>
              <a:ahLst/>
              <a:cxnLst/>
              <a:rect l="l" t="t" r="r" b="b"/>
              <a:pathLst>
                <a:path w="60" h="1" extrusionOk="0">
                  <a:moveTo>
                    <a:pt x="60" y="0"/>
                  </a:moveTo>
                  <a:lnTo>
                    <a:pt x="60" y="0"/>
                  </a:lnTo>
                  <a:lnTo>
                    <a:pt x="0" y="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5087300" y="475747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5150600" y="4368025"/>
              <a:ext cx="1625" cy="25"/>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5073325" y="4785300"/>
              <a:ext cx="1625" cy="25"/>
            </a:xfrm>
            <a:custGeom>
              <a:avLst/>
              <a:gdLst/>
              <a:ahLst/>
              <a:cxnLst/>
              <a:rect l="l" t="t" r="r" b="b"/>
              <a:pathLst>
                <a:path w="65" h="1" extrusionOk="0">
                  <a:moveTo>
                    <a:pt x="65"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5071850" y="4797675"/>
              <a:ext cx="0" cy="1500"/>
            </a:xfrm>
            <a:custGeom>
              <a:avLst/>
              <a:gdLst/>
              <a:ahLst/>
              <a:cxnLst/>
              <a:rect l="l" t="t" r="r" b="b"/>
              <a:pathLst>
                <a:path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5070225" y="4806950"/>
              <a:ext cx="1625" cy="25"/>
            </a:xfrm>
            <a:custGeom>
              <a:avLst/>
              <a:gdLst/>
              <a:ahLst/>
              <a:cxnLst/>
              <a:rect l="l" t="t" r="r" b="b"/>
              <a:pathLst>
                <a:path w="65" h="1" extrusionOk="0">
                  <a:moveTo>
                    <a:pt x="1" y="0"/>
                  </a:moveTo>
                  <a:lnTo>
                    <a:pt x="65" y="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5087300" y="4652400"/>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5085675" y="4697150"/>
              <a:ext cx="1650" cy="3125"/>
            </a:xfrm>
            <a:custGeom>
              <a:avLst/>
              <a:gdLst/>
              <a:ahLst/>
              <a:cxnLst/>
              <a:rect l="l" t="t" r="r" b="b"/>
              <a:pathLst>
                <a:path w="66" h="125" extrusionOk="0">
                  <a:moveTo>
                    <a:pt x="1" y="1"/>
                  </a:moveTo>
                  <a:cubicBezTo>
                    <a:pt x="1" y="65"/>
                    <a:pt x="1" y="65"/>
                    <a:pt x="65" y="124"/>
                  </a:cubicBezTo>
                  <a:cubicBezTo>
                    <a:pt x="65" y="6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5093475" y="46013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5085675" y="4695675"/>
              <a:ext cx="1650" cy="1500"/>
            </a:xfrm>
            <a:custGeom>
              <a:avLst/>
              <a:gdLst/>
              <a:ahLst/>
              <a:cxnLst/>
              <a:rect l="l" t="t" r="r" b="b"/>
              <a:pathLst>
                <a:path w="66" h="60" extrusionOk="0">
                  <a:moveTo>
                    <a:pt x="1" y="0"/>
                  </a:moveTo>
                  <a:lnTo>
                    <a:pt x="1" y="60"/>
                  </a:lnTo>
                  <a:cubicBezTo>
                    <a:pt x="1" y="60"/>
                    <a:pt x="65"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5064050" y="484860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5064050" y="4848600"/>
              <a:ext cx="1625" cy="25"/>
            </a:xfrm>
            <a:custGeom>
              <a:avLst/>
              <a:gdLst/>
              <a:ahLst/>
              <a:cxnLst/>
              <a:rect l="l" t="t" r="r" b="b"/>
              <a:pathLst>
                <a:path w="65" h="1" extrusionOk="0">
                  <a:moveTo>
                    <a:pt x="0" y="1"/>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5065650" y="48486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5065650" y="4834750"/>
              <a:ext cx="1525" cy="1525"/>
            </a:xfrm>
            <a:custGeom>
              <a:avLst/>
              <a:gdLst/>
              <a:ahLst/>
              <a:cxnLst/>
              <a:rect l="l" t="t" r="r" b="b"/>
              <a:pathLst>
                <a:path w="61" h="61" extrusionOk="0">
                  <a:moveTo>
                    <a:pt x="1" y="1"/>
                  </a:moveTo>
                  <a:lnTo>
                    <a:pt x="60" y="60"/>
                  </a:lnTo>
                  <a:cubicBezTo>
                    <a:pt x="60"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5064400" y="4831675"/>
              <a:ext cx="3975" cy="3100"/>
            </a:xfrm>
            <a:custGeom>
              <a:avLst/>
              <a:gdLst/>
              <a:ahLst/>
              <a:cxnLst/>
              <a:rect l="l" t="t" r="r" b="b"/>
              <a:pathLst>
                <a:path w="159" h="124" extrusionOk="0">
                  <a:moveTo>
                    <a:pt x="110" y="0"/>
                  </a:moveTo>
                  <a:cubicBezTo>
                    <a:pt x="110" y="56"/>
                    <a:pt x="0" y="59"/>
                    <a:pt x="41" y="113"/>
                  </a:cubicBezTo>
                  <a:lnTo>
                    <a:pt x="41" y="113"/>
                  </a:lnTo>
                  <a:cubicBezTo>
                    <a:pt x="63" y="93"/>
                    <a:pt x="159" y="45"/>
                    <a:pt x="110" y="0"/>
                  </a:cubicBezTo>
                  <a:close/>
                  <a:moveTo>
                    <a:pt x="41" y="113"/>
                  </a:moveTo>
                  <a:lnTo>
                    <a:pt x="41" y="113"/>
                  </a:lnTo>
                  <a:cubicBezTo>
                    <a:pt x="34" y="120"/>
                    <a:pt x="35" y="124"/>
                    <a:pt x="51" y="124"/>
                  </a:cubicBezTo>
                  <a:cubicBezTo>
                    <a:pt x="47" y="120"/>
                    <a:pt x="44" y="117"/>
                    <a:pt x="41" y="1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5079500" y="4816225"/>
              <a:ext cx="5475" cy="4575"/>
            </a:xfrm>
            <a:custGeom>
              <a:avLst/>
              <a:gdLst/>
              <a:ahLst/>
              <a:cxnLst/>
              <a:rect l="l" t="t" r="r" b="b"/>
              <a:pathLst>
                <a:path w="219" h="183" extrusionOk="0">
                  <a:moveTo>
                    <a:pt x="65" y="0"/>
                  </a:moveTo>
                  <a:lnTo>
                    <a:pt x="1" y="124"/>
                  </a:lnTo>
                  <a:cubicBezTo>
                    <a:pt x="65" y="124"/>
                    <a:pt x="124" y="124"/>
                    <a:pt x="124" y="183"/>
                  </a:cubicBezTo>
                  <a:cubicBezTo>
                    <a:pt x="218" y="92"/>
                    <a:pt x="203" y="92"/>
                    <a:pt x="165" y="92"/>
                  </a:cubicBezTo>
                  <a:cubicBezTo>
                    <a:pt x="127" y="92"/>
                    <a:pt x="65" y="9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5084200" y="4805725"/>
              <a:ext cx="1500" cy="1900"/>
            </a:xfrm>
            <a:custGeom>
              <a:avLst/>
              <a:gdLst/>
              <a:ahLst/>
              <a:cxnLst/>
              <a:rect l="l" t="t" r="r" b="b"/>
              <a:pathLst>
                <a:path w="60" h="76" extrusionOk="0">
                  <a:moveTo>
                    <a:pt x="52" y="1"/>
                  </a:moveTo>
                  <a:cubicBezTo>
                    <a:pt x="45" y="1"/>
                    <a:pt x="30" y="17"/>
                    <a:pt x="1" y="49"/>
                  </a:cubicBezTo>
                  <a:cubicBezTo>
                    <a:pt x="1" y="69"/>
                    <a:pt x="7" y="75"/>
                    <a:pt x="16" y="75"/>
                  </a:cubicBezTo>
                  <a:cubicBezTo>
                    <a:pt x="34" y="75"/>
                    <a:pt x="60" y="49"/>
                    <a:pt x="60" y="49"/>
                  </a:cubicBezTo>
                  <a:cubicBezTo>
                    <a:pt x="60" y="17"/>
                    <a:pt x="60"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5093475" y="4734250"/>
              <a:ext cx="1500" cy="1625"/>
            </a:xfrm>
            <a:custGeom>
              <a:avLst/>
              <a:gdLst/>
              <a:ahLst/>
              <a:cxnLst/>
              <a:rect l="l" t="t" r="r" b="b"/>
              <a:pathLst>
                <a:path w="60" h="65" extrusionOk="0">
                  <a:moveTo>
                    <a:pt x="0" y="0"/>
                  </a:moveTo>
                  <a:lnTo>
                    <a:pt x="60" y="64"/>
                  </a:lnTo>
                  <a:cubicBezTo>
                    <a:pt x="60"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5079500" y="4718775"/>
              <a:ext cx="3125" cy="1650"/>
            </a:xfrm>
            <a:custGeom>
              <a:avLst/>
              <a:gdLst/>
              <a:ahLst/>
              <a:cxnLst/>
              <a:rect l="l" t="t" r="r" b="b"/>
              <a:pathLst>
                <a:path w="125" h="66" extrusionOk="0">
                  <a:moveTo>
                    <a:pt x="65" y="1"/>
                  </a:moveTo>
                  <a:lnTo>
                    <a:pt x="1" y="65"/>
                  </a:ln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5101150" y="4711125"/>
              <a:ext cx="25" cy="3100"/>
            </a:xfrm>
            <a:custGeom>
              <a:avLst/>
              <a:gdLst/>
              <a:ahLst/>
              <a:cxnLst/>
              <a:rect l="l" t="t" r="r" b="b"/>
              <a:pathLst>
                <a:path w="1" h="124" extrusionOk="0">
                  <a:moveTo>
                    <a:pt x="0" y="60"/>
                  </a:moveTo>
                  <a:lnTo>
                    <a:pt x="0"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18200" y="4592050"/>
              <a:ext cx="3125" cy="2250"/>
            </a:xfrm>
            <a:custGeom>
              <a:avLst/>
              <a:gdLst/>
              <a:ahLst/>
              <a:cxnLst/>
              <a:rect l="l" t="t" r="r" b="b"/>
              <a:pathLst>
                <a:path w="125" h="90" extrusionOk="0">
                  <a:moveTo>
                    <a:pt x="1" y="1"/>
                  </a:moveTo>
                  <a:cubicBezTo>
                    <a:pt x="1" y="46"/>
                    <a:pt x="63" y="90"/>
                    <a:pt x="99" y="90"/>
                  </a:cubicBezTo>
                  <a:cubicBezTo>
                    <a:pt x="114" y="90"/>
                    <a:pt x="124" y="82"/>
                    <a:pt x="124"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127475" y="4538025"/>
              <a:ext cx="3125" cy="3125"/>
            </a:xfrm>
            <a:custGeom>
              <a:avLst/>
              <a:gdLst/>
              <a:ahLst/>
              <a:cxnLst/>
              <a:rect l="l" t="t" r="r" b="b"/>
              <a:pathLst>
                <a:path w="125" h="125" extrusionOk="0">
                  <a:moveTo>
                    <a:pt x="124" y="1"/>
                  </a:moveTo>
                  <a:lnTo>
                    <a:pt x="124" y="1"/>
                  </a:lnTo>
                  <a:cubicBezTo>
                    <a:pt x="60" y="60"/>
                    <a:pt x="0" y="60"/>
                    <a:pt x="60" y="124"/>
                  </a:cubicBezTo>
                  <a:cubicBezTo>
                    <a:pt x="124" y="124"/>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172225" y="4388050"/>
              <a:ext cx="25" cy="1650"/>
            </a:xfrm>
            <a:custGeom>
              <a:avLst/>
              <a:gdLst/>
              <a:ahLst/>
              <a:cxnLst/>
              <a:rect l="l" t="t" r="r" b="b"/>
              <a:pathLst>
                <a:path w="1" h="66"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5235650" y="4303125"/>
              <a:ext cx="3125" cy="25"/>
            </a:xfrm>
            <a:custGeom>
              <a:avLst/>
              <a:gdLst/>
              <a:ahLst/>
              <a:cxnLst/>
              <a:rect l="l" t="t" r="r" b="b"/>
              <a:pathLst>
                <a:path w="125" h="1" extrusionOk="0">
                  <a:moveTo>
                    <a:pt x="60" y="0"/>
                  </a:moveTo>
                  <a:lnTo>
                    <a:pt x="124"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5235700" y="4300025"/>
              <a:ext cx="7650" cy="1525"/>
            </a:xfrm>
            <a:custGeom>
              <a:avLst/>
              <a:gdLst/>
              <a:ahLst/>
              <a:cxnLst/>
              <a:rect l="l" t="t" r="r" b="b"/>
              <a:pathLst>
                <a:path w="306" h="61" extrusionOk="0">
                  <a:moveTo>
                    <a:pt x="182" y="1"/>
                  </a:moveTo>
                  <a:cubicBezTo>
                    <a:pt x="193" y="1"/>
                    <a:pt x="203" y="1"/>
                    <a:pt x="212" y="2"/>
                  </a:cubicBezTo>
                  <a:lnTo>
                    <a:pt x="212" y="2"/>
                  </a:lnTo>
                  <a:cubicBezTo>
                    <a:pt x="240" y="1"/>
                    <a:pt x="270" y="1"/>
                    <a:pt x="305" y="1"/>
                  </a:cubicBezTo>
                  <a:close/>
                  <a:moveTo>
                    <a:pt x="172" y="5"/>
                  </a:moveTo>
                  <a:cubicBezTo>
                    <a:pt x="120" y="11"/>
                    <a:pt x="70" y="26"/>
                    <a:pt x="0" y="59"/>
                  </a:cubicBezTo>
                  <a:lnTo>
                    <a:pt x="0" y="59"/>
                  </a:lnTo>
                  <a:cubicBezTo>
                    <a:pt x="61" y="30"/>
                    <a:pt x="76" y="30"/>
                    <a:pt x="90" y="30"/>
                  </a:cubicBezTo>
                  <a:cubicBezTo>
                    <a:pt x="104" y="30"/>
                    <a:pt x="118" y="30"/>
                    <a:pt x="172" y="5"/>
                  </a:cubicBezTo>
                  <a:close/>
                  <a:moveTo>
                    <a:pt x="182" y="1"/>
                  </a:moveTo>
                  <a:cubicBezTo>
                    <a:pt x="178" y="2"/>
                    <a:pt x="175" y="4"/>
                    <a:pt x="172" y="5"/>
                  </a:cubicBezTo>
                  <a:lnTo>
                    <a:pt x="172" y="5"/>
                  </a:lnTo>
                  <a:cubicBezTo>
                    <a:pt x="181" y="4"/>
                    <a:pt x="190" y="3"/>
                    <a:pt x="199" y="3"/>
                  </a:cubicBezTo>
                  <a:lnTo>
                    <a:pt x="199" y="3"/>
                  </a:lnTo>
                  <a:cubicBezTo>
                    <a:pt x="231" y="13"/>
                    <a:pt x="175" y="60"/>
                    <a:pt x="122" y="60"/>
                  </a:cubicBezTo>
                  <a:lnTo>
                    <a:pt x="182" y="60"/>
                  </a:lnTo>
                  <a:cubicBezTo>
                    <a:pt x="294" y="60"/>
                    <a:pt x="304" y="11"/>
                    <a:pt x="212" y="2"/>
                  </a:cubicBezTo>
                  <a:lnTo>
                    <a:pt x="212" y="2"/>
                  </a:lnTo>
                  <a:cubicBezTo>
                    <a:pt x="208" y="2"/>
                    <a:pt x="203" y="3"/>
                    <a:pt x="199" y="3"/>
                  </a:cubicBezTo>
                  <a:lnTo>
                    <a:pt x="199" y="3"/>
                  </a:lnTo>
                  <a:cubicBezTo>
                    <a:pt x="195" y="1"/>
                    <a:pt x="189" y="1"/>
                    <a:pt x="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5241850" y="4270600"/>
              <a:ext cx="25" cy="1625"/>
            </a:xfrm>
            <a:custGeom>
              <a:avLst/>
              <a:gdLst/>
              <a:ahLst/>
              <a:cxnLst/>
              <a:rect l="l" t="t" r="r" b="b"/>
              <a:pathLst>
                <a:path w="1" h="65"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5240225" y="4253675"/>
              <a:ext cx="1650" cy="25"/>
            </a:xfrm>
            <a:custGeom>
              <a:avLst/>
              <a:gdLst/>
              <a:ahLst/>
              <a:cxnLst/>
              <a:rect l="l" t="t" r="r" b="b"/>
              <a:pathLst>
                <a:path w="66" h="1" extrusionOk="0">
                  <a:moveTo>
                    <a:pt x="1" y="0"/>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243325" y="4250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5241850" y="4270600"/>
              <a:ext cx="1500" cy="25"/>
            </a:xfrm>
            <a:custGeom>
              <a:avLst/>
              <a:gdLst/>
              <a:ahLst/>
              <a:cxnLst/>
              <a:rect l="l" t="t" r="r" b="b"/>
              <a:pathLst>
                <a:path w="60" h="1" extrusionOk="0">
                  <a:moveTo>
                    <a:pt x="0" y="1"/>
                  </a:move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5234050" y="4296950"/>
              <a:ext cx="1625" cy="1500"/>
            </a:xfrm>
            <a:custGeom>
              <a:avLst/>
              <a:gdLst/>
              <a:ahLst/>
              <a:cxnLst/>
              <a:rect l="l" t="t" r="r" b="b"/>
              <a:pathLst>
                <a:path w="65" h="60" extrusionOk="0">
                  <a:moveTo>
                    <a:pt x="0" y="0"/>
                  </a:moveTo>
                  <a:lnTo>
                    <a:pt x="0" y="59"/>
                  </a:lnTo>
                  <a:lnTo>
                    <a:pt x="65" y="59"/>
                  </a:lnTo>
                  <a:cubicBezTo>
                    <a:pt x="0" y="59"/>
                    <a:pt x="0"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5246425" y="4278400"/>
              <a:ext cx="1625" cy="25"/>
            </a:xfrm>
            <a:custGeom>
              <a:avLst/>
              <a:gdLst/>
              <a:ahLst/>
              <a:cxnLst/>
              <a:rect l="l" t="t" r="r" b="b"/>
              <a:pathLst>
                <a:path w="65" h="1" extrusionOk="0">
                  <a:moveTo>
                    <a:pt x="0" y="0"/>
                  </a:moveTo>
                  <a:lnTo>
                    <a:pt x="0" y="0"/>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5243325" y="4284575"/>
              <a:ext cx="4725" cy="25"/>
            </a:xfrm>
            <a:custGeom>
              <a:avLst/>
              <a:gdLst/>
              <a:ahLst/>
              <a:cxnLst/>
              <a:rect l="l" t="t" r="r" b="b"/>
              <a:pathLst>
                <a:path w="189" h="1" extrusionOk="0">
                  <a:moveTo>
                    <a:pt x="188" y="0"/>
                  </a:moveTo>
                  <a:lnTo>
                    <a:pt x="0" y="0"/>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5244925" y="4293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5246425" y="4273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5164575" y="42444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5149100" y="4235125"/>
              <a:ext cx="1525" cy="1500"/>
            </a:xfrm>
            <a:custGeom>
              <a:avLst/>
              <a:gdLst/>
              <a:ahLst/>
              <a:cxnLst/>
              <a:rect l="l" t="t" r="r" b="b"/>
              <a:pathLst>
                <a:path w="61" h="60" extrusionOk="0">
                  <a:moveTo>
                    <a:pt x="1" y="0"/>
                  </a:moveTo>
                  <a:lnTo>
                    <a:pt x="60" y="60"/>
                  </a:lnTo>
                  <a:cubicBezTo>
                    <a:pt x="60" y="6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5246425" y="42444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5226375" y="4187150"/>
              <a:ext cx="4600" cy="4725"/>
            </a:xfrm>
            <a:custGeom>
              <a:avLst/>
              <a:gdLst/>
              <a:ahLst/>
              <a:cxnLst/>
              <a:rect l="l" t="t" r="r" b="b"/>
              <a:pathLst>
                <a:path w="184" h="189" extrusionOk="0">
                  <a:moveTo>
                    <a:pt x="184" y="0"/>
                  </a:moveTo>
                  <a:lnTo>
                    <a:pt x="184" y="0"/>
                  </a:lnTo>
                  <a:cubicBezTo>
                    <a:pt x="124" y="124"/>
                    <a:pt x="60" y="65"/>
                    <a:pt x="1" y="188"/>
                  </a:cubicBezTo>
                  <a:cubicBezTo>
                    <a:pt x="60" y="188"/>
                    <a:pt x="184"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5234050" y="42969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5226375" y="4191850"/>
              <a:ext cx="25" cy="1500"/>
            </a:xfrm>
            <a:custGeom>
              <a:avLst/>
              <a:gdLst/>
              <a:ahLst/>
              <a:cxnLst/>
              <a:rect l="l" t="t" r="r" b="b"/>
              <a:pathLst>
                <a:path w="1" h="60" extrusionOk="0">
                  <a:moveTo>
                    <a:pt x="1" y="0"/>
                  </a:moveTo>
                  <a:lnTo>
                    <a:pt x="1" y="0"/>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5240225" y="4232025"/>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5240225" y="4241300"/>
              <a:ext cx="25" cy="1500"/>
            </a:xfrm>
            <a:custGeom>
              <a:avLst/>
              <a:gdLst/>
              <a:ahLst/>
              <a:cxnLst/>
              <a:rect l="l" t="t" r="r" b="b"/>
              <a:pathLst>
                <a:path w="1" h="60"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5237150" y="4227325"/>
              <a:ext cx="25" cy="1650"/>
            </a:xfrm>
            <a:custGeom>
              <a:avLst/>
              <a:gdLst/>
              <a:ahLst/>
              <a:cxnLst/>
              <a:rect l="l" t="t" r="r" b="b"/>
              <a:pathLst>
                <a:path w="1" h="66" extrusionOk="0">
                  <a:moveTo>
                    <a:pt x="0" y="65"/>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5235650" y="4222750"/>
              <a:ext cx="25" cy="1525"/>
            </a:xfrm>
            <a:custGeom>
              <a:avLst/>
              <a:gdLst/>
              <a:ahLst/>
              <a:cxnLst/>
              <a:rect l="l" t="t" r="r" b="b"/>
              <a:pathLst>
                <a:path w="1" h="61" extrusionOk="0">
                  <a:moveTo>
                    <a:pt x="1" y="1"/>
                  </a:moveTo>
                  <a:lnTo>
                    <a:pt x="1"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5173850" y="4232025"/>
              <a:ext cx="3100" cy="2175"/>
            </a:xfrm>
            <a:custGeom>
              <a:avLst/>
              <a:gdLst/>
              <a:ahLst/>
              <a:cxnLst/>
              <a:rect l="l" t="t" r="r" b="b"/>
              <a:pathLst>
                <a:path w="124" h="87" extrusionOk="0">
                  <a:moveTo>
                    <a:pt x="0" y="1"/>
                  </a:moveTo>
                  <a:cubicBezTo>
                    <a:pt x="42" y="42"/>
                    <a:pt x="54" y="87"/>
                    <a:pt x="80" y="87"/>
                  </a:cubicBezTo>
                  <a:cubicBezTo>
                    <a:pt x="91" y="87"/>
                    <a:pt x="105" y="79"/>
                    <a:pt x="124" y="60"/>
                  </a:cubicBezTo>
                  <a:cubicBezTo>
                    <a:pt x="59" y="60"/>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5234050" y="4296950"/>
              <a:ext cx="1625" cy="25"/>
            </a:xfrm>
            <a:custGeom>
              <a:avLst/>
              <a:gdLst/>
              <a:ahLst/>
              <a:cxnLst/>
              <a:rect l="l" t="t" r="r" b="b"/>
              <a:pathLst>
                <a:path w="65" h="1" extrusionOk="0">
                  <a:moveTo>
                    <a:pt x="65"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5215500" y="42320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5204750" y="42118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5214025" y="4228950"/>
              <a:ext cx="1500" cy="25"/>
            </a:xfrm>
            <a:custGeom>
              <a:avLst/>
              <a:gdLst/>
              <a:ahLst/>
              <a:cxnLst/>
              <a:rect l="l" t="t" r="r" b="b"/>
              <a:pathLst>
                <a:path w="60" h="1" extrusionOk="0">
                  <a:moveTo>
                    <a:pt x="0" y="0"/>
                  </a:moveTo>
                  <a:lnTo>
                    <a:pt x="60" y="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5173850" y="4232025"/>
              <a:ext cx="25" cy="25"/>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5146025" y="4176400"/>
              <a:ext cx="103500" cy="123650"/>
            </a:xfrm>
            <a:custGeom>
              <a:avLst/>
              <a:gdLst/>
              <a:ahLst/>
              <a:cxnLst/>
              <a:rect l="l" t="t" r="r" b="b"/>
              <a:pathLst>
                <a:path w="4140" h="4946" extrusionOk="0">
                  <a:moveTo>
                    <a:pt x="2597" y="0"/>
                  </a:moveTo>
                  <a:cubicBezTo>
                    <a:pt x="2600" y="4"/>
                    <a:pt x="2604" y="8"/>
                    <a:pt x="2608" y="12"/>
                  </a:cubicBezTo>
                  <a:lnTo>
                    <a:pt x="2608" y="12"/>
                  </a:lnTo>
                  <a:cubicBezTo>
                    <a:pt x="2624" y="4"/>
                    <a:pt x="2640" y="0"/>
                    <a:pt x="2656" y="0"/>
                  </a:cubicBezTo>
                  <a:close/>
                  <a:moveTo>
                    <a:pt x="3398" y="183"/>
                  </a:moveTo>
                  <a:cubicBezTo>
                    <a:pt x="3398" y="183"/>
                    <a:pt x="3398" y="183"/>
                    <a:pt x="3398" y="183"/>
                  </a:cubicBezTo>
                  <a:cubicBezTo>
                    <a:pt x="3398" y="183"/>
                    <a:pt x="3398" y="183"/>
                    <a:pt x="3398" y="183"/>
                  </a:cubicBezTo>
                  <a:close/>
                  <a:moveTo>
                    <a:pt x="2690" y="1064"/>
                  </a:moveTo>
                  <a:cubicBezTo>
                    <a:pt x="2682" y="1069"/>
                    <a:pt x="2671" y="1085"/>
                    <a:pt x="2656" y="1113"/>
                  </a:cubicBezTo>
                  <a:cubicBezTo>
                    <a:pt x="2670" y="1099"/>
                    <a:pt x="2681" y="1081"/>
                    <a:pt x="2690" y="1064"/>
                  </a:cubicBezTo>
                  <a:close/>
                  <a:moveTo>
                    <a:pt x="3398" y="1113"/>
                  </a:moveTo>
                  <a:cubicBezTo>
                    <a:pt x="3398" y="1113"/>
                    <a:pt x="3462" y="1113"/>
                    <a:pt x="3462" y="1172"/>
                  </a:cubicBezTo>
                  <a:lnTo>
                    <a:pt x="3521" y="1172"/>
                  </a:lnTo>
                  <a:cubicBezTo>
                    <a:pt x="3521" y="1172"/>
                    <a:pt x="3462" y="1113"/>
                    <a:pt x="3398" y="1113"/>
                  </a:cubicBezTo>
                  <a:close/>
                  <a:moveTo>
                    <a:pt x="1237" y="1237"/>
                  </a:moveTo>
                  <a:lnTo>
                    <a:pt x="1237" y="1237"/>
                  </a:lnTo>
                  <a:cubicBezTo>
                    <a:pt x="1253" y="1271"/>
                    <a:pt x="1270" y="1296"/>
                    <a:pt x="1286" y="1312"/>
                  </a:cubicBezTo>
                  <a:lnTo>
                    <a:pt x="1286" y="1312"/>
                  </a:lnTo>
                  <a:cubicBezTo>
                    <a:pt x="1278" y="1290"/>
                    <a:pt x="1263" y="1263"/>
                    <a:pt x="1237" y="1237"/>
                  </a:cubicBezTo>
                  <a:close/>
                  <a:moveTo>
                    <a:pt x="2681" y="1279"/>
                  </a:moveTo>
                  <a:cubicBezTo>
                    <a:pt x="2677" y="1279"/>
                    <a:pt x="2669" y="1284"/>
                    <a:pt x="2656" y="1296"/>
                  </a:cubicBezTo>
                  <a:lnTo>
                    <a:pt x="2656" y="1360"/>
                  </a:lnTo>
                  <a:cubicBezTo>
                    <a:pt x="2656" y="1333"/>
                    <a:pt x="2668" y="1306"/>
                    <a:pt x="2681" y="1279"/>
                  </a:cubicBezTo>
                  <a:close/>
                  <a:moveTo>
                    <a:pt x="2410" y="1361"/>
                  </a:moveTo>
                  <a:cubicBezTo>
                    <a:pt x="2440" y="1389"/>
                    <a:pt x="2455" y="1403"/>
                    <a:pt x="2464" y="1405"/>
                  </a:cubicBezTo>
                  <a:lnTo>
                    <a:pt x="2464" y="1405"/>
                  </a:lnTo>
                  <a:cubicBezTo>
                    <a:pt x="2466" y="1408"/>
                    <a:pt x="2468" y="1412"/>
                    <a:pt x="2470" y="1416"/>
                  </a:cubicBezTo>
                  <a:lnTo>
                    <a:pt x="2470" y="1416"/>
                  </a:lnTo>
                  <a:lnTo>
                    <a:pt x="2410" y="1361"/>
                  </a:lnTo>
                  <a:close/>
                  <a:moveTo>
                    <a:pt x="2436" y="1410"/>
                  </a:moveTo>
                  <a:cubicBezTo>
                    <a:pt x="2449" y="1416"/>
                    <a:pt x="2461" y="1419"/>
                    <a:pt x="2471" y="1420"/>
                  </a:cubicBezTo>
                  <a:lnTo>
                    <a:pt x="2471" y="1420"/>
                  </a:lnTo>
                  <a:cubicBezTo>
                    <a:pt x="2471" y="1420"/>
                    <a:pt x="2471" y="1420"/>
                    <a:pt x="2471" y="1420"/>
                  </a:cubicBezTo>
                  <a:lnTo>
                    <a:pt x="2471" y="1420"/>
                  </a:lnTo>
                  <a:cubicBezTo>
                    <a:pt x="2456" y="1419"/>
                    <a:pt x="2445" y="1416"/>
                    <a:pt x="2436" y="1410"/>
                  </a:cubicBezTo>
                  <a:close/>
                  <a:moveTo>
                    <a:pt x="2471" y="1420"/>
                  </a:moveTo>
                  <a:lnTo>
                    <a:pt x="2471" y="1420"/>
                  </a:lnTo>
                  <a:cubicBezTo>
                    <a:pt x="2472" y="1421"/>
                    <a:pt x="2472" y="1422"/>
                    <a:pt x="2473" y="1423"/>
                  </a:cubicBezTo>
                  <a:lnTo>
                    <a:pt x="2473" y="1423"/>
                  </a:lnTo>
                  <a:lnTo>
                    <a:pt x="2473" y="1484"/>
                  </a:lnTo>
                  <a:cubicBezTo>
                    <a:pt x="2532" y="1484"/>
                    <a:pt x="2473" y="1420"/>
                    <a:pt x="2473" y="1420"/>
                  </a:cubicBezTo>
                  <a:close/>
                  <a:moveTo>
                    <a:pt x="1543" y="1790"/>
                  </a:moveTo>
                  <a:lnTo>
                    <a:pt x="1543" y="1855"/>
                  </a:lnTo>
                  <a:lnTo>
                    <a:pt x="1484" y="1790"/>
                  </a:lnTo>
                  <a:close/>
                  <a:moveTo>
                    <a:pt x="1085" y="2077"/>
                  </a:moveTo>
                  <a:lnTo>
                    <a:pt x="1085" y="2077"/>
                  </a:lnTo>
                  <a:cubicBezTo>
                    <a:pt x="1086" y="2093"/>
                    <a:pt x="1092" y="2112"/>
                    <a:pt x="1098" y="2128"/>
                  </a:cubicBezTo>
                  <a:lnTo>
                    <a:pt x="1098" y="2128"/>
                  </a:lnTo>
                  <a:cubicBezTo>
                    <a:pt x="1106" y="2122"/>
                    <a:pt x="1117" y="2115"/>
                    <a:pt x="1085" y="2077"/>
                  </a:cubicBezTo>
                  <a:close/>
                  <a:moveTo>
                    <a:pt x="1098" y="2128"/>
                  </a:moveTo>
                  <a:cubicBezTo>
                    <a:pt x="1092" y="2133"/>
                    <a:pt x="1087" y="2138"/>
                    <a:pt x="1113" y="2161"/>
                  </a:cubicBezTo>
                  <a:cubicBezTo>
                    <a:pt x="1113" y="2161"/>
                    <a:pt x="1106" y="2147"/>
                    <a:pt x="1098" y="2128"/>
                  </a:cubicBezTo>
                  <a:close/>
                  <a:moveTo>
                    <a:pt x="183" y="2161"/>
                  </a:moveTo>
                  <a:lnTo>
                    <a:pt x="183" y="2161"/>
                  </a:lnTo>
                  <a:cubicBezTo>
                    <a:pt x="205" y="2183"/>
                    <a:pt x="219" y="2190"/>
                    <a:pt x="231" y="2190"/>
                  </a:cubicBezTo>
                  <a:cubicBezTo>
                    <a:pt x="233" y="2190"/>
                    <a:pt x="235" y="2190"/>
                    <a:pt x="237" y="2189"/>
                  </a:cubicBezTo>
                  <a:lnTo>
                    <a:pt x="237" y="2189"/>
                  </a:lnTo>
                  <a:cubicBezTo>
                    <a:pt x="248" y="2207"/>
                    <a:pt x="248" y="2226"/>
                    <a:pt x="248" y="2226"/>
                  </a:cubicBezTo>
                  <a:lnTo>
                    <a:pt x="183" y="2161"/>
                  </a:lnTo>
                  <a:close/>
                  <a:moveTo>
                    <a:pt x="1088" y="2409"/>
                  </a:moveTo>
                  <a:cubicBezTo>
                    <a:pt x="1096" y="2440"/>
                    <a:pt x="1113" y="2473"/>
                    <a:pt x="1113" y="2473"/>
                  </a:cubicBezTo>
                  <a:cubicBezTo>
                    <a:pt x="1113" y="2454"/>
                    <a:pt x="1103" y="2431"/>
                    <a:pt x="1088" y="2409"/>
                  </a:cubicBezTo>
                  <a:close/>
                  <a:moveTo>
                    <a:pt x="3892" y="2409"/>
                  </a:moveTo>
                  <a:lnTo>
                    <a:pt x="3892" y="2409"/>
                  </a:lnTo>
                  <a:cubicBezTo>
                    <a:pt x="3769" y="2473"/>
                    <a:pt x="3833" y="2473"/>
                    <a:pt x="3709" y="2473"/>
                  </a:cubicBezTo>
                  <a:lnTo>
                    <a:pt x="3645" y="2473"/>
                  </a:lnTo>
                  <a:lnTo>
                    <a:pt x="3709" y="2532"/>
                  </a:lnTo>
                  <a:cubicBezTo>
                    <a:pt x="3769" y="2532"/>
                    <a:pt x="3833" y="2532"/>
                    <a:pt x="3892" y="2473"/>
                  </a:cubicBezTo>
                  <a:cubicBezTo>
                    <a:pt x="3769" y="2473"/>
                    <a:pt x="3957" y="2473"/>
                    <a:pt x="3892" y="2409"/>
                  </a:cubicBezTo>
                  <a:close/>
                  <a:moveTo>
                    <a:pt x="906" y="2432"/>
                  </a:moveTo>
                  <a:cubicBezTo>
                    <a:pt x="937" y="2474"/>
                    <a:pt x="952" y="2525"/>
                    <a:pt x="989" y="2597"/>
                  </a:cubicBezTo>
                  <a:cubicBezTo>
                    <a:pt x="934" y="2490"/>
                    <a:pt x="974" y="2475"/>
                    <a:pt x="906" y="2432"/>
                  </a:cubicBezTo>
                  <a:close/>
                  <a:moveTo>
                    <a:pt x="495" y="2780"/>
                  </a:moveTo>
                  <a:cubicBezTo>
                    <a:pt x="512" y="2799"/>
                    <a:pt x="525" y="2806"/>
                    <a:pt x="532" y="2806"/>
                  </a:cubicBezTo>
                  <a:cubicBezTo>
                    <a:pt x="540" y="2806"/>
                    <a:pt x="542" y="2796"/>
                    <a:pt x="536" y="2780"/>
                  </a:cubicBezTo>
                  <a:close/>
                  <a:moveTo>
                    <a:pt x="3409" y="3381"/>
                  </a:moveTo>
                  <a:cubicBezTo>
                    <a:pt x="3414" y="3381"/>
                    <a:pt x="3411" y="3386"/>
                    <a:pt x="3398" y="3398"/>
                  </a:cubicBezTo>
                  <a:lnTo>
                    <a:pt x="3365" y="3398"/>
                  </a:lnTo>
                  <a:cubicBezTo>
                    <a:pt x="3386" y="3389"/>
                    <a:pt x="3404" y="3381"/>
                    <a:pt x="3409" y="3381"/>
                  </a:cubicBezTo>
                  <a:close/>
                  <a:moveTo>
                    <a:pt x="3824" y="4016"/>
                  </a:moveTo>
                  <a:cubicBezTo>
                    <a:pt x="3781" y="4032"/>
                    <a:pt x="3738" y="4043"/>
                    <a:pt x="3695" y="4043"/>
                  </a:cubicBezTo>
                  <a:cubicBezTo>
                    <a:pt x="3659" y="4043"/>
                    <a:pt x="3622" y="4035"/>
                    <a:pt x="3586" y="4016"/>
                  </a:cubicBezTo>
                  <a:close/>
                  <a:moveTo>
                    <a:pt x="3645" y="4267"/>
                  </a:moveTo>
                  <a:cubicBezTo>
                    <a:pt x="3692" y="4273"/>
                    <a:pt x="3745" y="4289"/>
                    <a:pt x="3709" y="4327"/>
                  </a:cubicBezTo>
                  <a:cubicBezTo>
                    <a:pt x="3646" y="4327"/>
                    <a:pt x="3645" y="4327"/>
                    <a:pt x="3645" y="4267"/>
                  </a:cubicBezTo>
                  <a:close/>
                  <a:moveTo>
                    <a:pt x="2608" y="12"/>
                  </a:moveTo>
                  <a:cubicBezTo>
                    <a:pt x="2563" y="32"/>
                    <a:pt x="2517" y="77"/>
                    <a:pt x="2473" y="124"/>
                  </a:cubicBezTo>
                  <a:cubicBezTo>
                    <a:pt x="2473" y="183"/>
                    <a:pt x="2409" y="307"/>
                    <a:pt x="2409" y="371"/>
                  </a:cubicBezTo>
                  <a:cubicBezTo>
                    <a:pt x="2378" y="308"/>
                    <a:pt x="2347" y="293"/>
                    <a:pt x="2315" y="293"/>
                  </a:cubicBezTo>
                  <a:cubicBezTo>
                    <a:pt x="2285" y="293"/>
                    <a:pt x="2255" y="307"/>
                    <a:pt x="2226" y="307"/>
                  </a:cubicBezTo>
                  <a:cubicBezTo>
                    <a:pt x="2161" y="371"/>
                    <a:pt x="2161" y="371"/>
                    <a:pt x="2038" y="371"/>
                  </a:cubicBezTo>
                  <a:cubicBezTo>
                    <a:pt x="2102" y="371"/>
                    <a:pt x="2102" y="494"/>
                    <a:pt x="2102" y="554"/>
                  </a:cubicBezTo>
                  <a:lnTo>
                    <a:pt x="2102" y="554"/>
                  </a:lnTo>
                  <a:cubicBezTo>
                    <a:pt x="2102" y="545"/>
                    <a:pt x="2102" y="542"/>
                    <a:pt x="2102" y="542"/>
                  </a:cubicBezTo>
                  <a:cubicBezTo>
                    <a:pt x="2101" y="542"/>
                    <a:pt x="2097" y="598"/>
                    <a:pt x="2076" y="598"/>
                  </a:cubicBezTo>
                  <a:cubicBezTo>
                    <a:pt x="2067" y="598"/>
                    <a:pt x="2055" y="587"/>
                    <a:pt x="2038" y="554"/>
                  </a:cubicBezTo>
                  <a:cubicBezTo>
                    <a:pt x="2013" y="476"/>
                    <a:pt x="1986" y="454"/>
                    <a:pt x="1965" y="454"/>
                  </a:cubicBezTo>
                  <a:cubicBezTo>
                    <a:pt x="1935" y="454"/>
                    <a:pt x="1914" y="495"/>
                    <a:pt x="1914" y="495"/>
                  </a:cubicBezTo>
                  <a:lnTo>
                    <a:pt x="1978" y="678"/>
                  </a:lnTo>
                  <a:cubicBezTo>
                    <a:pt x="1914" y="618"/>
                    <a:pt x="1914" y="618"/>
                    <a:pt x="1855" y="618"/>
                  </a:cubicBezTo>
                  <a:lnTo>
                    <a:pt x="1855" y="678"/>
                  </a:lnTo>
                  <a:cubicBezTo>
                    <a:pt x="1818" y="715"/>
                    <a:pt x="1802" y="750"/>
                    <a:pt x="1784" y="750"/>
                  </a:cubicBezTo>
                  <a:cubicBezTo>
                    <a:pt x="1771" y="750"/>
                    <a:pt x="1757" y="730"/>
                    <a:pt x="1731" y="678"/>
                  </a:cubicBezTo>
                  <a:lnTo>
                    <a:pt x="1731" y="801"/>
                  </a:lnTo>
                  <a:lnTo>
                    <a:pt x="1667" y="678"/>
                  </a:lnTo>
                  <a:cubicBezTo>
                    <a:pt x="1608" y="742"/>
                    <a:pt x="1608" y="742"/>
                    <a:pt x="1543" y="742"/>
                  </a:cubicBezTo>
                  <a:lnTo>
                    <a:pt x="1543" y="678"/>
                  </a:lnTo>
                  <a:cubicBezTo>
                    <a:pt x="1484" y="678"/>
                    <a:pt x="1667" y="989"/>
                    <a:pt x="1667" y="989"/>
                  </a:cubicBezTo>
                  <a:lnTo>
                    <a:pt x="1543" y="866"/>
                  </a:lnTo>
                  <a:cubicBezTo>
                    <a:pt x="1543" y="880"/>
                    <a:pt x="1536" y="884"/>
                    <a:pt x="1525" y="884"/>
                  </a:cubicBezTo>
                  <a:cubicBezTo>
                    <a:pt x="1514" y="884"/>
                    <a:pt x="1498" y="879"/>
                    <a:pt x="1481" y="879"/>
                  </a:cubicBezTo>
                  <a:cubicBezTo>
                    <a:pt x="1451" y="879"/>
                    <a:pt x="1420" y="895"/>
                    <a:pt x="1420" y="989"/>
                  </a:cubicBezTo>
                  <a:lnTo>
                    <a:pt x="1420" y="925"/>
                  </a:lnTo>
                  <a:cubicBezTo>
                    <a:pt x="1396" y="925"/>
                    <a:pt x="1372" y="916"/>
                    <a:pt x="1359" y="916"/>
                  </a:cubicBezTo>
                  <a:cubicBezTo>
                    <a:pt x="1339" y="916"/>
                    <a:pt x="1345" y="938"/>
                    <a:pt x="1420" y="1049"/>
                  </a:cubicBezTo>
                  <a:cubicBezTo>
                    <a:pt x="1381" y="1010"/>
                    <a:pt x="1361" y="996"/>
                    <a:pt x="1351" y="996"/>
                  </a:cubicBezTo>
                  <a:cubicBezTo>
                    <a:pt x="1330" y="996"/>
                    <a:pt x="1360" y="1069"/>
                    <a:pt x="1360" y="1113"/>
                  </a:cubicBezTo>
                  <a:lnTo>
                    <a:pt x="1296" y="1049"/>
                  </a:lnTo>
                  <a:lnTo>
                    <a:pt x="1296" y="1049"/>
                  </a:lnTo>
                  <a:cubicBezTo>
                    <a:pt x="1360" y="1172"/>
                    <a:pt x="1420" y="1172"/>
                    <a:pt x="1420" y="1237"/>
                  </a:cubicBezTo>
                  <a:cubicBezTo>
                    <a:pt x="1360" y="1237"/>
                    <a:pt x="1360" y="1172"/>
                    <a:pt x="1360" y="1172"/>
                  </a:cubicBezTo>
                  <a:cubicBezTo>
                    <a:pt x="1296" y="1172"/>
                    <a:pt x="1420" y="1296"/>
                    <a:pt x="1360" y="1296"/>
                  </a:cubicBezTo>
                  <a:cubicBezTo>
                    <a:pt x="1360" y="1323"/>
                    <a:pt x="1349" y="1339"/>
                    <a:pt x="1332" y="1339"/>
                  </a:cubicBezTo>
                  <a:cubicBezTo>
                    <a:pt x="1319" y="1339"/>
                    <a:pt x="1303" y="1330"/>
                    <a:pt x="1286" y="1312"/>
                  </a:cubicBezTo>
                  <a:lnTo>
                    <a:pt x="1286" y="1312"/>
                  </a:lnTo>
                  <a:cubicBezTo>
                    <a:pt x="1296" y="1340"/>
                    <a:pt x="1296" y="1360"/>
                    <a:pt x="1296" y="1360"/>
                  </a:cubicBezTo>
                  <a:cubicBezTo>
                    <a:pt x="1237" y="1360"/>
                    <a:pt x="1237" y="1296"/>
                    <a:pt x="1237" y="1296"/>
                  </a:cubicBezTo>
                  <a:cubicBezTo>
                    <a:pt x="1227" y="1287"/>
                    <a:pt x="1221" y="1284"/>
                    <a:pt x="1216" y="1284"/>
                  </a:cubicBezTo>
                  <a:cubicBezTo>
                    <a:pt x="1193" y="1284"/>
                    <a:pt x="1216" y="1372"/>
                    <a:pt x="1193" y="1372"/>
                  </a:cubicBezTo>
                  <a:cubicBezTo>
                    <a:pt x="1188" y="1372"/>
                    <a:pt x="1182" y="1369"/>
                    <a:pt x="1172" y="1360"/>
                  </a:cubicBezTo>
                  <a:cubicBezTo>
                    <a:pt x="1172" y="1360"/>
                    <a:pt x="1113" y="1360"/>
                    <a:pt x="1113" y="1296"/>
                  </a:cubicBezTo>
                  <a:lnTo>
                    <a:pt x="1172" y="1296"/>
                  </a:lnTo>
                  <a:cubicBezTo>
                    <a:pt x="1113" y="1237"/>
                    <a:pt x="1113" y="1237"/>
                    <a:pt x="1049" y="1113"/>
                  </a:cubicBezTo>
                  <a:lnTo>
                    <a:pt x="1049" y="1113"/>
                  </a:lnTo>
                  <a:cubicBezTo>
                    <a:pt x="1049" y="1172"/>
                    <a:pt x="1113" y="1296"/>
                    <a:pt x="1049" y="1296"/>
                  </a:cubicBezTo>
                  <a:lnTo>
                    <a:pt x="989" y="1296"/>
                  </a:lnTo>
                  <a:cubicBezTo>
                    <a:pt x="957" y="1266"/>
                    <a:pt x="941" y="1251"/>
                    <a:pt x="933" y="1251"/>
                  </a:cubicBezTo>
                  <a:cubicBezTo>
                    <a:pt x="925" y="1251"/>
                    <a:pt x="925" y="1266"/>
                    <a:pt x="925" y="1296"/>
                  </a:cubicBezTo>
                  <a:lnTo>
                    <a:pt x="1049" y="1420"/>
                  </a:lnTo>
                  <a:lnTo>
                    <a:pt x="1049" y="1360"/>
                  </a:lnTo>
                  <a:cubicBezTo>
                    <a:pt x="1094" y="1402"/>
                    <a:pt x="1107" y="1446"/>
                    <a:pt x="1089" y="1446"/>
                  </a:cubicBezTo>
                  <a:cubicBezTo>
                    <a:pt x="1081" y="1446"/>
                    <a:pt x="1068" y="1439"/>
                    <a:pt x="1049" y="1420"/>
                  </a:cubicBezTo>
                  <a:lnTo>
                    <a:pt x="1049" y="1420"/>
                  </a:lnTo>
                  <a:cubicBezTo>
                    <a:pt x="1113" y="1484"/>
                    <a:pt x="1172" y="1543"/>
                    <a:pt x="1172" y="1607"/>
                  </a:cubicBezTo>
                  <a:lnTo>
                    <a:pt x="925" y="1360"/>
                  </a:lnTo>
                  <a:cubicBezTo>
                    <a:pt x="925" y="1420"/>
                    <a:pt x="866" y="1420"/>
                    <a:pt x="925" y="1607"/>
                  </a:cubicBezTo>
                  <a:lnTo>
                    <a:pt x="866" y="1543"/>
                  </a:lnTo>
                  <a:lnTo>
                    <a:pt x="866" y="1484"/>
                  </a:lnTo>
                  <a:lnTo>
                    <a:pt x="866" y="1484"/>
                  </a:lnTo>
                  <a:cubicBezTo>
                    <a:pt x="866" y="1543"/>
                    <a:pt x="801" y="1543"/>
                    <a:pt x="925" y="1667"/>
                  </a:cubicBezTo>
                  <a:cubicBezTo>
                    <a:pt x="866" y="1667"/>
                    <a:pt x="866" y="1607"/>
                    <a:pt x="801" y="1607"/>
                  </a:cubicBezTo>
                  <a:cubicBezTo>
                    <a:pt x="774" y="1580"/>
                    <a:pt x="758" y="1568"/>
                    <a:pt x="749" y="1568"/>
                  </a:cubicBezTo>
                  <a:cubicBezTo>
                    <a:pt x="706" y="1568"/>
                    <a:pt x="830" y="1830"/>
                    <a:pt x="754" y="1830"/>
                  </a:cubicBezTo>
                  <a:cubicBezTo>
                    <a:pt x="739" y="1830"/>
                    <a:pt x="714" y="1818"/>
                    <a:pt x="678" y="1790"/>
                  </a:cubicBezTo>
                  <a:cubicBezTo>
                    <a:pt x="579" y="1790"/>
                    <a:pt x="600" y="1949"/>
                    <a:pt x="486" y="1949"/>
                  </a:cubicBezTo>
                  <a:cubicBezTo>
                    <a:pt x="458" y="1949"/>
                    <a:pt x="421" y="1939"/>
                    <a:pt x="371" y="1914"/>
                  </a:cubicBezTo>
                  <a:cubicBezTo>
                    <a:pt x="330" y="1914"/>
                    <a:pt x="342" y="1941"/>
                    <a:pt x="371" y="1993"/>
                  </a:cubicBezTo>
                  <a:lnTo>
                    <a:pt x="371" y="1993"/>
                  </a:lnTo>
                  <a:lnTo>
                    <a:pt x="371" y="2102"/>
                  </a:lnTo>
                  <a:cubicBezTo>
                    <a:pt x="382" y="2124"/>
                    <a:pt x="383" y="2132"/>
                    <a:pt x="378" y="2132"/>
                  </a:cubicBezTo>
                  <a:cubicBezTo>
                    <a:pt x="361" y="2132"/>
                    <a:pt x="277" y="2040"/>
                    <a:pt x="247" y="2040"/>
                  </a:cubicBezTo>
                  <a:cubicBezTo>
                    <a:pt x="235" y="2040"/>
                    <a:pt x="232" y="2056"/>
                    <a:pt x="248" y="2102"/>
                  </a:cubicBezTo>
                  <a:lnTo>
                    <a:pt x="307" y="2161"/>
                  </a:lnTo>
                  <a:cubicBezTo>
                    <a:pt x="271" y="2161"/>
                    <a:pt x="257" y="2185"/>
                    <a:pt x="237" y="2189"/>
                  </a:cubicBezTo>
                  <a:lnTo>
                    <a:pt x="237" y="2189"/>
                  </a:lnTo>
                  <a:cubicBezTo>
                    <a:pt x="228" y="2175"/>
                    <a:pt x="213" y="2161"/>
                    <a:pt x="183" y="2161"/>
                  </a:cubicBezTo>
                  <a:lnTo>
                    <a:pt x="183" y="2285"/>
                  </a:lnTo>
                  <a:cubicBezTo>
                    <a:pt x="131" y="2285"/>
                    <a:pt x="74" y="2091"/>
                    <a:pt x="21" y="2091"/>
                  </a:cubicBezTo>
                  <a:cubicBezTo>
                    <a:pt x="14" y="2091"/>
                    <a:pt x="7" y="2095"/>
                    <a:pt x="0" y="2102"/>
                  </a:cubicBezTo>
                  <a:cubicBezTo>
                    <a:pt x="0" y="2102"/>
                    <a:pt x="60" y="2285"/>
                    <a:pt x="124" y="2285"/>
                  </a:cubicBezTo>
                  <a:cubicBezTo>
                    <a:pt x="124" y="2285"/>
                    <a:pt x="124" y="2349"/>
                    <a:pt x="183" y="2349"/>
                  </a:cubicBezTo>
                  <a:lnTo>
                    <a:pt x="183" y="2409"/>
                  </a:lnTo>
                  <a:cubicBezTo>
                    <a:pt x="307" y="2597"/>
                    <a:pt x="431" y="2720"/>
                    <a:pt x="495" y="2780"/>
                  </a:cubicBezTo>
                  <a:lnTo>
                    <a:pt x="495" y="2720"/>
                  </a:lnTo>
                  <a:cubicBezTo>
                    <a:pt x="495" y="2720"/>
                    <a:pt x="495" y="2720"/>
                    <a:pt x="495" y="2720"/>
                  </a:cubicBezTo>
                  <a:lnTo>
                    <a:pt x="495" y="2720"/>
                  </a:lnTo>
                  <a:cubicBezTo>
                    <a:pt x="495" y="2720"/>
                    <a:pt x="495" y="2720"/>
                    <a:pt x="495" y="2720"/>
                  </a:cubicBezTo>
                  <a:lnTo>
                    <a:pt x="495" y="2720"/>
                  </a:lnTo>
                  <a:cubicBezTo>
                    <a:pt x="516" y="2741"/>
                    <a:pt x="530" y="2763"/>
                    <a:pt x="536" y="2780"/>
                  </a:cubicBezTo>
                  <a:lnTo>
                    <a:pt x="554" y="2780"/>
                  </a:lnTo>
                  <a:lnTo>
                    <a:pt x="496" y="2721"/>
                  </a:lnTo>
                  <a:lnTo>
                    <a:pt x="496" y="2721"/>
                  </a:lnTo>
                  <a:cubicBezTo>
                    <a:pt x="554" y="2780"/>
                    <a:pt x="555" y="2780"/>
                    <a:pt x="618" y="2780"/>
                  </a:cubicBezTo>
                  <a:cubicBezTo>
                    <a:pt x="618" y="2720"/>
                    <a:pt x="495" y="2656"/>
                    <a:pt x="495" y="2597"/>
                  </a:cubicBezTo>
                  <a:lnTo>
                    <a:pt x="495" y="2597"/>
                  </a:lnTo>
                  <a:lnTo>
                    <a:pt x="554" y="2656"/>
                  </a:lnTo>
                  <a:cubicBezTo>
                    <a:pt x="618" y="2656"/>
                    <a:pt x="618" y="2720"/>
                    <a:pt x="618" y="2720"/>
                  </a:cubicBezTo>
                  <a:cubicBezTo>
                    <a:pt x="618" y="2656"/>
                    <a:pt x="678" y="2656"/>
                    <a:pt x="619" y="2597"/>
                  </a:cubicBezTo>
                  <a:lnTo>
                    <a:pt x="619" y="2597"/>
                  </a:lnTo>
                  <a:cubicBezTo>
                    <a:pt x="633" y="2611"/>
                    <a:pt x="640" y="2615"/>
                    <a:pt x="645" y="2615"/>
                  </a:cubicBezTo>
                  <a:cubicBezTo>
                    <a:pt x="650" y="2615"/>
                    <a:pt x="652" y="2610"/>
                    <a:pt x="656" y="2610"/>
                  </a:cubicBezTo>
                  <a:cubicBezTo>
                    <a:pt x="664" y="2610"/>
                    <a:pt x="680" y="2626"/>
                    <a:pt x="742" y="2720"/>
                  </a:cubicBezTo>
                  <a:cubicBezTo>
                    <a:pt x="742" y="2656"/>
                    <a:pt x="678" y="2532"/>
                    <a:pt x="678" y="2532"/>
                  </a:cubicBezTo>
                  <a:lnTo>
                    <a:pt x="678" y="2532"/>
                  </a:lnTo>
                  <a:cubicBezTo>
                    <a:pt x="740" y="2626"/>
                    <a:pt x="756" y="2626"/>
                    <a:pt x="772" y="2626"/>
                  </a:cubicBezTo>
                  <a:cubicBezTo>
                    <a:pt x="788" y="2626"/>
                    <a:pt x="804" y="2626"/>
                    <a:pt x="866" y="2720"/>
                  </a:cubicBezTo>
                  <a:cubicBezTo>
                    <a:pt x="742" y="2532"/>
                    <a:pt x="866" y="2597"/>
                    <a:pt x="866" y="2473"/>
                  </a:cubicBezTo>
                  <a:lnTo>
                    <a:pt x="866" y="2532"/>
                  </a:lnTo>
                  <a:lnTo>
                    <a:pt x="925" y="2597"/>
                  </a:lnTo>
                  <a:cubicBezTo>
                    <a:pt x="866" y="2473"/>
                    <a:pt x="866" y="2409"/>
                    <a:pt x="801" y="2349"/>
                  </a:cubicBezTo>
                  <a:lnTo>
                    <a:pt x="801" y="2349"/>
                  </a:lnTo>
                  <a:cubicBezTo>
                    <a:pt x="851" y="2373"/>
                    <a:pt x="881" y="2398"/>
                    <a:pt x="903" y="2427"/>
                  </a:cubicBezTo>
                  <a:lnTo>
                    <a:pt x="903" y="2427"/>
                  </a:lnTo>
                  <a:cubicBezTo>
                    <a:pt x="893" y="2422"/>
                    <a:pt x="881" y="2416"/>
                    <a:pt x="866" y="2409"/>
                  </a:cubicBezTo>
                  <a:lnTo>
                    <a:pt x="866" y="2409"/>
                  </a:lnTo>
                  <a:cubicBezTo>
                    <a:pt x="883" y="2417"/>
                    <a:pt x="896" y="2425"/>
                    <a:pt x="906" y="2432"/>
                  </a:cubicBezTo>
                  <a:lnTo>
                    <a:pt x="906" y="2432"/>
                  </a:lnTo>
                  <a:cubicBezTo>
                    <a:pt x="905" y="2430"/>
                    <a:pt x="904" y="2428"/>
                    <a:pt x="903" y="2427"/>
                  </a:cubicBezTo>
                  <a:lnTo>
                    <a:pt x="903" y="2427"/>
                  </a:lnTo>
                  <a:cubicBezTo>
                    <a:pt x="977" y="2460"/>
                    <a:pt x="940" y="2424"/>
                    <a:pt x="1049" y="2532"/>
                  </a:cubicBezTo>
                  <a:cubicBezTo>
                    <a:pt x="925" y="2349"/>
                    <a:pt x="989" y="2473"/>
                    <a:pt x="925" y="2349"/>
                  </a:cubicBezTo>
                  <a:lnTo>
                    <a:pt x="925" y="2349"/>
                  </a:lnTo>
                  <a:cubicBezTo>
                    <a:pt x="1026" y="2398"/>
                    <a:pt x="1044" y="2489"/>
                    <a:pt x="1048" y="2489"/>
                  </a:cubicBezTo>
                  <a:cubicBezTo>
                    <a:pt x="1049" y="2489"/>
                    <a:pt x="1049" y="2484"/>
                    <a:pt x="1049" y="2473"/>
                  </a:cubicBezTo>
                  <a:cubicBezTo>
                    <a:pt x="1113" y="2473"/>
                    <a:pt x="1113" y="2532"/>
                    <a:pt x="1113" y="2532"/>
                  </a:cubicBezTo>
                  <a:cubicBezTo>
                    <a:pt x="1172" y="2532"/>
                    <a:pt x="1049" y="2409"/>
                    <a:pt x="989" y="2349"/>
                  </a:cubicBezTo>
                  <a:cubicBezTo>
                    <a:pt x="989" y="2337"/>
                    <a:pt x="994" y="2331"/>
                    <a:pt x="1002" y="2331"/>
                  </a:cubicBezTo>
                  <a:cubicBezTo>
                    <a:pt x="1022" y="2331"/>
                    <a:pt x="1062" y="2368"/>
                    <a:pt x="1088" y="2409"/>
                  </a:cubicBezTo>
                  <a:lnTo>
                    <a:pt x="1088" y="2409"/>
                  </a:lnTo>
                  <a:cubicBezTo>
                    <a:pt x="1081" y="2379"/>
                    <a:pt x="1082" y="2349"/>
                    <a:pt x="1113" y="2349"/>
                  </a:cubicBezTo>
                  <a:cubicBezTo>
                    <a:pt x="1049" y="2285"/>
                    <a:pt x="1172" y="2349"/>
                    <a:pt x="1113" y="2161"/>
                  </a:cubicBezTo>
                  <a:lnTo>
                    <a:pt x="1113" y="2161"/>
                  </a:lnTo>
                  <a:lnTo>
                    <a:pt x="1113" y="2226"/>
                  </a:lnTo>
                  <a:cubicBezTo>
                    <a:pt x="1113" y="2161"/>
                    <a:pt x="1049" y="2102"/>
                    <a:pt x="989" y="2038"/>
                  </a:cubicBezTo>
                  <a:cubicBezTo>
                    <a:pt x="1029" y="2038"/>
                    <a:pt x="1016" y="2011"/>
                    <a:pt x="1020" y="2011"/>
                  </a:cubicBezTo>
                  <a:lnTo>
                    <a:pt x="1020" y="2011"/>
                  </a:lnTo>
                  <a:cubicBezTo>
                    <a:pt x="1022" y="2011"/>
                    <a:pt x="1029" y="2018"/>
                    <a:pt x="1049" y="2038"/>
                  </a:cubicBezTo>
                  <a:cubicBezTo>
                    <a:pt x="1064" y="2053"/>
                    <a:pt x="1076" y="2066"/>
                    <a:pt x="1085" y="2077"/>
                  </a:cubicBezTo>
                  <a:lnTo>
                    <a:pt x="1085" y="2077"/>
                  </a:lnTo>
                  <a:cubicBezTo>
                    <a:pt x="1083" y="2055"/>
                    <a:pt x="1089" y="2038"/>
                    <a:pt x="1113" y="2038"/>
                  </a:cubicBezTo>
                  <a:cubicBezTo>
                    <a:pt x="1237" y="2161"/>
                    <a:pt x="1113" y="2102"/>
                    <a:pt x="1172" y="2226"/>
                  </a:cubicBezTo>
                  <a:lnTo>
                    <a:pt x="1172" y="2161"/>
                  </a:lnTo>
                  <a:cubicBezTo>
                    <a:pt x="1234" y="2255"/>
                    <a:pt x="1219" y="2255"/>
                    <a:pt x="1212" y="2255"/>
                  </a:cubicBezTo>
                  <a:cubicBezTo>
                    <a:pt x="1205" y="2255"/>
                    <a:pt x="1205" y="2255"/>
                    <a:pt x="1296" y="2349"/>
                  </a:cubicBezTo>
                  <a:cubicBezTo>
                    <a:pt x="1360" y="2349"/>
                    <a:pt x="1296" y="2285"/>
                    <a:pt x="1360" y="2285"/>
                  </a:cubicBezTo>
                  <a:cubicBezTo>
                    <a:pt x="1296" y="2226"/>
                    <a:pt x="1237" y="2161"/>
                    <a:pt x="1237" y="2102"/>
                  </a:cubicBezTo>
                  <a:cubicBezTo>
                    <a:pt x="1227" y="2084"/>
                    <a:pt x="1226" y="2076"/>
                    <a:pt x="1230" y="2076"/>
                  </a:cubicBezTo>
                  <a:cubicBezTo>
                    <a:pt x="1250" y="2076"/>
                    <a:pt x="1379" y="2216"/>
                    <a:pt x="1417" y="2216"/>
                  </a:cubicBezTo>
                  <a:cubicBezTo>
                    <a:pt x="1430" y="2216"/>
                    <a:pt x="1433" y="2201"/>
                    <a:pt x="1420" y="2161"/>
                  </a:cubicBezTo>
                  <a:cubicBezTo>
                    <a:pt x="1371" y="2113"/>
                    <a:pt x="1280" y="2022"/>
                    <a:pt x="1315" y="2022"/>
                  </a:cubicBezTo>
                  <a:cubicBezTo>
                    <a:pt x="1323" y="2022"/>
                    <a:pt x="1337" y="2027"/>
                    <a:pt x="1360" y="2038"/>
                  </a:cubicBezTo>
                  <a:lnTo>
                    <a:pt x="1420" y="2161"/>
                  </a:lnTo>
                  <a:cubicBezTo>
                    <a:pt x="1475" y="2161"/>
                    <a:pt x="1344" y="2026"/>
                    <a:pt x="1385" y="2026"/>
                  </a:cubicBezTo>
                  <a:cubicBezTo>
                    <a:pt x="1391" y="2026"/>
                    <a:pt x="1402" y="2029"/>
                    <a:pt x="1420" y="2038"/>
                  </a:cubicBezTo>
                  <a:lnTo>
                    <a:pt x="1420" y="2102"/>
                  </a:lnTo>
                  <a:cubicBezTo>
                    <a:pt x="1437" y="2110"/>
                    <a:pt x="1448" y="2114"/>
                    <a:pt x="1455" y="2114"/>
                  </a:cubicBezTo>
                  <a:cubicBezTo>
                    <a:pt x="1497" y="2114"/>
                    <a:pt x="1369" y="1978"/>
                    <a:pt x="1420" y="1978"/>
                  </a:cubicBezTo>
                  <a:lnTo>
                    <a:pt x="1484" y="2102"/>
                  </a:lnTo>
                  <a:cubicBezTo>
                    <a:pt x="1484" y="2038"/>
                    <a:pt x="1484" y="1914"/>
                    <a:pt x="1543" y="1914"/>
                  </a:cubicBezTo>
                  <a:cubicBezTo>
                    <a:pt x="1543" y="1914"/>
                    <a:pt x="1543" y="1978"/>
                    <a:pt x="1608" y="1978"/>
                  </a:cubicBezTo>
                  <a:cubicBezTo>
                    <a:pt x="1608" y="1946"/>
                    <a:pt x="1638" y="1930"/>
                    <a:pt x="1677" y="1930"/>
                  </a:cubicBezTo>
                  <a:cubicBezTo>
                    <a:pt x="1715" y="1930"/>
                    <a:pt x="1761" y="1946"/>
                    <a:pt x="1791" y="1978"/>
                  </a:cubicBezTo>
                  <a:lnTo>
                    <a:pt x="1731" y="1855"/>
                  </a:lnTo>
                  <a:cubicBezTo>
                    <a:pt x="1791" y="1855"/>
                    <a:pt x="1791" y="1855"/>
                    <a:pt x="1791" y="1914"/>
                  </a:cubicBezTo>
                  <a:cubicBezTo>
                    <a:pt x="1833" y="1914"/>
                    <a:pt x="1820" y="1888"/>
                    <a:pt x="1789" y="1853"/>
                  </a:cubicBezTo>
                  <a:lnTo>
                    <a:pt x="1789" y="1853"/>
                  </a:lnTo>
                  <a:lnTo>
                    <a:pt x="1791" y="1855"/>
                  </a:lnTo>
                  <a:cubicBezTo>
                    <a:pt x="1791" y="1806"/>
                    <a:pt x="1791" y="1689"/>
                    <a:pt x="1844" y="1689"/>
                  </a:cubicBezTo>
                  <a:cubicBezTo>
                    <a:pt x="1862" y="1689"/>
                    <a:pt x="1884" y="1701"/>
                    <a:pt x="1914" y="1731"/>
                  </a:cubicBezTo>
                  <a:cubicBezTo>
                    <a:pt x="1969" y="1731"/>
                    <a:pt x="1840" y="1594"/>
                    <a:pt x="1841" y="1594"/>
                  </a:cubicBezTo>
                  <a:lnTo>
                    <a:pt x="1841" y="1594"/>
                  </a:lnTo>
                  <a:cubicBezTo>
                    <a:pt x="1841" y="1594"/>
                    <a:pt x="1845" y="1598"/>
                    <a:pt x="1855" y="1607"/>
                  </a:cubicBezTo>
                  <a:lnTo>
                    <a:pt x="1914" y="1607"/>
                  </a:lnTo>
                  <a:cubicBezTo>
                    <a:pt x="1957" y="1607"/>
                    <a:pt x="1971" y="1553"/>
                    <a:pt x="2030" y="1553"/>
                  </a:cubicBezTo>
                  <a:cubicBezTo>
                    <a:pt x="2060" y="1553"/>
                    <a:pt x="2100" y="1566"/>
                    <a:pt x="2161" y="1607"/>
                  </a:cubicBezTo>
                  <a:cubicBezTo>
                    <a:pt x="2100" y="1514"/>
                    <a:pt x="2116" y="1514"/>
                    <a:pt x="2132" y="1514"/>
                  </a:cubicBezTo>
                  <a:cubicBezTo>
                    <a:pt x="2148" y="1514"/>
                    <a:pt x="2164" y="1514"/>
                    <a:pt x="2102" y="1420"/>
                  </a:cubicBezTo>
                  <a:lnTo>
                    <a:pt x="2102" y="1420"/>
                  </a:lnTo>
                  <a:cubicBezTo>
                    <a:pt x="2226" y="1484"/>
                    <a:pt x="2226" y="1543"/>
                    <a:pt x="2285" y="1543"/>
                  </a:cubicBezTo>
                  <a:cubicBezTo>
                    <a:pt x="2349" y="1543"/>
                    <a:pt x="2226" y="1420"/>
                    <a:pt x="2226" y="1360"/>
                  </a:cubicBezTo>
                  <a:lnTo>
                    <a:pt x="2226" y="1360"/>
                  </a:lnTo>
                  <a:lnTo>
                    <a:pt x="2349" y="1484"/>
                  </a:lnTo>
                  <a:lnTo>
                    <a:pt x="2349" y="1420"/>
                  </a:lnTo>
                  <a:cubicBezTo>
                    <a:pt x="2349" y="1420"/>
                    <a:pt x="2285" y="1420"/>
                    <a:pt x="2285" y="1360"/>
                  </a:cubicBezTo>
                  <a:lnTo>
                    <a:pt x="2285" y="1360"/>
                  </a:lnTo>
                  <a:lnTo>
                    <a:pt x="2285" y="1360"/>
                  </a:lnTo>
                  <a:cubicBezTo>
                    <a:pt x="2285" y="1347"/>
                    <a:pt x="2290" y="1342"/>
                    <a:pt x="2299" y="1342"/>
                  </a:cubicBezTo>
                  <a:cubicBezTo>
                    <a:pt x="2321" y="1342"/>
                    <a:pt x="2366" y="1374"/>
                    <a:pt x="2409" y="1397"/>
                  </a:cubicBezTo>
                  <a:lnTo>
                    <a:pt x="2409" y="1397"/>
                  </a:lnTo>
                  <a:lnTo>
                    <a:pt x="2409" y="1360"/>
                  </a:lnTo>
                  <a:cubicBezTo>
                    <a:pt x="2409" y="1360"/>
                    <a:pt x="2409" y="1394"/>
                    <a:pt x="2436" y="1410"/>
                  </a:cubicBezTo>
                  <a:lnTo>
                    <a:pt x="2436" y="1410"/>
                  </a:lnTo>
                  <a:cubicBezTo>
                    <a:pt x="2427" y="1407"/>
                    <a:pt x="2418" y="1402"/>
                    <a:pt x="2409" y="1397"/>
                  </a:cubicBezTo>
                  <a:lnTo>
                    <a:pt x="2409" y="1397"/>
                  </a:lnTo>
                  <a:lnTo>
                    <a:pt x="2409" y="1420"/>
                  </a:lnTo>
                  <a:lnTo>
                    <a:pt x="2471" y="1420"/>
                  </a:lnTo>
                  <a:cubicBezTo>
                    <a:pt x="2471" y="1420"/>
                    <a:pt x="2471" y="1420"/>
                    <a:pt x="2471" y="1420"/>
                  </a:cubicBezTo>
                  <a:lnTo>
                    <a:pt x="2471" y="1420"/>
                  </a:lnTo>
                  <a:cubicBezTo>
                    <a:pt x="2472" y="1420"/>
                    <a:pt x="2472" y="1420"/>
                    <a:pt x="2473" y="1420"/>
                  </a:cubicBezTo>
                  <a:cubicBezTo>
                    <a:pt x="2470" y="1414"/>
                    <a:pt x="2467" y="1409"/>
                    <a:pt x="2465" y="1405"/>
                  </a:cubicBezTo>
                  <a:lnTo>
                    <a:pt x="2465" y="1405"/>
                  </a:lnTo>
                  <a:cubicBezTo>
                    <a:pt x="2473" y="1404"/>
                    <a:pt x="2473" y="1390"/>
                    <a:pt x="2473" y="1360"/>
                  </a:cubicBezTo>
                  <a:lnTo>
                    <a:pt x="2473" y="1296"/>
                  </a:lnTo>
                  <a:cubicBezTo>
                    <a:pt x="2473" y="1360"/>
                    <a:pt x="2532" y="1360"/>
                    <a:pt x="2532" y="1420"/>
                  </a:cubicBezTo>
                  <a:lnTo>
                    <a:pt x="2532" y="1172"/>
                  </a:lnTo>
                  <a:cubicBezTo>
                    <a:pt x="2597" y="1172"/>
                    <a:pt x="2532" y="1296"/>
                    <a:pt x="2597" y="1296"/>
                  </a:cubicBezTo>
                  <a:cubicBezTo>
                    <a:pt x="2597" y="1237"/>
                    <a:pt x="2597" y="1237"/>
                    <a:pt x="2656" y="1113"/>
                  </a:cubicBezTo>
                  <a:cubicBezTo>
                    <a:pt x="2656" y="1051"/>
                    <a:pt x="2656" y="1049"/>
                    <a:pt x="2714" y="995"/>
                  </a:cubicBezTo>
                  <a:lnTo>
                    <a:pt x="2714" y="995"/>
                  </a:lnTo>
                  <a:cubicBezTo>
                    <a:pt x="2710" y="1013"/>
                    <a:pt x="2703" y="1039"/>
                    <a:pt x="2690" y="1064"/>
                  </a:cubicBezTo>
                  <a:lnTo>
                    <a:pt x="2690" y="1064"/>
                  </a:lnTo>
                  <a:cubicBezTo>
                    <a:pt x="2692" y="1062"/>
                    <a:pt x="2694" y="1062"/>
                    <a:pt x="2696" y="1062"/>
                  </a:cubicBezTo>
                  <a:cubicBezTo>
                    <a:pt x="2715" y="1062"/>
                    <a:pt x="2701" y="1149"/>
                    <a:pt x="2656" y="1237"/>
                  </a:cubicBezTo>
                  <a:cubicBezTo>
                    <a:pt x="2620" y="1312"/>
                    <a:pt x="2606" y="1364"/>
                    <a:pt x="2614" y="1364"/>
                  </a:cubicBezTo>
                  <a:cubicBezTo>
                    <a:pt x="2619" y="1364"/>
                    <a:pt x="2633" y="1344"/>
                    <a:pt x="2656" y="1296"/>
                  </a:cubicBezTo>
                  <a:cubicBezTo>
                    <a:pt x="2656" y="1237"/>
                    <a:pt x="2720" y="1237"/>
                    <a:pt x="2720" y="1173"/>
                  </a:cubicBezTo>
                  <a:lnTo>
                    <a:pt x="2720" y="1173"/>
                  </a:lnTo>
                  <a:cubicBezTo>
                    <a:pt x="2720" y="1209"/>
                    <a:pt x="2699" y="1244"/>
                    <a:pt x="2681" y="1279"/>
                  </a:cubicBezTo>
                  <a:lnTo>
                    <a:pt x="2681" y="1279"/>
                  </a:lnTo>
                  <a:cubicBezTo>
                    <a:pt x="2681" y="1279"/>
                    <a:pt x="2681" y="1279"/>
                    <a:pt x="2682" y="1279"/>
                  </a:cubicBezTo>
                  <a:cubicBezTo>
                    <a:pt x="2694" y="1279"/>
                    <a:pt x="2682" y="1315"/>
                    <a:pt x="2694" y="1315"/>
                  </a:cubicBezTo>
                  <a:cubicBezTo>
                    <a:pt x="2698" y="1315"/>
                    <a:pt x="2706" y="1310"/>
                    <a:pt x="2720" y="1296"/>
                  </a:cubicBezTo>
                  <a:lnTo>
                    <a:pt x="2720" y="1296"/>
                  </a:lnTo>
                  <a:cubicBezTo>
                    <a:pt x="2671" y="1372"/>
                    <a:pt x="2641" y="1417"/>
                    <a:pt x="2623" y="1440"/>
                  </a:cubicBezTo>
                  <a:lnTo>
                    <a:pt x="2623" y="1440"/>
                  </a:lnTo>
                  <a:cubicBezTo>
                    <a:pt x="2624" y="1420"/>
                    <a:pt x="2597" y="1420"/>
                    <a:pt x="2597" y="1420"/>
                  </a:cubicBezTo>
                  <a:lnTo>
                    <a:pt x="2597" y="1420"/>
                  </a:lnTo>
                  <a:cubicBezTo>
                    <a:pt x="2597" y="1443"/>
                    <a:pt x="2597" y="1458"/>
                    <a:pt x="2603" y="1458"/>
                  </a:cubicBezTo>
                  <a:cubicBezTo>
                    <a:pt x="2607" y="1458"/>
                    <a:pt x="2613" y="1453"/>
                    <a:pt x="2623" y="1440"/>
                  </a:cubicBezTo>
                  <a:lnTo>
                    <a:pt x="2623" y="1440"/>
                  </a:lnTo>
                  <a:cubicBezTo>
                    <a:pt x="2623" y="1449"/>
                    <a:pt x="2616" y="1463"/>
                    <a:pt x="2597" y="1484"/>
                  </a:cubicBezTo>
                  <a:lnTo>
                    <a:pt x="2597" y="1484"/>
                  </a:lnTo>
                  <a:lnTo>
                    <a:pt x="2656" y="1420"/>
                  </a:lnTo>
                  <a:cubicBezTo>
                    <a:pt x="2720" y="1420"/>
                    <a:pt x="2720" y="1420"/>
                    <a:pt x="2656" y="1484"/>
                  </a:cubicBezTo>
                  <a:lnTo>
                    <a:pt x="2597" y="1484"/>
                  </a:lnTo>
                  <a:cubicBezTo>
                    <a:pt x="2597" y="1484"/>
                    <a:pt x="2597" y="1543"/>
                    <a:pt x="2532" y="1543"/>
                  </a:cubicBezTo>
                  <a:cubicBezTo>
                    <a:pt x="2532" y="1558"/>
                    <a:pt x="2553" y="1563"/>
                    <a:pt x="2582" y="1563"/>
                  </a:cubicBezTo>
                  <a:cubicBezTo>
                    <a:pt x="2630" y="1563"/>
                    <a:pt x="2703" y="1550"/>
                    <a:pt x="2742" y="1550"/>
                  </a:cubicBezTo>
                  <a:cubicBezTo>
                    <a:pt x="2780" y="1550"/>
                    <a:pt x="2788" y="1562"/>
                    <a:pt x="2720" y="1607"/>
                  </a:cubicBezTo>
                  <a:lnTo>
                    <a:pt x="2597" y="1607"/>
                  </a:lnTo>
                  <a:cubicBezTo>
                    <a:pt x="2780" y="1667"/>
                    <a:pt x="2656" y="1790"/>
                    <a:pt x="2780" y="1855"/>
                  </a:cubicBezTo>
                  <a:lnTo>
                    <a:pt x="2720" y="1855"/>
                  </a:lnTo>
                  <a:cubicBezTo>
                    <a:pt x="2597" y="1855"/>
                    <a:pt x="2720" y="1914"/>
                    <a:pt x="2780" y="1914"/>
                  </a:cubicBezTo>
                  <a:lnTo>
                    <a:pt x="2720" y="1914"/>
                  </a:lnTo>
                  <a:cubicBezTo>
                    <a:pt x="2688" y="1946"/>
                    <a:pt x="2719" y="1946"/>
                    <a:pt x="2743" y="1946"/>
                  </a:cubicBezTo>
                  <a:cubicBezTo>
                    <a:pt x="2766" y="1946"/>
                    <a:pt x="2782" y="1946"/>
                    <a:pt x="2720" y="1978"/>
                  </a:cubicBezTo>
                  <a:cubicBezTo>
                    <a:pt x="2720" y="1978"/>
                    <a:pt x="2720" y="2005"/>
                    <a:pt x="2738" y="2005"/>
                  </a:cubicBezTo>
                  <a:cubicBezTo>
                    <a:pt x="2747" y="2005"/>
                    <a:pt x="2760" y="1998"/>
                    <a:pt x="2780" y="1978"/>
                  </a:cubicBezTo>
                  <a:cubicBezTo>
                    <a:pt x="2780" y="2038"/>
                    <a:pt x="2844" y="2038"/>
                    <a:pt x="2780" y="2102"/>
                  </a:cubicBezTo>
                  <a:cubicBezTo>
                    <a:pt x="2848" y="2102"/>
                    <a:pt x="2841" y="2120"/>
                    <a:pt x="2842" y="2126"/>
                  </a:cubicBezTo>
                  <a:lnTo>
                    <a:pt x="2842" y="2126"/>
                  </a:lnTo>
                  <a:cubicBezTo>
                    <a:pt x="2738" y="2178"/>
                    <a:pt x="2796" y="2226"/>
                    <a:pt x="2903" y="2226"/>
                  </a:cubicBezTo>
                  <a:lnTo>
                    <a:pt x="2780" y="2226"/>
                  </a:lnTo>
                  <a:cubicBezTo>
                    <a:pt x="2780" y="2285"/>
                    <a:pt x="2780" y="2285"/>
                    <a:pt x="2903" y="2285"/>
                  </a:cubicBezTo>
                  <a:cubicBezTo>
                    <a:pt x="2656" y="2349"/>
                    <a:pt x="3091" y="2285"/>
                    <a:pt x="2780" y="2409"/>
                  </a:cubicBezTo>
                  <a:cubicBezTo>
                    <a:pt x="2903" y="2409"/>
                    <a:pt x="3027" y="2473"/>
                    <a:pt x="3027" y="2532"/>
                  </a:cubicBezTo>
                  <a:cubicBezTo>
                    <a:pt x="3000" y="2546"/>
                    <a:pt x="2985" y="2551"/>
                    <a:pt x="2976" y="2551"/>
                  </a:cubicBezTo>
                  <a:cubicBezTo>
                    <a:pt x="2951" y="2551"/>
                    <a:pt x="2969" y="2516"/>
                    <a:pt x="2922" y="2516"/>
                  </a:cubicBezTo>
                  <a:cubicBezTo>
                    <a:pt x="2906" y="2516"/>
                    <a:pt x="2881" y="2520"/>
                    <a:pt x="2844" y="2532"/>
                  </a:cubicBezTo>
                  <a:cubicBezTo>
                    <a:pt x="2903" y="2532"/>
                    <a:pt x="3091" y="2597"/>
                    <a:pt x="3027" y="2656"/>
                  </a:cubicBezTo>
                  <a:lnTo>
                    <a:pt x="2968" y="2656"/>
                  </a:lnTo>
                  <a:cubicBezTo>
                    <a:pt x="3027" y="2656"/>
                    <a:pt x="2968" y="2780"/>
                    <a:pt x="3027" y="2780"/>
                  </a:cubicBezTo>
                  <a:cubicBezTo>
                    <a:pt x="3027" y="2780"/>
                    <a:pt x="3001" y="2808"/>
                    <a:pt x="3020" y="2808"/>
                  </a:cubicBezTo>
                  <a:cubicBezTo>
                    <a:pt x="3029" y="2808"/>
                    <a:pt x="3050" y="2801"/>
                    <a:pt x="3091" y="2780"/>
                  </a:cubicBezTo>
                  <a:lnTo>
                    <a:pt x="3338" y="2780"/>
                  </a:lnTo>
                  <a:cubicBezTo>
                    <a:pt x="3091" y="2780"/>
                    <a:pt x="3338" y="2844"/>
                    <a:pt x="3027" y="2844"/>
                  </a:cubicBezTo>
                  <a:lnTo>
                    <a:pt x="3091" y="2844"/>
                  </a:lnTo>
                  <a:cubicBezTo>
                    <a:pt x="3091" y="2903"/>
                    <a:pt x="3091" y="2903"/>
                    <a:pt x="3027" y="2903"/>
                  </a:cubicBezTo>
                  <a:cubicBezTo>
                    <a:pt x="3151" y="2903"/>
                    <a:pt x="3215" y="2903"/>
                    <a:pt x="3151" y="2967"/>
                  </a:cubicBezTo>
                  <a:cubicBezTo>
                    <a:pt x="3151" y="3027"/>
                    <a:pt x="3338" y="3027"/>
                    <a:pt x="3274" y="3091"/>
                  </a:cubicBezTo>
                  <a:cubicBezTo>
                    <a:pt x="3091" y="3091"/>
                    <a:pt x="3215" y="3091"/>
                    <a:pt x="3091" y="3150"/>
                  </a:cubicBezTo>
                  <a:lnTo>
                    <a:pt x="3215" y="3150"/>
                  </a:lnTo>
                  <a:cubicBezTo>
                    <a:pt x="3215" y="3150"/>
                    <a:pt x="3338" y="3150"/>
                    <a:pt x="3274" y="3215"/>
                  </a:cubicBezTo>
                  <a:cubicBezTo>
                    <a:pt x="3357" y="3215"/>
                    <a:pt x="3413" y="3186"/>
                    <a:pt x="3441" y="3186"/>
                  </a:cubicBezTo>
                  <a:cubicBezTo>
                    <a:pt x="3455" y="3186"/>
                    <a:pt x="3462" y="3193"/>
                    <a:pt x="3462" y="3215"/>
                  </a:cubicBezTo>
                  <a:lnTo>
                    <a:pt x="3338" y="3274"/>
                  </a:lnTo>
                  <a:lnTo>
                    <a:pt x="3462" y="3274"/>
                  </a:lnTo>
                  <a:cubicBezTo>
                    <a:pt x="3398" y="3274"/>
                    <a:pt x="3274" y="3274"/>
                    <a:pt x="3215" y="3338"/>
                  </a:cubicBezTo>
                  <a:cubicBezTo>
                    <a:pt x="3256" y="3317"/>
                    <a:pt x="3276" y="3310"/>
                    <a:pt x="3290" y="3310"/>
                  </a:cubicBezTo>
                  <a:cubicBezTo>
                    <a:pt x="3317" y="3310"/>
                    <a:pt x="3315" y="3338"/>
                    <a:pt x="3398" y="3338"/>
                  </a:cubicBezTo>
                  <a:cubicBezTo>
                    <a:pt x="3398" y="3338"/>
                    <a:pt x="3398" y="3338"/>
                    <a:pt x="3398" y="3338"/>
                  </a:cubicBezTo>
                  <a:lnTo>
                    <a:pt x="3398" y="3338"/>
                  </a:lnTo>
                  <a:cubicBezTo>
                    <a:pt x="3398" y="3338"/>
                    <a:pt x="3398" y="3338"/>
                    <a:pt x="3398" y="3338"/>
                  </a:cubicBezTo>
                  <a:lnTo>
                    <a:pt x="3398" y="3338"/>
                  </a:lnTo>
                  <a:lnTo>
                    <a:pt x="3274" y="3398"/>
                  </a:lnTo>
                  <a:cubicBezTo>
                    <a:pt x="3338" y="3398"/>
                    <a:pt x="3398" y="3338"/>
                    <a:pt x="3398" y="3338"/>
                  </a:cubicBezTo>
                  <a:lnTo>
                    <a:pt x="3398" y="3338"/>
                  </a:lnTo>
                  <a:cubicBezTo>
                    <a:pt x="3398" y="3398"/>
                    <a:pt x="3338" y="3398"/>
                    <a:pt x="3274" y="3398"/>
                  </a:cubicBezTo>
                  <a:cubicBezTo>
                    <a:pt x="3274" y="3412"/>
                    <a:pt x="3283" y="3417"/>
                    <a:pt x="3296" y="3417"/>
                  </a:cubicBezTo>
                  <a:cubicBezTo>
                    <a:pt x="3308" y="3417"/>
                    <a:pt x="3324" y="3413"/>
                    <a:pt x="3339" y="3407"/>
                  </a:cubicBezTo>
                  <a:lnTo>
                    <a:pt x="3339" y="3407"/>
                  </a:lnTo>
                  <a:cubicBezTo>
                    <a:pt x="3351" y="3462"/>
                    <a:pt x="3459" y="3465"/>
                    <a:pt x="3398" y="3521"/>
                  </a:cubicBezTo>
                  <a:cubicBezTo>
                    <a:pt x="3357" y="3543"/>
                    <a:pt x="3336" y="3550"/>
                    <a:pt x="3323" y="3550"/>
                  </a:cubicBezTo>
                  <a:cubicBezTo>
                    <a:pt x="3296" y="3550"/>
                    <a:pt x="3297" y="3521"/>
                    <a:pt x="3215" y="3521"/>
                  </a:cubicBezTo>
                  <a:cubicBezTo>
                    <a:pt x="3274" y="3586"/>
                    <a:pt x="3462" y="3586"/>
                    <a:pt x="3398" y="3645"/>
                  </a:cubicBezTo>
                  <a:cubicBezTo>
                    <a:pt x="3645" y="3645"/>
                    <a:pt x="3338" y="3709"/>
                    <a:pt x="3462" y="3709"/>
                  </a:cubicBezTo>
                  <a:cubicBezTo>
                    <a:pt x="3398" y="3709"/>
                    <a:pt x="3338" y="3769"/>
                    <a:pt x="3338" y="3769"/>
                  </a:cubicBezTo>
                  <a:cubicBezTo>
                    <a:pt x="3338" y="3769"/>
                    <a:pt x="3398" y="3833"/>
                    <a:pt x="3462" y="3833"/>
                  </a:cubicBezTo>
                  <a:cubicBezTo>
                    <a:pt x="3398" y="3892"/>
                    <a:pt x="3398" y="3892"/>
                    <a:pt x="3398" y="3957"/>
                  </a:cubicBezTo>
                  <a:lnTo>
                    <a:pt x="3521" y="3957"/>
                  </a:lnTo>
                  <a:cubicBezTo>
                    <a:pt x="3215" y="4080"/>
                    <a:pt x="3709" y="4016"/>
                    <a:pt x="3462" y="4140"/>
                  </a:cubicBezTo>
                  <a:lnTo>
                    <a:pt x="3398" y="4140"/>
                  </a:lnTo>
                  <a:lnTo>
                    <a:pt x="3462" y="4204"/>
                  </a:lnTo>
                  <a:cubicBezTo>
                    <a:pt x="3586" y="4140"/>
                    <a:pt x="3521" y="4140"/>
                    <a:pt x="3586" y="4140"/>
                  </a:cubicBezTo>
                  <a:lnTo>
                    <a:pt x="3709" y="4140"/>
                  </a:lnTo>
                  <a:cubicBezTo>
                    <a:pt x="3645" y="4140"/>
                    <a:pt x="3586" y="4204"/>
                    <a:pt x="3521" y="4204"/>
                  </a:cubicBezTo>
                  <a:lnTo>
                    <a:pt x="3586" y="4204"/>
                  </a:lnTo>
                  <a:cubicBezTo>
                    <a:pt x="3560" y="4216"/>
                    <a:pt x="3553" y="4220"/>
                    <a:pt x="3557" y="4220"/>
                  </a:cubicBezTo>
                  <a:cubicBezTo>
                    <a:pt x="3568" y="4220"/>
                    <a:pt x="3668" y="4185"/>
                    <a:pt x="3704" y="4185"/>
                  </a:cubicBezTo>
                  <a:cubicBezTo>
                    <a:pt x="3718" y="4185"/>
                    <a:pt x="3722" y="4190"/>
                    <a:pt x="3709" y="4204"/>
                  </a:cubicBezTo>
                  <a:lnTo>
                    <a:pt x="3645" y="4204"/>
                  </a:lnTo>
                  <a:cubicBezTo>
                    <a:pt x="3645" y="4263"/>
                    <a:pt x="3709" y="4263"/>
                    <a:pt x="3709" y="4263"/>
                  </a:cubicBezTo>
                  <a:lnTo>
                    <a:pt x="3586" y="4263"/>
                  </a:lnTo>
                  <a:cubicBezTo>
                    <a:pt x="3586" y="4263"/>
                    <a:pt x="3611" y="4263"/>
                    <a:pt x="3639" y="4266"/>
                  </a:cubicBezTo>
                  <a:lnTo>
                    <a:pt x="3639" y="4266"/>
                  </a:lnTo>
                  <a:lnTo>
                    <a:pt x="3521" y="4327"/>
                  </a:lnTo>
                  <a:lnTo>
                    <a:pt x="3462" y="4387"/>
                  </a:lnTo>
                  <a:lnTo>
                    <a:pt x="3521" y="4387"/>
                  </a:lnTo>
                  <a:cubicBezTo>
                    <a:pt x="3569" y="4375"/>
                    <a:pt x="3601" y="4371"/>
                    <a:pt x="3622" y="4371"/>
                  </a:cubicBezTo>
                  <a:cubicBezTo>
                    <a:pt x="3712" y="4371"/>
                    <a:pt x="3621" y="4451"/>
                    <a:pt x="3769" y="4451"/>
                  </a:cubicBezTo>
                  <a:lnTo>
                    <a:pt x="3521" y="4451"/>
                  </a:lnTo>
                  <a:cubicBezTo>
                    <a:pt x="3521" y="4510"/>
                    <a:pt x="3462" y="4510"/>
                    <a:pt x="3398" y="4510"/>
                  </a:cubicBezTo>
                  <a:cubicBezTo>
                    <a:pt x="3521" y="4510"/>
                    <a:pt x="3338" y="4575"/>
                    <a:pt x="3521" y="4575"/>
                  </a:cubicBezTo>
                  <a:cubicBezTo>
                    <a:pt x="3645" y="4575"/>
                    <a:pt x="3398" y="4698"/>
                    <a:pt x="3586" y="4698"/>
                  </a:cubicBezTo>
                  <a:lnTo>
                    <a:pt x="3833" y="4698"/>
                  </a:lnTo>
                  <a:cubicBezTo>
                    <a:pt x="3769" y="4758"/>
                    <a:pt x="3709" y="4758"/>
                    <a:pt x="3709" y="4758"/>
                  </a:cubicBezTo>
                  <a:cubicBezTo>
                    <a:pt x="3645" y="4758"/>
                    <a:pt x="3709" y="4758"/>
                    <a:pt x="3709" y="4822"/>
                  </a:cubicBezTo>
                  <a:lnTo>
                    <a:pt x="3892" y="4758"/>
                  </a:lnTo>
                  <a:cubicBezTo>
                    <a:pt x="3925" y="4728"/>
                    <a:pt x="3910" y="4728"/>
                    <a:pt x="3902" y="4728"/>
                  </a:cubicBezTo>
                  <a:cubicBezTo>
                    <a:pt x="3895" y="4728"/>
                    <a:pt x="3895" y="4728"/>
                    <a:pt x="3957" y="4698"/>
                  </a:cubicBezTo>
                  <a:lnTo>
                    <a:pt x="4016" y="4698"/>
                  </a:lnTo>
                  <a:cubicBezTo>
                    <a:pt x="4080" y="4634"/>
                    <a:pt x="3892" y="4634"/>
                    <a:pt x="3957" y="4634"/>
                  </a:cubicBezTo>
                  <a:lnTo>
                    <a:pt x="4016" y="4634"/>
                  </a:lnTo>
                  <a:cubicBezTo>
                    <a:pt x="3996" y="4614"/>
                    <a:pt x="3976" y="4608"/>
                    <a:pt x="3951" y="4608"/>
                  </a:cubicBezTo>
                  <a:cubicBezTo>
                    <a:pt x="3901" y="4608"/>
                    <a:pt x="3831" y="4634"/>
                    <a:pt x="3709" y="4634"/>
                  </a:cubicBezTo>
                  <a:lnTo>
                    <a:pt x="4016" y="4575"/>
                  </a:lnTo>
                  <a:lnTo>
                    <a:pt x="3892" y="4575"/>
                  </a:lnTo>
                  <a:lnTo>
                    <a:pt x="3957" y="4510"/>
                  </a:lnTo>
                  <a:cubicBezTo>
                    <a:pt x="3892" y="4510"/>
                    <a:pt x="3892" y="4575"/>
                    <a:pt x="3833" y="4575"/>
                  </a:cubicBezTo>
                  <a:cubicBezTo>
                    <a:pt x="3957" y="4510"/>
                    <a:pt x="3769" y="4510"/>
                    <a:pt x="3957" y="4451"/>
                  </a:cubicBezTo>
                  <a:cubicBezTo>
                    <a:pt x="3874" y="4451"/>
                    <a:pt x="3873" y="4478"/>
                    <a:pt x="3864" y="4478"/>
                  </a:cubicBezTo>
                  <a:cubicBezTo>
                    <a:pt x="3859" y="4478"/>
                    <a:pt x="3853" y="4471"/>
                    <a:pt x="3833" y="4451"/>
                  </a:cubicBezTo>
                  <a:cubicBezTo>
                    <a:pt x="4016" y="4451"/>
                    <a:pt x="3769" y="4451"/>
                    <a:pt x="3833" y="4387"/>
                  </a:cubicBezTo>
                  <a:cubicBezTo>
                    <a:pt x="3915" y="4387"/>
                    <a:pt x="3914" y="4415"/>
                    <a:pt x="3941" y="4415"/>
                  </a:cubicBezTo>
                  <a:cubicBezTo>
                    <a:pt x="3954" y="4415"/>
                    <a:pt x="3975" y="4408"/>
                    <a:pt x="4016" y="4387"/>
                  </a:cubicBezTo>
                  <a:cubicBezTo>
                    <a:pt x="3833" y="4387"/>
                    <a:pt x="4016" y="4327"/>
                    <a:pt x="4016" y="4327"/>
                  </a:cubicBezTo>
                  <a:cubicBezTo>
                    <a:pt x="3833" y="4327"/>
                    <a:pt x="3957" y="4263"/>
                    <a:pt x="3892" y="4263"/>
                  </a:cubicBezTo>
                  <a:cubicBezTo>
                    <a:pt x="3957" y="4263"/>
                    <a:pt x="3957" y="4204"/>
                    <a:pt x="4016" y="4140"/>
                  </a:cubicBezTo>
                  <a:lnTo>
                    <a:pt x="3833" y="4140"/>
                  </a:lnTo>
                  <a:cubicBezTo>
                    <a:pt x="3957" y="4080"/>
                    <a:pt x="3957" y="4080"/>
                    <a:pt x="4016" y="4080"/>
                  </a:cubicBezTo>
                  <a:cubicBezTo>
                    <a:pt x="4016" y="4016"/>
                    <a:pt x="3892" y="4016"/>
                    <a:pt x="3957" y="3957"/>
                  </a:cubicBezTo>
                  <a:lnTo>
                    <a:pt x="3957" y="3957"/>
                  </a:lnTo>
                  <a:cubicBezTo>
                    <a:pt x="3917" y="3976"/>
                    <a:pt x="3878" y="3995"/>
                    <a:pt x="3838" y="4011"/>
                  </a:cubicBezTo>
                  <a:lnTo>
                    <a:pt x="3838" y="4011"/>
                  </a:lnTo>
                  <a:cubicBezTo>
                    <a:pt x="3861" y="3986"/>
                    <a:pt x="3845" y="3986"/>
                    <a:pt x="3823" y="3986"/>
                  </a:cubicBezTo>
                  <a:cubicBezTo>
                    <a:pt x="3800" y="3986"/>
                    <a:pt x="3769" y="3986"/>
                    <a:pt x="3769" y="3957"/>
                  </a:cubicBezTo>
                  <a:lnTo>
                    <a:pt x="3892" y="3957"/>
                  </a:lnTo>
                  <a:cubicBezTo>
                    <a:pt x="3892" y="3957"/>
                    <a:pt x="3957" y="3892"/>
                    <a:pt x="4016" y="3892"/>
                  </a:cubicBezTo>
                  <a:lnTo>
                    <a:pt x="4016" y="3892"/>
                  </a:lnTo>
                  <a:cubicBezTo>
                    <a:pt x="3976" y="3892"/>
                    <a:pt x="3935" y="3921"/>
                    <a:pt x="3911" y="3921"/>
                  </a:cubicBezTo>
                  <a:cubicBezTo>
                    <a:pt x="3900" y="3921"/>
                    <a:pt x="3892" y="3914"/>
                    <a:pt x="3892" y="3892"/>
                  </a:cubicBezTo>
                  <a:lnTo>
                    <a:pt x="4016" y="3892"/>
                  </a:lnTo>
                  <a:cubicBezTo>
                    <a:pt x="3957" y="3892"/>
                    <a:pt x="4016" y="3833"/>
                    <a:pt x="3892" y="3833"/>
                  </a:cubicBezTo>
                  <a:lnTo>
                    <a:pt x="3957" y="3833"/>
                  </a:lnTo>
                  <a:cubicBezTo>
                    <a:pt x="3914" y="3833"/>
                    <a:pt x="3928" y="3804"/>
                    <a:pt x="3906" y="3804"/>
                  </a:cubicBezTo>
                  <a:cubicBezTo>
                    <a:pt x="3895" y="3804"/>
                    <a:pt x="3874" y="3812"/>
                    <a:pt x="3833" y="3833"/>
                  </a:cubicBezTo>
                  <a:cubicBezTo>
                    <a:pt x="3709" y="3769"/>
                    <a:pt x="3833" y="3709"/>
                    <a:pt x="3769" y="3645"/>
                  </a:cubicBezTo>
                  <a:lnTo>
                    <a:pt x="3833" y="3645"/>
                  </a:lnTo>
                  <a:cubicBezTo>
                    <a:pt x="3769" y="3645"/>
                    <a:pt x="3769" y="3586"/>
                    <a:pt x="3709" y="3586"/>
                  </a:cubicBezTo>
                  <a:cubicBezTo>
                    <a:pt x="3709" y="3586"/>
                    <a:pt x="3769" y="3586"/>
                    <a:pt x="3833" y="3521"/>
                  </a:cubicBezTo>
                  <a:cubicBezTo>
                    <a:pt x="3873" y="3521"/>
                    <a:pt x="3886" y="3495"/>
                    <a:pt x="3873" y="3495"/>
                  </a:cubicBezTo>
                  <a:cubicBezTo>
                    <a:pt x="3867" y="3495"/>
                    <a:pt x="3855" y="3500"/>
                    <a:pt x="3839" y="3516"/>
                  </a:cubicBezTo>
                  <a:lnTo>
                    <a:pt x="3839" y="3516"/>
                  </a:lnTo>
                  <a:cubicBezTo>
                    <a:pt x="3896" y="3462"/>
                    <a:pt x="3953" y="3462"/>
                    <a:pt x="3833" y="3462"/>
                  </a:cubicBezTo>
                  <a:cubicBezTo>
                    <a:pt x="3957" y="3462"/>
                    <a:pt x="3957" y="3398"/>
                    <a:pt x="3957" y="3398"/>
                  </a:cubicBezTo>
                  <a:lnTo>
                    <a:pt x="3833" y="3398"/>
                  </a:lnTo>
                  <a:lnTo>
                    <a:pt x="3957" y="3338"/>
                  </a:lnTo>
                  <a:cubicBezTo>
                    <a:pt x="4140" y="3274"/>
                    <a:pt x="3709" y="3338"/>
                    <a:pt x="3957" y="3215"/>
                  </a:cubicBezTo>
                  <a:cubicBezTo>
                    <a:pt x="3833" y="3215"/>
                    <a:pt x="3892" y="3274"/>
                    <a:pt x="3769" y="3274"/>
                  </a:cubicBezTo>
                  <a:cubicBezTo>
                    <a:pt x="3769" y="3215"/>
                    <a:pt x="3957" y="3150"/>
                    <a:pt x="3957" y="3150"/>
                  </a:cubicBezTo>
                  <a:cubicBezTo>
                    <a:pt x="3976" y="3131"/>
                    <a:pt x="3962" y="3124"/>
                    <a:pt x="3937" y="3124"/>
                  </a:cubicBezTo>
                  <a:cubicBezTo>
                    <a:pt x="3886" y="3124"/>
                    <a:pt x="3790" y="3150"/>
                    <a:pt x="3833" y="3150"/>
                  </a:cubicBezTo>
                  <a:lnTo>
                    <a:pt x="3586" y="3150"/>
                  </a:lnTo>
                  <a:cubicBezTo>
                    <a:pt x="3586" y="3091"/>
                    <a:pt x="3769" y="3091"/>
                    <a:pt x="3833" y="3091"/>
                  </a:cubicBezTo>
                  <a:cubicBezTo>
                    <a:pt x="3892" y="3091"/>
                    <a:pt x="3892" y="3027"/>
                    <a:pt x="3957" y="3027"/>
                  </a:cubicBezTo>
                  <a:lnTo>
                    <a:pt x="3833" y="3027"/>
                  </a:lnTo>
                  <a:cubicBezTo>
                    <a:pt x="3892" y="3027"/>
                    <a:pt x="3833" y="3027"/>
                    <a:pt x="3892" y="2967"/>
                  </a:cubicBezTo>
                  <a:lnTo>
                    <a:pt x="3833" y="2967"/>
                  </a:lnTo>
                  <a:cubicBezTo>
                    <a:pt x="3833" y="2946"/>
                    <a:pt x="3819" y="2939"/>
                    <a:pt x="3801" y="2939"/>
                  </a:cubicBezTo>
                  <a:cubicBezTo>
                    <a:pt x="3764" y="2939"/>
                    <a:pt x="3709" y="2967"/>
                    <a:pt x="3709" y="2967"/>
                  </a:cubicBezTo>
                  <a:cubicBezTo>
                    <a:pt x="3769" y="2903"/>
                    <a:pt x="3833" y="2903"/>
                    <a:pt x="3769" y="2903"/>
                  </a:cubicBezTo>
                  <a:cubicBezTo>
                    <a:pt x="3833" y="2844"/>
                    <a:pt x="3892" y="2844"/>
                    <a:pt x="3957" y="2844"/>
                  </a:cubicBezTo>
                  <a:cubicBezTo>
                    <a:pt x="3833" y="2844"/>
                    <a:pt x="4016" y="2780"/>
                    <a:pt x="4016" y="2780"/>
                  </a:cubicBezTo>
                  <a:lnTo>
                    <a:pt x="3769" y="2780"/>
                  </a:lnTo>
                  <a:cubicBezTo>
                    <a:pt x="3769" y="2780"/>
                    <a:pt x="3709" y="2780"/>
                    <a:pt x="3833" y="2720"/>
                  </a:cubicBezTo>
                  <a:lnTo>
                    <a:pt x="3833" y="2720"/>
                  </a:lnTo>
                  <a:cubicBezTo>
                    <a:pt x="3812" y="2740"/>
                    <a:pt x="3818" y="2747"/>
                    <a:pt x="3837" y="2747"/>
                  </a:cubicBezTo>
                  <a:cubicBezTo>
                    <a:pt x="3873" y="2747"/>
                    <a:pt x="3957" y="2720"/>
                    <a:pt x="3957" y="2720"/>
                  </a:cubicBezTo>
                  <a:lnTo>
                    <a:pt x="4016" y="2720"/>
                  </a:lnTo>
                  <a:cubicBezTo>
                    <a:pt x="4048" y="2688"/>
                    <a:pt x="4002" y="2688"/>
                    <a:pt x="3949" y="2688"/>
                  </a:cubicBezTo>
                  <a:cubicBezTo>
                    <a:pt x="3895" y="2688"/>
                    <a:pt x="3833" y="2688"/>
                    <a:pt x="3833" y="2656"/>
                  </a:cubicBezTo>
                  <a:lnTo>
                    <a:pt x="3709" y="2656"/>
                  </a:lnTo>
                  <a:cubicBezTo>
                    <a:pt x="3673" y="2656"/>
                    <a:pt x="3678" y="2637"/>
                    <a:pt x="3677" y="2631"/>
                  </a:cubicBezTo>
                  <a:lnTo>
                    <a:pt x="3677" y="2631"/>
                  </a:lnTo>
                  <a:cubicBezTo>
                    <a:pt x="3669" y="2646"/>
                    <a:pt x="3674" y="2656"/>
                    <a:pt x="3709" y="2656"/>
                  </a:cubicBezTo>
                  <a:lnTo>
                    <a:pt x="3645" y="2656"/>
                  </a:lnTo>
                  <a:cubicBezTo>
                    <a:pt x="3667" y="2636"/>
                    <a:pt x="3674" y="2630"/>
                    <a:pt x="3676" y="2630"/>
                  </a:cubicBezTo>
                  <a:cubicBezTo>
                    <a:pt x="3677" y="2630"/>
                    <a:pt x="3677" y="2630"/>
                    <a:pt x="3677" y="2631"/>
                  </a:cubicBezTo>
                  <a:lnTo>
                    <a:pt x="3677" y="2631"/>
                  </a:lnTo>
                  <a:cubicBezTo>
                    <a:pt x="3697" y="2595"/>
                    <a:pt x="3797" y="2532"/>
                    <a:pt x="3709" y="2532"/>
                  </a:cubicBezTo>
                  <a:lnTo>
                    <a:pt x="3586" y="2532"/>
                  </a:lnTo>
                  <a:cubicBezTo>
                    <a:pt x="3648" y="2503"/>
                    <a:pt x="3617" y="2503"/>
                    <a:pt x="3586" y="2503"/>
                  </a:cubicBezTo>
                  <a:cubicBezTo>
                    <a:pt x="3555" y="2503"/>
                    <a:pt x="3524" y="2503"/>
                    <a:pt x="3586" y="2473"/>
                  </a:cubicBezTo>
                  <a:lnTo>
                    <a:pt x="3833" y="2409"/>
                  </a:lnTo>
                  <a:cubicBezTo>
                    <a:pt x="3892" y="2349"/>
                    <a:pt x="3709" y="2349"/>
                    <a:pt x="3709" y="2285"/>
                  </a:cubicBezTo>
                  <a:lnTo>
                    <a:pt x="3709" y="2349"/>
                  </a:lnTo>
                  <a:cubicBezTo>
                    <a:pt x="3586" y="2349"/>
                    <a:pt x="3645" y="2285"/>
                    <a:pt x="3645" y="2285"/>
                  </a:cubicBezTo>
                  <a:cubicBezTo>
                    <a:pt x="3709" y="2285"/>
                    <a:pt x="3709" y="2285"/>
                    <a:pt x="3768" y="2227"/>
                  </a:cubicBezTo>
                  <a:lnTo>
                    <a:pt x="3768" y="2227"/>
                  </a:lnTo>
                  <a:cubicBezTo>
                    <a:pt x="3749" y="2246"/>
                    <a:pt x="3742" y="2252"/>
                    <a:pt x="3738" y="2252"/>
                  </a:cubicBezTo>
                  <a:cubicBezTo>
                    <a:pt x="3729" y="2252"/>
                    <a:pt x="3728" y="2226"/>
                    <a:pt x="3645" y="2226"/>
                  </a:cubicBezTo>
                  <a:lnTo>
                    <a:pt x="3709" y="2161"/>
                  </a:lnTo>
                  <a:lnTo>
                    <a:pt x="3521" y="2161"/>
                  </a:lnTo>
                  <a:cubicBezTo>
                    <a:pt x="3586" y="2161"/>
                    <a:pt x="3645" y="2102"/>
                    <a:pt x="3709" y="2102"/>
                  </a:cubicBezTo>
                  <a:lnTo>
                    <a:pt x="3645" y="2102"/>
                  </a:lnTo>
                  <a:cubicBezTo>
                    <a:pt x="3709" y="2102"/>
                    <a:pt x="3586" y="2102"/>
                    <a:pt x="3645" y="2038"/>
                  </a:cubicBezTo>
                  <a:cubicBezTo>
                    <a:pt x="3606" y="2038"/>
                    <a:pt x="3564" y="2066"/>
                    <a:pt x="3540" y="2066"/>
                  </a:cubicBezTo>
                  <a:cubicBezTo>
                    <a:pt x="3529" y="2066"/>
                    <a:pt x="3521" y="2059"/>
                    <a:pt x="3521" y="2038"/>
                  </a:cubicBezTo>
                  <a:lnTo>
                    <a:pt x="3424" y="2088"/>
                  </a:lnTo>
                  <a:lnTo>
                    <a:pt x="3424" y="2088"/>
                  </a:lnTo>
                  <a:cubicBezTo>
                    <a:pt x="3627" y="1978"/>
                    <a:pt x="3405" y="1974"/>
                    <a:pt x="3586" y="1855"/>
                  </a:cubicBezTo>
                  <a:cubicBezTo>
                    <a:pt x="3521" y="1855"/>
                    <a:pt x="3521" y="1855"/>
                    <a:pt x="3521" y="1790"/>
                  </a:cubicBezTo>
                  <a:cubicBezTo>
                    <a:pt x="3535" y="1778"/>
                    <a:pt x="3532" y="1774"/>
                    <a:pt x="3521" y="1774"/>
                  </a:cubicBezTo>
                  <a:cubicBezTo>
                    <a:pt x="3489" y="1774"/>
                    <a:pt x="3387" y="1810"/>
                    <a:pt x="3371" y="1810"/>
                  </a:cubicBezTo>
                  <a:cubicBezTo>
                    <a:pt x="3365" y="1810"/>
                    <a:pt x="3371" y="1804"/>
                    <a:pt x="3398" y="1790"/>
                  </a:cubicBezTo>
                  <a:cubicBezTo>
                    <a:pt x="3460" y="1761"/>
                    <a:pt x="3476" y="1761"/>
                    <a:pt x="3476" y="1761"/>
                  </a:cubicBezTo>
                  <a:cubicBezTo>
                    <a:pt x="3477" y="1761"/>
                    <a:pt x="3462" y="1761"/>
                    <a:pt x="3462" y="1731"/>
                  </a:cubicBezTo>
                  <a:cubicBezTo>
                    <a:pt x="3615" y="1699"/>
                    <a:pt x="3615" y="1699"/>
                    <a:pt x="3593" y="1699"/>
                  </a:cubicBezTo>
                  <a:cubicBezTo>
                    <a:pt x="3570" y="1699"/>
                    <a:pt x="3524" y="1699"/>
                    <a:pt x="3586" y="1667"/>
                  </a:cubicBezTo>
                  <a:cubicBezTo>
                    <a:pt x="3709" y="1607"/>
                    <a:pt x="3521" y="1607"/>
                    <a:pt x="3521" y="1607"/>
                  </a:cubicBezTo>
                  <a:cubicBezTo>
                    <a:pt x="3398" y="1607"/>
                    <a:pt x="3338" y="1543"/>
                    <a:pt x="3338" y="1543"/>
                  </a:cubicBezTo>
                  <a:cubicBezTo>
                    <a:pt x="3368" y="1514"/>
                    <a:pt x="3383" y="1514"/>
                    <a:pt x="3398" y="1514"/>
                  </a:cubicBezTo>
                  <a:cubicBezTo>
                    <a:pt x="3414" y="1514"/>
                    <a:pt x="3430" y="1514"/>
                    <a:pt x="3462" y="1484"/>
                  </a:cubicBezTo>
                  <a:lnTo>
                    <a:pt x="3462" y="1484"/>
                  </a:lnTo>
                  <a:cubicBezTo>
                    <a:pt x="3462" y="1484"/>
                    <a:pt x="3407" y="1510"/>
                    <a:pt x="3351" y="1510"/>
                  </a:cubicBezTo>
                  <a:cubicBezTo>
                    <a:pt x="3324" y="1510"/>
                    <a:pt x="3296" y="1504"/>
                    <a:pt x="3274" y="1484"/>
                  </a:cubicBezTo>
                  <a:cubicBezTo>
                    <a:pt x="3338" y="1484"/>
                    <a:pt x="3398" y="1484"/>
                    <a:pt x="3462" y="1420"/>
                  </a:cubicBezTo>
                  <a:lnTo>
                    <a:pt x="3462" y="1484"/>
                  </a:lnTo>
                  <a:cubicBezTo>
                    <a:pt x="3645" y="1420"/>
                    <a:pt x="3462" y="1420"/>
                    <a:pt x="3521" y="1420"/>
                  </a:cubicBezTo>
                  <a:lnTo>
                    <a:pt x="3586" y="1420"/>
                  </a:lnTo>
                  <a:cubicBezTo>
                    <a:pt x="3521" y="1360"/>
                    <a:pt x="3521" y="1360"/>
                    <a:pt x="3462" y="1360"/>
                  </a:cubicBezTo>
                  <a:cubicBezTo>
                    <a:pt x="3398" y="1360"/>
                    <a:pt x="3398" y="1360"/>
                    <a:pt x="3398" y="1296"/>
                  </a:cubicBezTo>
                  <a:lnTo>
                    <a:pt x="3338" y="1360"/>
                  </a:lnTo>
                  <a:cubicBezTo>
                    <a:pt x="3151" y="1360"/>
                    <a:pt x="3398" y="1296"/>
                    <a:pt x="3274" y="1296"/>
                  </a:cubicBezTo>
                  <a:lnTo>
                    <a:pt x="3462" y="1237"/>
                  </a:lnTo>
                  <a:cubicBezTo>
                    <a:pt x="3398" y="1237"/>
                    <a:pt x="3274" y="1237"/>
                    <a:pt x="3274" y="1172"/>
                  </a:cubicBezTo>
                  <a:lnTo>
                    <a:pt x="3462" y="1172"/>
                  </a:lnTo>
                  <a:cubicBezTo>
                    <a:pt x="3338" y="1172"/>
                    <a:pt x="3215" y="1172"/>
                    <a:pt x="3215" y="1113"/>
                  </a:cubicBezTo>
                  <a:cubicBezTo>
                    <a:pt x="3398" y="1049"/>
                    <a:pt x="3398" y="989"/>
                    <a:pt x="3398" y="989"/>
                  </a:cubicBezTo>
                  <a:cubicBezTo>
                    <a:pt x="3398" y="925"/>
                    <a:pt x="3398" y="866"/>
                    <a:pt x="3462" y="801"/>
                  </a:cubicBezTo>
                  <a:lnTo>
                    <a:pt x="3462" y="618"/>
                  </a:lnTo>
                  <a:cubicBezTo>
                    <a:pt x="3462" y="554"/>
                    <a:pt x="3462" y="495"/>
                    <a:pt x="3398" y="430"/>
                  </a:cubicBezTo>
                  <a:cubicBezTo>
                    <a:pt x="3347" y="557"/>
                    <a:pt x="3338" y="581"/>
                    <a:pt x="3332" y="581"/>
                  </a:cubicBezTo>
                  <a:cubicBezTo>
                    <a:pt x="3329" y="581"/>
                    <a:pt x="3327" y="573"/>
                    <a:pt x="3318" y="573"/>
                  </a:cubicBezTo>
                  <a:cubicBezTo>
                    <a:pt x="3306" y="573"/>
                    <a:pt x="3279" y="590"/>
                    <a:pt x="3215" y="678"/>
                  </a:cubicBezTo>
                  <a:lnTo>
                    <a:pt x="3215" y="618"/>
                  </a:lnTo>
                  <a:cubicBezTo>
                    <a:pt x="3274" y="554"/>
                    <a:pt x="3274" y="495"/>
                    <a:pt x="3274" y="430"/>
                  </a:cubicBezTo>
                  <a:cubicBezTo>
                    <a:pt x="3306" y="401"/>
                    <a:pt x="3322" y="401"/>
                    <a:pt x="3338" y="401"/>
                  </a:cubicBezTo>
                  <a:cubicBezTo>
                    <a:pt x="3353" y="401"/>
                    <a:pt x="3368" y="401"/>
                    <a:pt x="3398" y="371"/>
                  </a:cubicBezTo>
                  <a:cubicBezTo>
                    <a:pt x="3398" y="307"/>
                    <a:pt x="3462" y="247"/>
                    <a:pt x="3462" y="183"/>
                  </a:cubicBezTo>
                  <a:lnTo>
                    <a:pt x="3462" y="183"/>
                  </a:lnTo>
                  <a:cubicBezTo>
                    <a:pt x="3430" y="215"/>
                    <a:pt x="3414" y="231"/>
                    <a:pt x="3406" y="231"/>
                  </a:cubicBezTo>
                  <a:cubicBezTo>
                    <a:pt x="3398" y="231"/>
                    <a:pt x="3398" y="215"/>
                    <a:pt x="3398" y="183"/>
                  </a:cubicBezTo>
                  <a:cubicBezTo>
                    <a:pt x="3398" y="247"/>
                    <a:pt x="3338" y="307"/>
                    <a:pt x="3338" y="371"/>
                  </a:cubicBezTo>
                  <a:cubicBezTo>
                    <a:pt x="3274" y="371"/>
                    <a:pt x="3274" y="371"/>
                    <a:pt x="3274" y="307"/>
                  </a:cubicBezTo>
                  <a:cubicBezTo>
                    <a:pt x="3327" y="258"/>
                    <a:pt x="3376" y="167"/>
                    <a:pt x="3360" y="167"/>
                  </a:cubicBezTo>
                  <a:cubicBezTo>
                    <a:pt x="3356" y="167"/>
                    <a:pt x="3349" y="172"/>
                    <a:pt x="3338" y="183"/>
                  </a:cubicBezTo>
                  <a:lnTo>
                    <a:pt x="3398" y="124"/>
                  </a:lnTo>
                  <a:lnTo>
                    <a:pt x="3274" y="124"/>
                  </a:lnTo>
                  <a:cubicBezTo>
                    <a:pt x="3274" y="124"/>
                    <a:pt x="3215" y="124"/>
                    <a:pt x="3151" y="247"/>
                  </a:cubicBezTo>
                  <a:cubicBezTo>
                    <a:pt x="3151" y="183"/>
                    <a:pt x="3215" y="124"/>
                    <a:pt x="3215" y="124"/>
                  </a:cubicBezTo>
                  <a:cubicBezTo>
                    <a:pt x="3215" y="102"/>
                    <a:pt x="3208" y="95"/>
                    <a:pt x="3196" y="95"/>
                  </a:cubicBezTo>
                  <a:cubicBezTo>
                    <a:pt x="3173" y="95"/>
                    <a:pt x="3131" y="124"/>
                    <a:pt x="3091" y="124"/>
                  </a:cubicBezTo>
                  <a:cubicBezTo>
                    <a:pt x="3048" y="124"/>
                    <a:pt x="3008" y="150"/>
                    <a:pt x="2985" y="150"/>
                  </a:cubicBezTo>
                  <a:cubicBezTo>
                    <a:pt x="2974" y="150"/>
                    <a:pt x="2968" y="144"/>
                    <a:pt x="2968" y="124"/>
                  </a:cubicBezTo>
                  <a:lnTo>
                    <a:pt x="2968" y="60"/>
                  </a:lnTo>
                  <a:cubicBezTo>
                    <a:pt x="2968" y="60"/>
                    <a:pt x="2926" y="140"/>
                    <a:pt x="2910" y="140"/>
                  </a:cubicBezTo>
                  <a:cubicBezTo>
                    <a:pt x="2906" y="140"/>
                    <a:pt x="2903" y="135"/>
                    <a:pt x="2903" y="124"/>
                  </a:cubicBezTo>
                  <a:lnTo>
                    <a:pt x="2903" y="60"/>
                  </a:lnTo>
                  <a:cubicBezTo>
                    <a:pt x="2894" y="39"/>
                    <a:pt x="2882" y="31"/>
                    <a:pt x="2870" y="31"/>
                  </a:cubicBezTo>
                  <a:cubicBezTo>
                    <a:pt x="2805" y="31"/>
                    <a:pt x="2710" y="257"/>
                    <a:pt x="2656" y="307"/>
                  </a:cubicBezTo>
                  <a:cubicBezTo>
                    <a:pt x="2716" y="136"/>
                    <a:pt x="2664" y="68"/>
                    <a:pt x="2608" y="12"/>
                  </a:cubicBezTo>
                  <a:close/>
                  <a:moveTo>
                    <a:pt x="3709" y="4822"/>
                  </a:moveTo>
                  <a:cubicBezTo>
                    <a:pt x="3645" y="4822"/>
                    <a:pt x="3586" y="4881"/>
                    <a:pt x="3586" y="4881"/>
                  </a:cubicBezTo>
                  <a:cubicBezTo>
                    <a:pt x="3586" y="4881"/>
                    <a:pt x="3608" y="4906"/>
                    <a:pt x="3640" y="4924"/>
                  </a:cubicBezTo>
                  <a:lnTo>
                    <a:pt x="3640" y="4924"/>
                  </a:lnTo>
                  <a:cubicBezTo>
                    <a:pt x="3663" y="4906"/>
                    <a:pt x="3709" y="4881"/>
                    <a:pt x="3709" y="4881"/>
                  </a:cubicBezTo>
                  <a:lnTo>
                    <a:pt x="3769" y="4881"/>
                  </a:lnTo>
                  <a:cubicBezTo>
                    <a:pt x="3957" y="4822"/>
                    <a:pt x="3709" y="4822"/>
                    <a:pt x="3709" y="4822"/>
                  </a:cubicBezTo>
                  <a:close/>
                  <a:moveTo>
                    <a:pt x="3769" y="4881"/>
                  </a:moveTo>
                  <a:cubicBezTo>
                    <a:pt x="3768" y="4882"/>
                    <a:pt x="3728" y="4926"/>
                    <a:pt x="3677" y="4941"/>
                  </a:cubicBezTo>
                  <a:lnTo>
                    <a:pt x="3677" y="4941"/>
                  </a:lnTo>
                  <a:cubicBezTo>
                    <a:pt x="3664" y="4937"/>
                    <a:pt x="3652" y="4931"/>
                    <a:pt x="3640" y="4924"/>
                  </a:cubicBezTo>
                  <a:lnTo>
                    <a:pt x="3640" y="4924"/>
                  </a:lnTo>
                  <a:cubicBezTo>
                    <a:pt x="3627" y="4936"/>
                    <a:pt x="3622" y="4946"/>
                    <a:pt x="3645" y="4946"/>
                  </a:cubicBezTo>
                  <a:cubicBezTo>
                    <a:pt x="3656" y="4946"/>
                    <a:pt x="3667" y="4944"/>
                    <a:pt x="3677" y="4941"/>
                  </a:cubicBezTo>
                  <a:lnTo>
                    <a:pt x="3677" y="4941"/>
                  </a:lnTo>
                  <a:cubicBezTo>
                    <a:pt x="3688" y="4944"/>
                    <a:pt x="3698" y="4946"/>
                    <a:pt x="3709" y="4946"/>
                  </a:cubicBezTo>
                  <a:lnTo>
                    <a:pt x="3769" y="48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5172225" y="4211875"/>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5241850" y="4272200"/>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5204750" y="421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5232575" y="4281475"/>
              <a:ext cx="1500" cy="25"/>
            </a:xfrm>
            <a:custGeom>
              <a:avLst/>
              <a:gdLst/>
              <a:ahLst/>
              <a:cxnLst/>
              <a:rect l="l" t="t" r="r" b="b"/>
              <a:pathLst>
                <a:path w="60" h="1" extrusionOk="0">
                  <a:moveTo>
                    <a:pt x="59"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232575" y="4284575"/>
              <a:ext cx="1500" cy="1500"/>
            </a:xfrm>
            <a:custGeom>
              <a:avLst/>
              <a:gdLst/>
              <a:ahLst/>
              <a:cxnLst/>
              <a:rect l="l" t="t" r="r" b="b"/>
              <a:pathLst>
                <a:path w="60" h="60" extrusionOk="0">
                  <a:moveTo>
                    <a:pt x="59" y="0"/>
                  </a:moveTo>
                  <a:lnTo>
                    <a:pt x="0" y="60"/>
                  </a:lnTo>
                  <a:cubicBezTo>
                    <a:pt x="59" y="60"/>
                    <a:pt x="59" y="6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5232575" y="4287675"/>
              <a:ext cx="1500" cy="25"/>
            </a:xfrm>
            <a:custGeom>
              <a:avLst/>
              <a:gdLst/>
              <a:ahLst/>
              <a:cxnLst/>
              <a:rect l="l" t="t" r="r" b="b"/>
              <a:pathLst>
                <a:path w="60" h="1" extrusionOk="0">
                  <a:moveTo>
                    <a:pt x="0" y="0"/>
                  </a:moveTo>
                  <a:lnTo>
                    <a:pt x="59" y="0"/>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5220200" y="4245875"/>
              <a:ext cx="1500" cy="25"/>
            </a:xfrm>
            <a:custGeom>
              <a:avLst/>
              <a:gdLst/>
              <a:ahLst/>
              <a:cxnLst/>
              <a:rect l="l" t="t" r="r" b="b"/>
              <a:pathLst>
                <a:path w="60"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5227875" y="4256750"/>
              <a:ext cx="1625" cy="1525"/>
            </a:xfrm>
            <a:custGeom>
              <a:avLst/>
              <a:gdLst/>
              <a:ahLst/>
              <a:cxnLst/>
              <a:rect l="l" t="t" r="r" b="b"/>
              <a:pathLst>
                <a:path w="65" h="61" extrusionOk="0">
                  <a:moveTo>
                    <a:pt x="64" y="1"/>
                  </a:moveTo>
                  <a:cubicBezTo>
                    <a:pt x="0" y="60"/>
                    <a:pt x="0" y="60"/>
                    <a:pt x="64" y="60"/>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5215500" y="42320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5227875" y="4256750"/>
              <a:ext cx="1625" cy="25"/>
            </a:xfrm>
            <a:custGeom>
              <a:avLst/>
              <a:gdLst/>
              <a:ahLst/>
              <a:cxnLst/>
              <a:rect l="l" t="t" r="r" b="b"/>
              <a:pathLst>
                <a:path w="65" h="1" extrusionOk="0">
                  <a:moveTo>
                    <a:pt x="64" y="1"/>
                  </a:moveTo>
                  <a:cubicBezTo>
                    <a:pt x="0" y="1"/>
                    <a:pt x="0"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234050" y="430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34050" y="4300025"/>
              <a:ext cx="1625" cy="25"/>
            </a:xfrm>
            <a:custGeom>
              <a:avLst/>
              <a:gdLst/>
              <a:ahLst/>
              <a:cxnLst/>
              <a:rect l="l" t="t" r="r" b="b"/>
              <a:pathLst>
                <a:path w="65" h="1" extrusionOk="0">
                  <a:moveTo>
                    <a:pt x="0" y="1"/>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234050" y="4300025"/>
              <a:ext cx="1625" cy="25"/>
            </a:xfrm>
            <a:custGeom>
              <a:avLst/>
              <a:gdLst/>
              <a:ahLst/>
              <a:cxnLst/>
              <a:rect l="l" t="t" r="r" b="b"/>
              <a:pathLst>
                <a:path w="65" h="1" extrusionOk="0">
                  <a:moveTo>
                    <a:pt x="65" y="1"/>
                  </a:moveTo>
                  <a:lnTo>
                    <a:pt x="65" y="1"/>
                  </a:lnTo>
                  <a:cubicBezTo>
                    <a:pt x="65"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234050" y="42969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5232575" y="4295325"/>
              <a:ext cx="3100" cy="1650"/>
            </a:xfrm>
            <a:custGeom>
              <a:avLst/>
              <a:gdLst/>
              <a:ahLst/>
              <a:cxnLst/>
              <a:rect l="l" t="t" r="r" b="b"/>
              <a:pathLst>
                <a:path w="124" h="66" extrusionOk="0">
                  <a:moveTo>
                    <a:pt x="59" y="1"/>
                  </a:moveTo>
                  <a:lnTo>
                    <a:pt x="0" y="65"/>
                  </a:lnTo>
                  <a:lnTo>
                    <a:pt x="59" y="65"/>
                  </a:lnTo>
                  <a:cubicBezTo>
                    <a:pt x="0" y="65"/>
                    <a:pt x="124"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5244925" y="4287675"/>
              <a:ext cx="4675" cy="1500"/>
            </a:xfrm>
            <a:custGeom>
              <a:avLst/>
              <a:gdLst/>
              <a:ahLst/>
              <a:cxnLst/>
              <a:rect l="l" t="t" r="r" b="b"/>
              <a:pathLst>
                <a:path w="187" h="60" extrusionOk="0">
                  <a:moveTo>
                    <a:pt x="60" y="0"/>
                  </a:moveTo>
                  <a:lnTo>
                    <a:pt x="1" y="59"/>
                  </a:lnTo>
                  <a:lnTo>
                    <a:pt x="124" y="59"/>
                  </a:lnTo>
                  <a:cubicBezTo>
                    <a:pt x="186" y="30"/>
                    <a:pt x="155" y="30"/>
                    <a:pt x="116" y="30"/>
                  </a:cubicBezTo>
                  <a:cubicBezTo>
                    <a:pt x="77" y="30"/>
                    <a:pt x="30" y="3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5246425" y="4284575"/>
              <a:ext cx="3100" cy="675"/>
            </a:xfrm>
            <a:custGeom>
              <a:avLst/>
              <a:gdLst/>
              <a:ahLst/>
              <a:cxnLst/>
              <a:rect l="l" t="t" r="r" b="b"/>
              <a:pathLst>
                <a:path w="124" h="27" extrusionOk="0">
                  <a:moveTo>
                    <a:pt x="0" y="0"/>
                  </a:moveTo>
                  <a:cubicBezTo>
                    <a:pt x="21" y="20"/>
                    <a:pt x="36" y="27"/>
                    <a:pt x="47" y="27"/>
                  </a:cubicBezTo>
                  <a:cubicBezTo>
                    <a:pt x="71" y="27"/>
                    <a:pt x="84"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5243325" y="4264425"/>
              <a:ext cx="1625" cy="25"/>
            </a:xfrm>
            <a:custGeom>
              <a:avLst/>
              <a:gdLst/>
              <a:ahLst/>
              <a:cxnLst/>
              <a:rect l="l" t="t" r="r" b="b"/>
              <a:pathLst>
                <a:path w="65" h="1" extrusionOk="0">
                  <a:moveTo>
                    <a:pt x="0" y="0"/>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5227875" y="4262950"/>
              <a:ext cx="1625" cy="1500"/>
            </a:xfrm>
            <a:custGeom>
              <a:avLst/>
              <a:gdLst/>
              <a:ahLst/>
              <a:cxnLst/>
              <a:rect l="l" t="t" r="r" b="b"/>
              <a:pathLst>
                <a:path w="65" h="60" extrusionOk="0">
                  <a:moveTo>
                    <a:pt x="64" y="0"/>
                  </a:moveTo>
                  <a:lnTo>
                    <a:pt x="0" y="59"/>
                  </a:lnTo>
                  <a:lnTo>
                    <a:pt x="64" y="59"/>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244925" y="4256750"/>
              <a:ext cx="1525" cy="1525"/>
            </a:xfrm>
            <a:custGeom>
              <a:avLst/>
              <a:gdLst/>
              <a:ahLst/>
              <a:cxnLst/>
              <a:rect l="l" t="t" r="r" b="b"/>
              <a:pathLst>
                <a:path w="61" h="61" extrusionOk="0">
                  <a:moveTo>
                    <a:pt x="60" y="60"/>
                  </a:moveTo>
                  <a:lnTo>
                    <a:pt x="60" y="6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235650" y="4224250"/>
              <a:ext cx="3125" cy="25"/>
            </a:xfrm>
            <a:custGeom>
              <a:avLst/>
              <a:gdLst/>
              <a:ahLst/>
              <a:cxnLst/>
              <a:rect l="l" t="t" r="r" b="b"/>
              <a:pathLst>
                <a:path w="125" h="1" extrusionOk="0">
                  <a:moveTo>
                    <a:pt x="124"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5232575" y="4207300"/>
              <a:ext cx="1500" cy="1500"/>
            </a:xfrm>
            <a:custGeom>
              <a:avLst/>
              <a:gdLst/>
              <a:ahLst/>
              <a:cxnLst/>
              <a:rect l="l" t="t" r="r" b="b"/>
              <a:pathLst>
                <a:path w="60" h="60" extrusionOk="0">
                  <a:moveTo>
                    <a:pt x="0" y="1"/>
                  </a:moveTo>
                  <a:lnTo>
                    <a:pt x="0" y="60"/>
                  </a:lnTo>
                  <a:cubicBezTo>
                    <a:pt x="59" y="60"/>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5192375" y="41902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0"/>
        <p:cNvGrpSpPr/>
        <p:nvPr/>
      </p:nvGrpSpPr>
      <p:grpSpPr>
        <a:xfrm>
          <a:off x="0" y="0"/>
          <a:ext cx="0" cy="0"/>
          <a:chOff x="0" y="0"/>
          <a:chExt cx="0" cy="0"/>
        </a:xfrm>
      </p:grpSpPr>
      <p:grpSp>
        <p:nvGrpSpPr>
          <p:cNvPr id="541" name="Google Shape;541;p32"/>
          <p:cNvGrpSpPr/>
          <p:nvPr/>
        </p:nvGrpSpPr>
        <p:grpSpPr>
          <a:xfrm flipH="1">
            <a:off x="76415" y="74600"/>
            <a:ext cx="8996845" cy="4992050"/>
            <a:chOff x="76415" y="74600"/>
            <a:chExt cx="8996845" cy="4992050"/>
          </a:xfrm>
        </p:grpSpPr>
        <p:grpSp>
          <p:nvGrpSpPr>
            <p:cNvPr id="542" name="Google Shape;542;p32"/>
            <p:cNvGrpSpPr/>
            <p:nvPr/>
          </p:nvGrpSpPr>
          <p:grpSpPr>
            <a:xfrm>
              <a:off x="76425" y="74600"/>
              <a:ext cx="2602046" cy="202519"/>
              <a:chOff x="4957774" y="238126"/>
              <a:chExt cx="1574898" cy="122575"/>
            </a:xfrm>
          </p:grpSpPr>
          <p:sp>
            <p:nvSpPr>
              <p:cNvPr id="543" name="Google Shape;543;p32"/>
              <p:cNvSpPr/>
              <p:nvPr/>
            </p:nvSpPr>
            <p:spPr>
              <a:xfrm>
                <a:off x="5501897" y="238126"/>
                <a:ext cx="1030775" cy="122575"/>
              </a:xfrm>
              <a:custGeom>
                <a:avLst/>
                <a:gdLst/>
                <a:ahLst/>
                <a:cxnLst/>
                <a:rect l="l" t="t" r="r" b="b"/>
                <a:pathLst>
                  <a:path w="41231" h="4373" extrusionOk="0">
                    <a:moveTo>
                      <a:pt x="1367" y="0"/>
                    </a:moveTo>
                    <a:lnTo>
                      <a:pt x="0" y="4372"/>
                    </a:lnTo>
                    <a:lnTo>
                      <a:pt x="41231" y="4372"/>
                    </a:lnTo>
                    <a:lnTo>
                      <a:pt x="40037" y="0"/>
                    </a:lnTo>
                    <a:close/>
                  </a:path>
                </a:pathLst>
              </a:custGeom>
              <a:solidFill>
                <a:srgbClr val="A89674">
                  <a:alpha val="7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5233679" y="238126"/>
                <a:ext cx="1030800" cy="122575"/>
              </a:xfrm>
              <a:custGeom>
                <a:avLst/>
                <a:gdLst/>
                <a:ahLst/>
                <a:cxnLst/>
                <a:rect l="l" t="t" r="r" b="b"/>
                <a:pathLst>
                  <a:path w="41232" h="4373" extrusionOk="0">
                    <a:moveTo>
                      <a:pt x="1371" y="0"/>
                    </a:moveTo>
                    <a:lnTo>
                      <a:pt x="1" y="4372"/>
                    </a:lnTo>
                    <a:lnTo>
                      <a:pt x="41231" y="4372"/>
                    </a:lnTo>
                    <a:lnTo>
                      <a:pt x="40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4957774" y="238126"/>
                <a:ext cx="1029725" cy="122575"/>
              </a:xfrm>
              <a:custGeom>
                <a:avLst/>
                <a:gdLst/>
                <a:ahLst/>
                <a:cxnLst/>
                <a:rect l="l" t="t" r="r" b="b"/>
                <a:pathLst>
                  <a:path w="41189" h="4373" extrusionOk="0">
                    <a:moveTo>
                      <a:pt x="1325" y="0"/>
                    </a:moveTo>
                    <a:lnTo>
                      <a:pt x="1" y="4372"/>
                    </a:lnTo>
                    <a:lnTo>
                      <a:pt x="41189" y="4372"/>
                    </a:lnTo>
                    <a:lnTo>
                      <a:pt x="399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p:nvPr/>
          </p:nvSpPr>
          <p:spPr>
            <a:xfrm>
              <a:off x="76415" y="257397"/>
              <a:ext cx="8996845" cy="4809249"/>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2"/>
            <p:cNvGrpSpPr/>
            <p:nvPr/>
          </p:nvGrpSpPr>
          <p:grpSpPr>
            <a:xfrm>
              <a:off x="154550" y="481432"/>
              <a:ext cx="8802423" cy="4543564"/>
              <a:chOff x="238125" y="990125"/>
              <a:chExt cx="7141925" cy="3732800"/>
            </a:xfrm>
          </p:grpSpPr>
          <p:sp>
            <p:nvSpPr>
              <p:cNvPr id="548" name="Google Shape;548;p32"/>
              <p:cNvSpPr/>
              <p:nvPr/>
            </p:nvSpPr>
            <p:spPr>
              <a:xfrm>
                <a:off x="238125" y="2832800"/>
                <a:ext cx="7141925" cy="1890125"/>
              </a:xfrm>
              <a:custGeom>
                <a:avLst/>
                <a:gdLst/>
                <a:ahLst/>
                <a:cxnLst/>
                <a:rect l="l" t="t" r="r" b="b"/>
                <a:pathLst>
                  <a:path w="285677" h="75605" extrusionOk="0">
                    <a:moveTo>
                      <a:pt x="0" y="1"/>
                    </a:moveTo>
                    <a:lnTo>
                      <a:pt x="0" y="75605"/>
                    </a:lnTo>
                    <a:lnTo>
                      <a:pt x="460" y="75375"/>
                    </a:lnTo>
                    <a:lnTo>
                      <a:pt x="1901" y="74109"/>
                    </a:lnTo>
                    <a:lnTo>
                      <a:pt x="3282" y="73648"/>
                    </a:lnTo>
                    <a:lnTo>
                      <a:pt x="7365" y="72728"/>
                    </a:lnTo>
                    <a:lnTo>
                      <a:pt x="9611" y="70657"/>
                    </a:lnTo>
                    <a:lnTo>
                      <a:pt x="10587" y="70021"/>
                    </a:lnTo>
                    <a:lnTo>
                      <a:pt x="12948" y="69276"/>
                    </a:lnTo>
                    <a:lnTo>
                      <a:pt x="13524" y="68470"/>
                    </a:lnTo>
                    <a:lnTo>
                      <a:pt x="14730" y="68125"/>
                    </a:lnTo>
                    <a:lnTo>
                      <a:pt x="17091" y="66684"/>
                    </a:lnTo>
                    <a:lnTo>
                      <a:pt x="19162" y="65764"/>
                    </a:lnTo>
                    <a:lnTo>
                      <a:pt x="20198" y="64153"/>
                    </a:lnTo>
                    <a:lnTo>
                      <a:pt x="23190" y="63982"/>
                    </a:lnTo>
                    <a:lnTo>
                      <a:pt x="24511" y="62601"/>
                    </a:lnTo>
                    <a:lnTo>
                      <a:pt x="26467" y="62026"/>
                    </a:lnTo>
                    <a:lnTo>
                      <a:pt x="27618" y="61566"/>
                    </a:lnTo>
                    <a:lnTo>
                      <a:pt x="28023" y="61046"/>
                    </a:lnTo>
                    <a:lnTo>
                      <a:pt x="30150" y="60300"/>
                    </a:lnTo>
                    <a:lnTo>
                      <a:pt x="30725" y="59895"/>
                    </a:lnTo>
                    <a:lnTo>
                      <a:pt x="31991" y="59550"/>
                    </a:lnTo>
                    <a:lnTo>
                      <a:pt x="34467" y="58689"/>
                    </a:lnTo>
                    <a:lnTo>
                      <a:pt x="36019" y="58054"/>
                    </a:lnTo>
                    <a:lnTo>
                      <a:pt x="38205" y="58284"/>
                    </a:lnTo>
                    <a:lnTo>
                      <a:pt x="38610" y="57078"/>
                    </a:lnTo>
                    <a:lnTo>
                      <a:pt x="39471" y="56387"/>
                    </a:lnTo>
                    <a:lnTo>
                      <a:pt x="40391" y="55867"/>
                    </a:lnTo>
                    <a:lnTo>
                      <a:pt x="41312" y="55121"/>
                    </a:lnTo>
                    <a:lnTo>
                      <a:pt x="41947" y="55292"/>
                    </a:lnTo>
                    <a:lnTo>
                      <a:pt x="43959" y="53566"/>
                    </a:lnTo>
                    <a:lnTo>
                      <a:pt x="45455" y="53050"/>
                    </a:lnTo>
                    <a:lnTo>
                      <a:pt x="46375" y="52990"/>
                    </a:lnTo>
                    <a:lnTo>
                      <a:pt x="47181" y="52760"/>
                    </a:lnTo>
                    <a:lnTo>
                      <a:pt x="49828" y="52760"/>
                    </a:lnTo>
                    <a:cubicBezTo>
                      <a:pt x="49828" y="52760"/>
                      <a:pt x="51439" y="53105"/>
                      <a:pt x="52534" y="53335"/>
                    </a:cubicBezTo>
                    <a:cubicBezTo>
                      <a:pt x="52474" y="53105"/>
                      <a:pt x="52474" y="52820"/>
                      <a:pt x="52474" y="52820"/>
                    </a:cubicBezTo>
                    <a:lnTo>
                      <a:pt x="52074" y="51669"/>
                    </a:lnTo>
                    <a:lnTo>
                      <a:pt x="54085" y="50689"/>
                    </a:lnTo>
                    <a:lnTo>
                      <a:pt x="54490" y="49538"/>
                    </a:lnTo>
                    <a:lnTo>
                      <a:pt x="55581" y="49653"/>
                    </a:lnTo>
                    <a:lnTo>
                      <a:pt x="56217" y="49943"/>
                    </a:lnTo>
                    <a:lnTo>
                      <a:pt x="58863" y="49022"/>
                    </a:lnTo>
                    <a:lnTo>
                      <a:pt x="60414" y="48387"/>
                    </a:lnTo>
                    <a:lnTo>
                      <a:pt x="59724" y="48332"/>
                    </a:lnTo>
                    <a:lnTo>
                      <a:pt x="59724" y="47467"/>
                    </a:lnTo>
                    <a:lnTo>
                      <a:pt x="65768" y="45510"/>
                    </a:lnTo>
                    <a:lnTo>
                      <a:pt x="69045" y="44650"/>
                    </a:lnTo>
                    <a:lnTo>
                      <a:pt x="68700" y="43554"/>
                    </a:lnTo>
                    <a:lnTo>
                      <a:pt x="69910" y="43669"/>
                    </a:lnTo>
                    <a:lnTo>
                      <a:pt x="71692" y="42924"/>
                    </a:lnTo>
                    <a:lnTo>
                      <a:pt x="73993" y="42463"/>
                    </a:lnTo>
                    <a:lnTo>
                      <a:pt x="75434" y="40562"/>
                    </a:lnTo>
                    <a:lnTo>
                      <a:pt x="76240" y="40332"/>
                    </a:lnTo>
                    <a:lnTo>
                      <a:pt x="77215" y="39932"/>
                    </a:lnTo>
                    <a:lnTo>
                      <a:pt x="80497" y="40507"/>
                    </a:lnTo>
                    <a:lnTo>
                      <a:pt x="81303" y="39642"/>
                    </a:lnTo>
                    <a:lnTo>
                      <a:pt x="81818" y="38836"/>
                    </a:lnTo>
                    <a:lnTo>
                      <a:pt x="83835" y="38551"/>
                    </a:lnTo>
                    <a:lnTo>
                      <a:pt x="84640" y="37685"/>
                    </a:lnTo>
                    <a:lnTo>
                      <a:pt x="87517" y="37570"/>
                    </a:lnTo>
                    <a:lnTo>
                      <a:pt x="88838" y="36880"/>
                    </a:lnTo>
                    <a:lnTo>
                      <a:pt x="90739" y="36650"/>
                    </a:lnTo>
                    <a:lnTo>
                      <a:pt x="91545" y="36650"/>
                    </a:lnTo>
                    <a:lnTo>
                      <a:pt x="92235" y="36710"/>
                    </a:lnTo>
                    <a:lnTo>
                      <a:pt x="93961" y="36304"/>
                    </a:lnTo>
                    <a:lnTo>
                      <a:pt x="94822" y="36019"/>
                    </a:lnTo>
                    <a:lnTo>
                      <a:pt x="96088" y="36710"/>
                    </a:lnTo>
                    <a:lnTo>
                      <a:pt x="97874" y="35729"/>
                    </a:lnTo>
                    <a:lnTo>
                      <a:pt x="100520" y="36134"/>
                    </a:lnTo>
                    <a:lnTo>
                      <a:pt x="102647" y="34578"/>
                    </a:lnTo>
                    <a:lnTo>
                      <a:pt x="103683" y="34523"/>
                    </a:lnTo>
                    <a:lnTo>
                      <a:pt x="103973" y="34808"/>
                    </a:lnTo>
                    <a:lnTo>
                      <a:pt x="105294" y="34753"/>
                    </a:lnTo>
                    <a:lnTo>
                      <a:pt x="107825" y="34463"/>
                    </a:lnTo>
                    <a:lnTo>
                      <a:pt x="110817" y="34348"/>
                    </a:lnTo>
                    <a:lnTo>
                      <a:pt x="112488" y="34578"/>
                    </a:lnTo>
                    <a:lnTo>
                      <a:pt x="113234" y="33718"/>
                    </a:lnTo>
                    <a:lnTo>
                      <a:pt x="113869" y="32912"/>
                    </a:lnTo>
                    <a:lnTo>
                      <a:pt x="116341" y="32507"/>
                    </a:lnTo>
                    <a:lnTo>
                      <a:pt x="119793" y="32567"/>
                    </a:lnTo>
                    <a:lnTo>
                      <a:pt x="121634" y="31186"/>
                    </a:lnTo>
                    <a:lnTo>
                      <a:pt x="124111" y="31356"/>
                    </a:lnTo>
                    <a:lnTo>
                      <a:pt x="124801" y="30726"/>
                    </a:lnTo>
                    <a:lnTo>
                      <a:pt x="125432" y="30380"/>
                    </a:lnTo>
                    <a:lnTo>
                      <a:pt x="126182" y="30666"/>
                    </a:lnTo>
                    <a:lnTo>
                      <a:pt x="127158" y="29860"/>
                    </a:lnTo>
                    <a:lnTo>
                      <a:pt x="129690" y="29115"/>
                    </a:lnTo>
                    <a:lnTo>
                      <a:pt x="131246" y="28825"/>
                    </a:lnTo>
                    <a:lnTo>
                      <a:pt x="131186" y="28594"/>
                    </a:lnTo>
                    <a:lnTo>
                      <a:pt x="133602" y="27904"/>
                    </a:lnTo>
                    <a:lnTo>
                      <a:pt x="135503" y="28079"/>
                    </a:lnTo>
                    <a:lnTo>
                      <a:pt x="138150" y="27789"/>
                    </a:lnTo>
                    <a:lnTo>
                      <a:pt x="139701" y="28654"/>
                    </a:lnTo>
                    <a:lnTo>
                      <a:pt x="141717" y="27504"/>
                    </a:lnTo>
                    <a:lnTo>
                      <a:pt x="142923" y="26983"/>
                    </a:lnTo>
                    <a:lnTo>
                      <a:pt x="143904" y="26468"/>
                    </a:lnTo>
                    <a:lnTo>
                      <a:pt x="145455" y="26408"/>
                    </a:lnTo>
                    <a:lnTo>
                      <a:pt x="146320" y="26178"/>
                    </a:lnTo>
                    <a:lnTo>
                      <a:pt x="147586" y="26523"/>
                    </a:lnTo>
                    <a:lnTo>
                      <a:pt x="151094" y="25372"/>
                    </a:lnTo>
                    <a:lnTo>
                      <a:pt x="153395" y="26238"/>
                    </a:lnTo>
                    <a:lnTo>
                      <a:pt x="154030" y="25948"/>
                    </a:lnTo>
                    <a:lnTo>
                      <a:pt x="154951" y="25432"/>
                    </a:lnTo>
                    <a:lnTo>
                      <a:pt x="157598" y="24742"/>
                    </a:lnTo>
                    <a:lnTo>
                      <a:pt x="160530" y="24281"/>
                    </a:lnTo>
                    <a:lnTo>
                      <a:pt x="162486" y="24452"/>
                    </a:lnTo>
                    <a:lnTo>
                      <a:pt x="163697" y="24166"/>
                    </a:lnTo>
                    <a:lnTo>
                      <a:pt x="164903" y="24452"/>
                    </a:lnTo>
                    <a:lnTo>
                      <a:pt x="166459" y="24107"/>
                    </a:lnTo>
                    <a:lnTo>
                      <a:pt x="168125" y="24452"/>
                    </a:lnTo>
                    <a:lnTo>
                      <a:pt x="169045" y="24166"/>
                    </a:lnTo>
                    <a:lnTo>
                      <a:pt x="169450" y="23706"/>
                    </a:lnTo>
                    <a:lnTo>
                      <a:pt x="171062" y="23876"/>
                    </a:lnTo>
                    <a:lnTo>
                      <a:pt x="172557" y="23646"/>
                    </a:lnTo>
                    <a:lnTo>
                      <a:pt x="174799" y="23301"/>
                    </a:lnTo>
                    <a:lnTo>
                      <a:pt x="176700" y="22841"/>
                    </a:lnTo>
                    <a:lnTo>
                      <a:pt x="179862" y="22726"/>
                    </a:lnTo>
                    <a:lnTo>
                      <a:pt x="181303" y="22095"/>
                    </a:lnTo>
                    <a:lnTo>
                      <a:pt x="182164" y="22265"/>
                    </a:lnTo>
                    <a:lnTo>
                      <a:pt x="183660" y="22210"/>
                    </a:lnTo>
                    <a:lnTo>
                      <a:pt x="185041" y="22380"/>
                    </a:lnTo>
                    <a:lnTo>
                      <a:pt x="186942" y="22611"/>
                    </a:lnTo>
                    <a:lnTo>
                      <a:pt x="187572" y="22440"/>
                    </a:lnTo>
                    <a:lnTo>
                      <a:pt x="190564" y="23416"/>
                    </a:lnTo>
                    <a:lnTo>
                      <a:pt x="190279" y="22555"/>
                    </a:lnTo>
                    <a:lnTo>
                      <a:pt x="191890" y="23301"/>
                    </a:lnTo>
                    <a:lnTo>
                      <a:pt x="195227" y="23531"/>
                    </a:lnTo>
                    <a:lnTo>
                      <a:pt x="197124" y="23821"/>
                    </a:lnTo>
                    <a:lnTo>
                      <a:pt x="199255" y="22785"/>
                    </a:lnTo>
                    <a:lnTo>
                      <a:pt x="200231" y="22555"/>
                    </a:lnTo>
                    <a:lnTo>
                      <a:pt x="201441" y="22555"/>
                    </a:lnTo>
                    <a:lnTo>
                      <a:pt x="204663" y="22670"/>
                    </a:lnTo>
                    <a:lnTo>
                      <a:pt x="205639" y="22495"/>
                    </a:lnTo>
                    <a:lnTo>
                      <a:pt x="206850" y="22611"/>
                    </a:lnTo>
                    <a:lnTo>
                      <a:pt x="208921" y="21805"/>
                    </a:lnTo>
                    <a:lnTo>
                      <a:pt x="211338" y="22555"/>
                    </a:lnTo>
                    <a:lnTo>
                      <a:pt x="213064" y="21460"/>
                    </a:lnTo>
                    <a:lnTo>
                      <a:pt x="215766" y="21345"/>
                    </a:lnTo>
                    <a:lnTo>
                      <a:pt x="216631" y="21345"/>
                    </a:lnTo>
                    <a:lnTo>
                      <a:pt x="217952" y="21750"/>
                    </a:lnTo>
                    <a:lnTo>
                      <a:pt x="219623" y="21750"/>
                    </a:lnTo>
                    <a:lnTo>
                      <a:pt x="219968" y="21230"/>
                    </a:lnTo>
                    <a:lnTo>
                      <a:pt x="220314" y="20424"/>
                    </a:lnTo>
                    <a:lnTo>
                      <a:pt x="221980" y="20884"/>
                    </a:lnTo>
                    <a:lnTo>
                      <a:pt x="223536" y="20539"/>
                    </a:lnTo>
                    <a:lnTo>
                      <a:pt x="225147" y="20254"/>
                    </a:lnTo>
                    <a:lnTo>
                      <a:pt x="226813" y="20369"/>
                    </a:lnTo>
                    <a:lnTo>
                      <a:pt x="228539" y="19849"/>
                    </a:lnTo>
                    <a:lnTo>
                      <a:pt x="230440" y="19563"/>
                    </a:lnTo>
                    <a:lnTo>
                      <a:pt x="231646" y="19619"/>
                    </a:lnTo>
                    <a:lnTo>
                      <a:pt x="233027" y="20254"/>
                    </a:lnTo>
                    <a:lnTo>
                      <a:pt x="234293" y="20424"/>
                    </a:lnTo>
                    <a:lnTo>
                      <a:pt x="235043" y="20079"/>
                    </a:lnTo>
                    <a:lnTo>
                      <a:pt x="237000" y="19794"/>
                    </a:lnTo>
                    <a:lnTo>
                      <a:pt x="237345" y="19333"/>
                    </a:lnTo>
                    <a:lnTo>
                      <a:pt x="237920" y="18813"/>
                    </a:lnTo>
                    <a:lnTo>
                      <a:pt x="238841" y="19218"/>
                    </a:lnTo>
                    <a:lnTo>
                      <a:pt x="240222" y="18873"/>
                    </a:lnTo>
                    <a:lnTo>
                      <a:pt x="241372" y="18528"/>
                    </a:lnTo>
                    <a:lnTo>
                      <a:pt x="243269" y="18583"/>
                    </a:lnTo>
                    <a:lnTo>
                      <a:pt x="247296" y="18698"/>
                    </a:lnTo>
                    <a:lnTo>
                      <a:pt x="248507" y="18988"/>
                    </a:lnTo>
                    <a:lnTo>
                      <a:pt x="249253" y="18468"/>
                    </a:lnTo>
                    <a:lnTo>
                      <a:pt x="250058" y="17662"/>
                    </a:lnTo>
                    <a:lnTo>
                      <a:pt x="250979" y="17607"/>
                    </a:lnTo>
                    <a:lnTo>
                      <a:pt x="251844" y="17317"/>
                    </a:lnTo>
                    <a:lnTo>
                      <a:pt x="252420" y="17377"/>
                    </a:lnTo>
                    <a:lnTo>
                      <a:pt x="254376" y="16742"/>
                    </a:lnTo>
                    <a:lnTo>
                      <a:pt x="255697" y="16512"/>
                    </a:lnTo>
                    <a:lnTo>
                      <a:pt x="256157" y="17032"/>
                    </a:lnTo>
                    <a:lnTo>
                      <a:pt x="258749" y="17087"/>
                    </a:lnTo>
                    <a:lnTo>
                      <a:pt x="260245" y="17492"/>
                    </a:lnTo>
                    <a:lnTo>
                      <a:pt x="260705" y="17662"/>
                    </a:lnTo>
                    <a:lnTo>
                      <a:pt x="262947" y="16686"/>
                    </a:lnTo>
                    <a:lnTo>
                      <a:pt x="264387" y="15591"/>
                    </a:lnTo>
                    <a:lnTo>
                      <a:pt x="265883" y="15996"/>
                    </a:lnTo>
                    <a:lnTo>
                      <a:pt x="267494" y="16456"/>
                    </a:lnTo>
                    <a:lnTo>
                      <a:pt x="268645" y="15766"/>
                    </a:lnTo>
                    <a:lnTo>
                      <a:pt x="269796" y="16111"/>
                    </a:lnTo>
                    <a:lnTo>
                      <a:pt x="270542" y="16686"/>
                    </a:lnTo>
                    <a:lnTo>
                      <a:pt x="271752" y="16051"/>
                    </a:lnTo>
                    <a:lnTo>
                      <a:pt x="273188" y="15075"/>
                    </a:lnTo>
                    <a:lnTo>
                      <a:pt x="274514" y="14901"/>
                    </a:lnTo>
                    <a:lnTo>
                      <a:pt x="276470" y="14670"/>
                    </a:lnTo>
                    <a:lnTo>
                      <a:pt x="276756" y="14385"/>
                    </a:lnTo>
                    <a:lnTo>
                      <a:pt x="277791" y="13695"/>
                    </a:lnTo>
                    <a:lnTo>
                      <a:pt x="279172" y="14325"/>
                    </a:lnTo>
                    <a:lnTo>
                      <a:pt x="283490" y="13004"/>
                    </a:lnTo>
                    <a:lnTo>
                      <a:pt x="285676" y="12774"/>
                    </a:lnTo>
                    <a:lnTo>
                      <a:pt x="285676" y="2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238125" y="990125"/>
                <a:ext cx="7141925" cy="3596100"/>
              </a:xfrm>
              <a:custGeom>
                <a:avLst/>
                <a:gdLst/>
                <a:ahLst/>
                <a:cxnLst/>
                <a:rect l="l" t="t" r="r" b="b"/>
                <a:pathLst>
                  <a:path w="285677" h="143844" extrusionOk="0">
                    <a:moveTo>
                      <a:pt x="0" y="0"/>
                    </a:moveTo>
                    <a:lnTo>
                      <a:pt x="0" y="143443"/>
                    </a:lnTo>
                    <a:lnTo>
                      <a:pt x="2822" y="141772"/>
                    </a:lnTo>
                    <a:lnTo>
                      <a:pt x="5063" y="143843"/>
                    </a:lnTo>
                    <a:lnTo>
                      <a:pt x="8631" y="143788"/>
                    </a:lnTo>
                    <a:lnTo>
                      <a:pt x="11277" y="141947"/>
                    </a:lnTo>
                    <a:lnTo>
                      <a:pt x="13003" y="139701"/>
                    </a:lnTo>
                    <a:lnTo>
                      <a:pt x="13869" y="139991"/>
                    </a:lnTo>
                    <a:lnTo>
                      <a:pt x="16516" y="139010"/>
                    </a:lnTo>
                    <a:lnTo>
                      <a:pt x="18642" y="136769"/>
                    </a:lnTo>
                    <a:lnTo>
                      <a:pt x="20773" y="136479"/>
                    </a:lnTo>
                    <a:lnTo>
                      <a:pt x="21749" y="136078"/>
                    </a:lnTo>
                    <a:lnTo>
                      <a:pt x="24686" y="135788"/>
                    </a:lnTo>
                    <a:lnTo>
                      <a:pt x="25491" y="132911"/>
                    </a:lnTo>
                    <a:lnTo>
                      <a:pt x="28714" y="133141"/>
                    </a:lnTo>
                    <a:lnTo>
                      <a:pt x="29979" y="131130"/>
                    </a:lnTo>
                    <a:lnTo>
                      <a:pt x="33027" y="130495"/>
                    </a:lnTo>
                    <a:lnTo>
                      <a:pt x="33717" y="128308"/>
                    </a:lnTo>
                    <a:lnTo>
                      <a:pt x="33892" y="126697"/>
                    </a:lnTo>
                    <a:lnTo>
                      <a:pt x="34753" y="127042"/>
                    </a:lnTo>
                    <a:lnTo>
                      <a:pt x="36769" y="126467"/>
                    </a:lnTo>
                    <a:lnTo>
                      <a:pt x="38610" y="126927"/>
                    </a:lnTo>
                    <a:lnTo>
                      <a:pt x="39300" y="128713"/>
                    </a:lnTo>
                    <a:lnTo>
                      <a:pt x="40336" y="126697"/>
                    </a:lnTo>
                    <a:lnTo>
                      <a:pt x="43038" y="126122"/>
                    </a:lnTo>
                    <a:lnTo>
                      <a:pt x="50518" y="122154"/>
                    </a:lnTo>
                    <a:lnTo>
                      <a:pt x="52589" y="121979"/>
                    </a:lnTo>
                    <a:lnTo>
                      <a:pt x="56502" y="120828"/>
                    </a:lnTo>
                    <a:lnTo>
                      <a:pt x="57828" y="118987"/>
                    </a:lnTo>
                    <a:lnTo>
                      <a:pt x="60760" y="118242"/>
                    </a:lnTo>
                    <a:lnTo>
                      <a:pt x="62371" y="116746"/>
                    </a:lnTo>
                    <a:lnTo>
                      <a:pt x="64617" y="116686"/>
                    </a:lnTo>
                    <a:lnTo>
                      <a:pt x="67204" y="115940"/>
                    </a:lnTo>
                    <a:lnTo>
                      <a:pt x="68585" y="113579"/>
                    </a:lnTo>
                    <a:lnTo>
                      <a:pt x="71347" y="113349"/>
                    </a:lnTo>
                    <a:lnTo>
                      <a:pt x="73763" y="112428"/>
                    </a:lnTo>
                    <a:lnTo>
                      <a:pt x="74684" y="111507"/>
                    </a:lnTo>
                    <a:lnTo>
                      <a:pt x="75719" y="111738"/>
                    </a:lnTo>
                    <a:lnTo>
                      <a:pt x="77160" y="110417"/>
                    </a:lnTo>
                    <a:lnTo>
                      <a:pt x="80612" y="109551"/>
                    </a:lnTo>
                    <a:lnTo>
                      <a:pt x="83719" y="108861"/>
                    </a:lnTo>
                    <a:lnTo>
                      <a:pt x="87172" y="108055"/>
                    </a:lnTo>
                    <a:lnTo>
                      <a:pt x="89243" y="107365"/>
                    </a:lnTo>
                    <a:lnTo>
                      <a:pt x="91660" y="107540"/>
                    </a:lnTo>
                    <a:lnTo>
                      <a:pt x="91775" y="106504"/>
                    </a:lnTo>
                    <a:lnTo>
                      <a:pt x="95167" y="105238"/>
                    </a:lnTo>
                    <a:lnTo>
                      <a:pt x="98679" y="105293"/>
                    </a:lnTo>
                    <a:lnTo>
                      <a:pt x="100806" y="103397"/>
                    </a:lnTo>
                    <a:lnTo>
                      <a:pt x="103337" y="104087"/>
                    </a:lnTo>
                    <a:lnTo>
                      <a:pt x="105294" y="102992"/>
                    </a:lnTo>
                    <a:lnTo>
                      <a:pt x="105869" y="103282"/>
                    </a:lnTo>
                    <a:lnTo>
                      <a:pt x="110932" y="102822"/>
                    </a:lnTo>
                    <a:lnTo>
                      <a:pt x="112028" y="103512"/>
                    </a:lnTo>
                    <a:lnTo>
                      <a:pt x="115135" y="102417"/>
                    </a:lnTo>
                    <a:lnTo>
                      <a:pt x="116171" y="101671"/>
                    </a:lnTo>
                    <a:lnTo>
                      <a:pt x="118988" y="101496"/>
                    </a:lnTo>
                    <a:lnTo>
                      <a:pt x="120889" y="101095"/>
                    </a:lnTo>
                    <a:lnTo>
                      <a:pt x="122325" y="98849"/>
                    </a:lnTo>
                    <a:lnTo>
                      <a:pt x="124051" y="98734"/>
                    </a:lnTo>
                    <a:lnTo>
                      <a:pt x="124456" y="97528"/>
                    </a:lnTo>
                    <a:lnTo>
                      <a:pt x="125892" y="97008"/>
                    </a:lnTo>
                    <a:lnTo>
                      <a:pt x="128654" y="97238"/>
                    </a:lnTo>
                    <a:lnTo>
                      <a:pt x="130380" y="95687"/>
                    </a:lnTo>
                    <a:lnTo>
                      <a:pt x="131821" y="95227"/>
                    </a:lnTo>
                    <a:lnTo>
                      <a:pt x="132797" y="95052"/>
                    </a:lnTo>
                    <a:lnTo>
                      <a:pt x="134468" y="94937"/>
                    </a:lnTo>
                    <a:lnTo>
                      <a:pt x="134523" y="94131"/>
                    </a:lnTo>
                    <a:lnTo>
                      <a:pt x="137630" y="94822"/>
                    </a:lnTo>
                    <a:lnTo>
                      <a:pt x="138610" y="94361"/>
                    </a:lnTo>
                    <a:lnTo>
                      <a:pt x="142463" y="93556"/>
                    </a:lnTo>
                    <a:lnTo>
                      <a:pt x="143559" y="91544"/>
                    </a:lnTo>
                    <a:lnTo>
                      <a:pt x="144880" y="92520"/>
                    </a:lnTo>
                    <a:lnTo>
                      <a:pt x="146376" y="92350"/>
                    </a:lnTo>
                    <a:lnTo>
                      <a:pt x="149598" y="94191"/>
                    </a:lnTo>
                    <a:lnTo>
                      <a:pt x="151154" y="92350"/>
                    </a:lnTo>
                    <a:lnTo>
                      <a:pt x="159149" y="93731"/>
                    </a:lnTo>
                    <a:lnTo>
                      <a:pt x="164042" y="92405"/>
                    </a:lnTo>
                    <a:lnTo>
                      <a:pt x="169450" y="93270"/>
                    </a:lnTo>
                    <a:lnTo>
                      <a:pt x="172442" y="92750"/>
                    </a:lnTo>
                    <a:lnTo>
                      <a:pt x="174053" y="91945"/>
                    </a:lnTo>
                    <a:lnTo>
                      <a:pt x="176815" y="92980"/>
                    </a:lnTo>
                    <a:lnTo>
                      <a:pt x="178426" y="91889"/>
                    </a:lnTo>
                    <a:lnTo>
                      <a:pt x="180323" y="92060"/>
                    </a:lnTo>
                    <a:lnTo>
                      <a:pt x="182624" y="92235"/>
                    </a:lnTo>
                    <a:lnTo>
                      <a:pt x="187803" y="92060"/>
                    </a:lnTo>
                    <a:lnTo>
                      <a:pt x="191430" y="92405"/>
                    </a:lnTo>
                    <a:lnTo>
                      <a:pt x="196548" y="91774"/>
                    </a:lnTo>
                    <a:lnTo>
                      <a:pt x="197584" y="90909"/>
                    </a:lnTo>
                    <a:lnTo>
                      <a:pt x="201957" y="91024"/>
                    </a:lnTo>
                    <a:lnTo>
                      <a:pt x="204203" y="91084"/>
                    </a:lnTo>
                    <a:lnTo>
                      <a:pt x="206330" y="90278"/>
                    </a:lnTo>
                    <a:lnTo>
                      <a:pt x="207310" y="90794"/>
                    </a:lnTo>
                    <a:lnTo>
                      <a:pt x="208516" y="89988"/>
                    </a:lnTo>
                    <a:lnTo>
                      <a:pt x="209322" y="90104"/>
                    </a:lnTo>
                    <a:lnTo>
                      <a:pt x="210187" y="88953"/>
                    </a:lnTo>
                    <a:lnTo>
                      <a:pt x="212889" y="90048"/>
                    </a:lnTo>
                    <a:lnTo>
                      <a:pt x="215306" y="90739"/>
                    </a:lnTo>
                    <a:lnTo>
                      <a:pt x="217092" y="89473"/>
                    </a:lnTo>
                    <a:lnTo>
                      <a:pt x="218528" y="89183"/>
                    </a:lnTo>
                    <a:lnTo>
                      <a:pt x="219563" y="88667"/>
                    </a:lnTo>
                    <a:lnTo>
                      <a:pt x="221174" y="88898"/>
                    </a:lnTo>
                    <a:lnTo>
                      <a:pt x="222730" y="88782"/>
                    </a:lnTo>
                    <a:lnTo>
                      <a:pt x="225377" y="89013"/>
                    </a:lnTo>
                    <a:lnTo>
                      <a:pt x="228079" y="88782"/>
                    </a:lnTo>
                    <a:lnTo>
                      <a:pt x="231761" y="89873"/>
                    </a:lnTo>
                    <a:lnTo>
                      <a:pt x="234638" y="89528"/>
                    </a:lnTo>
                    <a:lnTo>
                      <a:pt x="235904" y="88322"/>
                    </a:lnTo>
                    <a:lnTo>
                      <a:pt x="237745" y="88782"/>
                    </a:lnTo>
                    <a:lnTo>
                      <a:pt x="239702" y="89703"/>
                    </a:lnTo>
                    <a:lnTo>
                      <a:pt x="240622" y="89013"/>
                    </a:lnTo>
                    <a:lnTo>
                      <a:pt x="241428" y="88723"/>
                    </a:lnTo>
                    <a:lnTo>
                      <a:pt x="241372" y="87747"/>
                    </a:lnTo>
                    <a:lnTo>
                      <a:pt x="243904" y="89358"/>
                    </a:lnTo>
                    <a:lnTo>
                      <a:pt x="246146" y="89818"/>
                    </a:lnTo>
                    <a:lnTo>
                      <a:pt x="248562" y="89703"/>
                    </a:lnTo>
                    <a:lnTo>
                      <a:pt x="250233" y="89988"/>
                    </a:lnTo>
                    <a:lnTo>
                      <a:pt x="250578" y="89703"/>
                    </a:lnTo>
                    <a:lnTo>
                      <a:pt x="253050" y="90219"/>
                    </a:lnTo>
                    <a:lnTo>
                      <a:pt x="256963" y="89413"/>
                    </a:lnTo>
                    <a:lnTo>
                      <a:pt x="259955" y="89933"/>
                    </a:lnTo>
                    <a:lnTo>
                      <a:pt x="261396" y="90679"/>
                    </a:lnTo>
                    <a:lnTo>
                      <a:pt x="262431" y="88723"/>
                    </a:lnTo>
                    <a:lnTo>
                      <a:pt x="264963" y="87687"/>
                    </a:lnTo>
                    <a:lnTo>
                      <a:pt x="266629" y="87572"/>
                    </a:lnTo>
                    <a:lnTo>
                      <a:pt x="269736" y="86711"/>
                    </a:lnTo>
                    <a:lnTo>
                      <a:pt x="272728" y="85385"/>
                    </a:lnTo>
                    <a:lnTo>
                      <a:pt x="273593" y="84640"/>
                    </a:lnTo>
                    <a:lnTo>
                      <a:pt x="274569" y="85731"/>
                    </a:lnTo>
                    <a:lnTo>
                      <a:pt x="278081" y="86941"/>
                    </a:lnTo>
                    <a:lnTo>
                      <a:pt x="283085" y="85445"/>
                    </a:lnTo>
                    <a:lnTo>
                      <a:pt x="284581" y="85155"/>
                    </a:lnTo>
                    <a:lnTo>
                      <a:pt x="284926" y="84755"/>
                    </a:lnTo>
                    <a:lnTo>
                      <a:pt x="285676" y="84755"/>
                    </a:lnTo>
                    <a:lnTo>
                      <a:pt x="285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32"/>
            <p:cNvPicPr preferRelativeResize="0"/>
            <p:nvPr/>
          </p:nvPicPr>
          <p:blipFill rotWithShape="1">
            <a:blip r:embed="rId2">
              <a:alphaModFix/>
            </a:blip>
            <a:srcRect l="1617" t="7604" r="2117" b="3245"/>
            <a:stretch/>
          </p:blipFill>
          <p:spPr>
            <a:xfrm>
              <a:off x="147175" y="481425"/>
              <a:ext cx="8802427" cy="4585225"/>
            </a:xfrm>
            <a:prstGeom prst="rect">
              <a:avLst/>
            </a:prstGeom>
            <a:noFill/>
            <a:ln>
              <a:noFill/>
            </a:ln>
          </p:spPr>
        </p:pic>
        <p:sp>
          <p:nvSpPr>
            <p:cNvPr id="551" name="Google Shape;551;p32"/>
            <p:cNvSpPr/>
            <p:nvPr/>
          </p:nvSpPr>
          <p:spPr>
            <a:xfrm rot="260826" flipH="1">
              <a:off x="4063481" y="390214"/>
              <a:ext cx="1046308" cy="193278"/>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2"/>
          <p:cNvGrpSpPr/>
          <p:nvPr/>
        </p:nvGrpSpPr>
        <p:grpSpPr>
          <a:xfrm rot="5936192">
            <a:off x="263031" y="4277330"/>
            <a:ext cx="615985" cy="839713"/>
            <a:chOff x="2235850" y="2077650"/>
            <a:chExt cx="514725" cy="701675"/>
          </a:xfrm>
        </p:grpSpPr>
        <p:sp>
          <p:nvSpPr>
            <p:cNvPr id="553" name="Google Shape;553;p32"/>
            <p:cNvSpPr/>
            <p:nvPr/>
          </p:nvSpPr>
          <p:spPr>
            <a:xfrm>
              <a:off x="2648550" y="2774600"/>
              <a:ext cx="4100" cy="725"/>
            </a:xfrm>
            <a:custGeom>
              <a:avLst/>
              <a:gdLst/>
              <a:ahLst/>
              <a:cxnLst/>
              <a:rect l="l" t="t" r="r" b="b"/>
              <a:pathLst>
                <a:path w="164" h="29" extrusionOk="0">
                  <a:moveTo>
                    <a:pt x="1" y="0"/>
                  </a:moveTo>
                  <a:cubicBezTo>
                    <a:pt x="1" y="22"/>
                    <a:pt x="21" y="29"/>
                    <a:pt x="46" y="29"/>
                  </a:cubicBezTo>
                  <a:cubicBezTo>
                    <a:pt x="96" y="29"/>
                    <a:pt x="164"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682550" y="2777700"/>
              <a:ext cx="3125" cy="1625"/>
            </a:xfrm>
            <a:custGeom>
              <a:avLst/>
              <a:gdLst/>
              <a:ahLst/>
              <a:cxnLst/>
              <a:rect l="l" t="t" r="r" b="b"/>
              <a:pathLst>
                <a:path w="125" h="65" extrusionOk="0">
                  <a:moveTo>
                    <a:pt x="1" y="0"/>
                  </a:moveTo>
                  <a:lnTo>
                    <a:pt x="60" y="64"/>
                  </a:lnTo>
                  <a:lnTo>
                    <a:pt x="124" y="6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2677850" y="2760750"/>
              <a:ext cx="9300" cy="12400"/>
            </a:xfrm>
            <a:custGeom>
              <a:avLst/>
              <a:gdLst/>
              <a:ahLst/>
              <a:cxnLst/>
              <a:rect l="l" t="t" r="r" b="b"/>
              <a:pathLst>
                <a:path w="372" h="496" extrusionOk="0">
                  <a:moveTo>
                    <a:pt x="248" y="1"/>
                  </a:moveTo>
                  <a:cubicBezTo>
                    <a:pt x="1" y="60"/>
                    <a:pt x="312" y="307"/>
                    <a:pt x="248" y="431"/>
                  </a:cubicBezTo>
                  <a:lnTo>
                    <a:pt x="189" y="431"/>
                  </a:lnTo>
                  <a:lnTo>
                    <a:pt x="372" y="495"/>
                  </a:lnTo>
                  <a:cubicBezTo>
                    <a:pt x="312" y="307"/>
                    <a:pt x="189" y="12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695225" y="2750450"/>
              <a:ext cx="1200" cy="2525"/>
            </a:xfrm>
            <a:custGeom>
              <a:avLst/>
              <a:gdLst/>
              <a:ahLst/>
              <a:cxnLst/>
              <a:rect l="l" t="t" r="r" b="b"/>
              <a:pathLst>
                <a:path w="48" h="101" extrusionOk="0">
                  <a:moveTo>
                    <a:pt x="4" y="1"/>
                  </a:moveTo>
                  <a:cubicBezTo>
                    <a:pt x="0" y="1"/>
                    <a:pt x="7" y="22"/>
                    <a:pt x="23" y="33"/>
                  </a:cubicBezTo>
                  <a:lnTo>
                    <a:pt x="23" y="33"/>
                  </a:lnTo>
                  <a:cubicBezTo>
                    <a:pt x="13" y="9"/>
                    <a:pt x="6" y="1"/>
                    <a:pt x="4" y="1"/>
                  </a:cubicBezTo>
                  <a:close/>
                  <a:moveTo>
                    <a:pt x="23" y="33"/>
                  </a:moveTo>
                  <a:cubicBezTo>
                    <a:pt x="29" y="49"/>
                    <a:pt x="38" y="71"/>
                    <a:pt x="47" y="101"/>
                  </a:cubicBezTo>
                  <a:lnTo>
                    <a:pt x="47" y="42"/>
                  </a:lnTo>
                  <a:cubicBezTo>
                    <a:pt x="38" y="42"/>
                    <a:pt x="29" y="38"/>
                    <a:pt x="23" y="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2696400" y="2752550"/>
              <a:ext cx="2200" cy="925"/>
            </a:xfrm>
            <a:custGeom>
              <a:avLst/>
              <a:gdLst/>
              <a:ahLst/>
              <a:cxnLst/>
              <a:rect l="l" t="t" r="r" b="b"/>
              <a:pathLst>
                <a:path w="88" h="37" extrusionOk="0">
                  <a:moveTo>
                    <a:pt x="55" y="0"/>
                  </a:moveTo>
                  <a:cubicBezTo>
                    <a:pt x="43" y="0"/>
                    <a:pt x="26" y="5"/>
                    <a:pt x="0" y="17"/>
                  </a:cubicBezTo>
                  <a:cubicBezTo>
                    <a:pt x="14" y="31"/>
                    <a:pt x="28" y="36"/>
                    <a:pt x="40" y="36"/>
                  </a:cubicBezTo>
                  <a:cubicBezTo>
                    <a:pt x="71" y="36"/>
                    <a:pt x="87"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694925" y="2742575"/>
              <a:ext cx="4600" cy="4225"/>
            </a:xfrm>
            <a:custGeom>
              <a:avLst/>
              <a:gdLst/>
              <a:ahLst/>
              <a:cxnLst/>
              <a:rect l="l" t="t" r="r" b="b"/>
              <a:pathLst>
                <a:path w="184" h="169" extrusionOk="0">
                  <a:moveTo>
                    <a:pt x="138" y="1"/>
                  </a:moveTo>
                  <a:cubicBezTo>
                    <a:pt x="108" y="1"/>
                    <a:pt x="62" y="15"/>
                    <a:pt x="0" y="45"/>
                  </a:cubicBezTo>
                  <a:lnTo>
                    <a:pt x="124" y="169"/>
                  </a:lnTo>
                  <a:cubicBezTo>
                    <a:pt x="183" y="109"/>
                    <a:pt x="183" y="45"/>
                    <a:pt x="183" y="45"/>
                  </a:cubicBezTo>
                  <a:cubicBezTo>
                    <a:pt x="183" y="15"/>
                    <a:pt x="168" y="1"/>
                    <a:pt x="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2690225" y="2742200"/>
              <a:ext cx="1625" cy="25"/>
            </a:xfrm>
            <a:custGeom>
              <a:avLst/>
              <a:gdLst/>
              <a:ahLst/>
              <a:cxnLst/>
              <a:rect l="l" t="t" r="r" b="b"/>
              <a:pathLst>
                <a:path w="65" h="1" extrusionOk="0">
                  <a:moveTo>
                    <a:pt x="0" y="1"/>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2688925" y="2742200"/>
              <a:ext cx="4400" cy="3125"/>
            </a:xfrm>
            <a:custGeom>
              <a:avLst/>
              <a:gdLst/>
              <a:ahLst/>
              <a:cxnLst/>
              <a:rect l="l" t="t" r="r" b="b"/>
              <a:pathLst>
                <a:path w="176" h="125" extrusionOk="0">
                  <a:moveTo>
                    <a:pt x="116" y="1"/>
                  </a:moveTo>
                  <a:lnTo>
                    <a:pt x="116" y="1"/>
                  </a:lnTo>
                  <a:cubicBezTo>
                    <a:pt x="56" y="56"/>
                    <a:pt x="0" y="60"/>
                    <a:pt x="145" y="60"/>
                  </a:cubicBezTo>
                  <a:lnTo>
                    <a:pt x="145" y="60"/>
                  </a:lnTo>
                  <a:lnTo>
                    <a:pt x="116" y="1"/>
                  </a:lnTo>
                  <a:close/>
                  <a:moveTo>
                    <a:pt x="145" y="60"/>
                  </a:moveTo>
                  <a:lnTo>
                    <a:pt x="145" y="60"/>
                  </a:lnTo>
                  <a:lnTo>
                    <a:pt x="145" y="60"/>
                  </a:lnTo>
                  <a:cubicBezTo>
                    <a:pt x="153" y="60"/>
                    <a:pt x="163" y="60"/>
                    <a:pt x="176" y="60"/>
                  </a:cubicBezTo>
                  <a:cubicBezTo>
                    <a:pt x="165" y="60"/>
                    <a:pt x="154" y="60"/>
                    <a:pt x="145" y="60"/>
                  </a:cubicBezTo>
                  <a:close/>
                  <a:moveTo>
                    <a:pt x="145" y="60"/>
                  </a:moveTo>
                  <a:cubicBezTo>
                    <a:pt x="96" y="61"/>
                    <a:pt x="133" y="64"/>
                    <a:pt x="158" y="86"/>
                  </a:cubicBezTo>
                  <a:lnTo>
                    <a:pt x="158" y="86"/>
                  </a:lnTo>
                  <a:lnTo>
                    <a:pt x="145" y="60"/>
                  </a:lnTo>
                  <a:close/>
                  <a:moveTo>
                    <a:pt x="158" y="86"/>
                  </a:moveTo>
                  <a:lnTo>
                    <a:pt x="176" y="124"/>
                  </a:lnTo>
                  <a:cubicBezTo>
                    <a:pt x="176" y="108"/>
                    <a:pt x="168" y="96"/>
                    <a:pt x="158" y="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2688725" y="2746775"/>
              <a:ext cx="4600" cy="4400"/>
            </a:xfrm>
            <a:custGeom>
              <a:avLst/>
              <a:gdLst/>
              <a:ahLst/>
              <a:cxnLst/>
              <a:rect l="l" t="t" r="r" b="b"/>
              <a:pathLst>
                <a:path w="184" h="176" extrusionOk="0">
                  <a:moveTo>
                    <a:pt x="184" y="1"/>
                  </a:moveTo>
                  <a:lnTo>
                    <a:pt x="184" y="1"/>
                  </a:lnTo>
                  <a:cubicBezTo>
                    <a:pt x="142" y="46"/>
                    <a:pt x="129" y="89"/>
                    <a:pt x="82" y="89"/>
                  </a:cubicBezTo>
                  <a:cubicBezTo>
                    <a:pt x="62" y="89"/>
                    <a:pt x="37" y="82"/>
                    <a:pt x="1" y="65"/>
                  </a:cubicBezTo>
                  <a:lnTo>
                    <a:pt x="1" y="65"/>
                  </a:lnTo>
                  <a:cubicBezTo>
                    <a:pt x="26" y="142"/>
                    <a:pt x="62" y="176"/>
                    <a:pt x="95" y="176"/>
                  </a:cubicBezTo>
                  <a:cubicBezTo>
                    <a:pt x="142" y="176"/>
                    <a:pt x="184" y="11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2676375" y="2760750"/>
              <a:ext cx="3100" cy="3125"/>
            </a:xfrm>
            <a:custGeom>
              <a:avLst/>
              <a:gdLst/>
              <a:ahLst/>
              <a:cxnLst/>
              <a:rect l="l" t="t" r="r" b="b"/>
              <a:pathLst>
                <a:path w="124" h="125" extrusionOk="0">
                  <a:moveTo>
                    <a:pt x="60" y="1"/>
                  </a:moveTo>
                  <a:lnTo>
                    <a:pt x="0" y="60"/>
                  </a:lnTo>
                  <a:lnTo>
                    <a:pt x="60" y="124"/>
                  </a:lnTo>
                  <a:cubicBezTo>
                    <a:pt x="60" y="124"/>
                    <a:pt x="124"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2693300" y="2726750"/>
              <a:ext cx="4725" cy="4600"/>
            </a:xfrm>
            <a:custGeom>
              <a:avLst/>
              <a:gdLst/>
              <a:ahLst/>
              <a:cxnLst/>
              <a:rect l="l" t="t" r="r" b="b"/>
              <a:pathLst>
                <a:path w="189" h="184" extrusionOk="0">
                  <a:moveTo>
                    <a:pt x="189" y="1"/>
                  </a:moveTo>
                  <a:cubicBezTo>
                    <a:pt x="124" y="1"/>
                    <a:pt x="65" y="60"/>
                    <a:pt x="1" y="60"/>
                  </a:cubicBezTo>
                  <a:lnTo>
                    <a:pt x="65" y="184"/>
                  </a:lnTo>
                  <a:cubicBezTo>
                    <a:pt x="65" y="124"/>
                    <a:pt x="124" y="60"/>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2690225" y="2726750"/>
              <a:ext cx="3100" cy="1500"/>
            </a:xfrm>
            <a:custGeom>
              <a:avLst/>
              <a:gdLst/>
              <a:ahLst/>
              <a:cxnLst/>
              <a:rect l="l" t="t" r="r" b="b"/>
              <a:pathLst>
                <a:path w="124" h="60" extrusionOk="0">
                  <a:moveTo>
                    <a:pt x="0" y="1"/>
                  </a:moveTo>
                  <a:cubicBezTo>
                    <a:pt x="0" y="60"/>
                    <a:pt x="64" y="60"/>
                    <a:pt x="124"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2684025" y="2740600"/>
              <a:ext cx="4725" cy="4725"/>
            </a:xfrm>
            <a:custGeom>
              <a:avLst/>
              <a:gdLst/>
              <a:ahLst/>
              <a:cxnLst/>
              <a:rect l="l" t="t" r="r" b="b"/>
              <a:pathLst>
                <a:path w="189" h="189" extrusionOk="0">
                  <a:moveTo>
                    <a:pt x="1" y="0"/>
                  </a:moveTo>
                  <a:lnTo>
                    <a:pt x="189"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2696400" y="2715875"/>
              <a:ext cx="4725" cy="1625"/>
            </a:xfrm>
            <a:custGeom>
              <a:avLst/>
              <a:gdLst/>
              <a:ahLst/>
              <a:cxnLst/>
              <a:rect l="l" t="t" r="r" b="b"/>
              <a:pathLst>
                <a:path w="189" h="65" extrusionOk="0">
                  <a:moveTo>
                    <a:pt x="0" y="0"/>
                  </a:move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2696400" y="2703500"/>
              <a:ext cx="6200" cy="6225"/>
            </a:xfrm>
            <a:custGeom>
              <a:avLst/>
              <a:gdLst/>
              <a:ahLst/>
              <a:cxnLst/>
              <a:rect l="l" t="t" r="r" b="b"/>
              <a:pathLst>
                <a:path w="248" h="249" extrusionOk="0">
                  <a:moveTo>
                    <a:pt x="0" y="1"/>
                  </a:moveTo>
                  <a:cubicBezTo>
                    <a:pt x="65" y="65"/>
                    <a:pt x="65" y="124"/>
                    <a:pt x="0" y="248"/>
                  </a:cubicBezTo>
                  <a:cubicBezTo>
                    <a:pt x="99" y="248"/>
                    <a:pt x="159" y="170"/>
                    <a:pt x="210" y="170"/>
                  </a:cubicBezTo>
                  <a:cubicBezTo>
                    <a:pt x="223" y="170"/>
                    <a:pt x="235" y="175"/>
                    <a:pt x="248" y="189"/>
                  </a:cubicBezTo>
                  <a:cubicBezTo>
                    <a:pt x="188" y="124"/>
                    <a:pt x="124"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2694925" y="2702025"/>
              <a:ext cx="1500" cy="1500"/>
            </a:xfrm>
            <a:custGeom>
              <a:avLst/>
              <a:gdLst/>
              <a:ahLst/>
              <a:cxnLst/>
              <a:rect l="l" t="t" r="r" b="b"/>
              <a:pathLst>
                <a:path w="60" h="60" extrusionOk="0">
                  <a:moveTo>
                    <a:pt x="0" y="0"/>
                  </a:moveTo>
                  <a:cubicBezTo>
                    <a:pt x="0" y="0"/>
                    <a:pt x="25" y="0"/>
                    <a:pt x="43" y="17"/>
                  </a:cubicBezTo>
                  <a:lnTo>
                    <a:pt x="43" y="17"/>
                  </a:lnTo>
                  <a:cubicBezTo>
                    <a:pt x="34" y="8"/>
                    <a:pt x="21" y="0"/>
                    <a:pt x="0" y="0"/>
                  </a:cubicBezTo>
                  <a:close/>
                  <a:moveTo>
                    <a:pt x="43" y="17"/>
                  </a:moveTo>
                  <a:cubicBezTo>
                    <a:pt x="59" y="34"/>
                    <a:pt x="59" y="60"/>
                    <a:pt x="59" y="60"/>
                  </a:cubicBezTo>
                  <a:lnTo>
                    <a:pt x="59" y="60"/>
                  </a:lnTo>
                  <a:cubicBezTo>
                    <a:pt x="59" y="39"/>
                    <a:pt x="52" y="26"/>
                    <a:pt x="43"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2690225" y="2718950"/>
              <a:ext cx="4725" cy="1650"/>
            </a:xfrm>
            <a:custGeom>
              <a:avLst/>
              <a:gdLst/>
              <a:ahLst/>
              <a:cxnLst/>
              <a:rect l="l" t="t" r="r" b="b"/>
              <a:pathLst>
                <a:path w="189" h="66" extrusionOk="0">
                  <a:moveTo>
                    <a:pt x="188" y="1"/>
                  </a:moveTo>
                  <a:lnTo>
                    <a:pt x="0" y="65"/>
                  </a:lnTo>
                  <a:cubicBezTo>
                    <a:pt x="64" y="65"/>
                    <a:pt x="124" y="65"/>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2690225" y="2717475"/>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2690225" y="272057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679450" y="2730900"/>
              <a:ext cx="7700" cy="3550"/>
            </a:xfrm>
            <a:custGeom>
              <a:avLst/>
              <a:gdLst/>
              <a:ahLst/>
              <a:cxnLst/>
              <a:rect l="l" t="t" r="r" b="b"/>
              <a:pathLst>
                <a:path w="308" h="142" extrusionOk="0">
                  <a:moveTo>
                    <a:pt x="117" y="0"/>
                  </a:moveTo>
                  <a:cubicBezTo>
                    <a:pt x="79" y="0"/>
                    <a:pt x="40" y="22"/>
                    <a:pt x="1" y="82"/>
                  </a:cubicBezTo>
                  <a:cubicBezTo>
                    <a:pt x="64" y="82"/>
                    <a:pt x="110" y="65"/>
                    <a:pt x="157" y="65"/>
                  </a:cubicBezTo>
                  <a:cubicBezTo>
                    <a:pt x="202" y="65"/>
                    <a:pt x="247" y="81"/>
                    <a:pt x="308" y="141"/>
                  </a:cubicBezTo>
                  <a:cubicBezTo>
                    <a:pt x="267" y="101"/>
                    <a:pt x="197" y="0"/>
                    <a:pt x="1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685650" y="2723650"/>
              <a:ext cx="3100" cy="3125"/>
            </a:xfrm>
            <a:custGeom>
              <a:avLst/>
              <a:gdLst/>
              <a:ahLst/>
              <a:cxnLst/>
              <a:rect l="l" t="t" r="r" b="b"/>
              <a:pathLst>
                <a:path w="124" h="125" extrusionOk="0">
                  <a:moveTo>
                    <a:pt x="60" y="1"/>
                  </a:moveTo>
                  <a:lnTo>
                    <a:pt x="0" y="125"/>
                  </a:lnTo>
                  <a:cubicBezTo>
                    <a:pt x="40" y="125"/>
                    <a:pt x="82" y="96"/>
                    <a:pt x="105" y="96"/>
                  </a:cubicBezTo>
                  <a:cubicBezTo>
                    <a:pt x="106" y="96"/>
                    <a:pt x="108" y="96"/>
                    <a:pt x="109" y="96"/>
                  </a:cubicBezTo>
                  <a:lnTo>
                    <a:pt x="109" y="96"/>
                  </a:lnTo>
                  <a:lnTo>
                    <a:pt x="60" y="1"/>
                  </a:lnTo>
                  <a:close/>
                  <a:moveTo>
                    <a:pt x="109" y="96"/>
                  </a:moveTo>
                  <a:lnTo>
                    <a:pt x="124" y="125"/>
                  </a:lnTo>
                  <a:cubicBezTo>
                    <a:pt x="124" y="106"/>
                    <a:pt x="118" y="98"/>
                    <a:pt x="109" y="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2685650" y="2722050"/>
              <a:ext cx="1500" cy="1625"/>
            </a:xfrm>
            <a:custGeom>
              <a:avLst/>
              <a:gdLst/>
              <a:ahLst/>
              <a:cxnLst/>
              <a:rect l="l" t="t" r="r" b="b"/>
              <a:pathLst>
                <a:path w="60" h="65" extrusionOk="0">
                  <a:moveTo>
                    <a:pt x="0" y="1"/>
                  </a:moveTo>
                  <a:lnTo>
                    <a:pt x="60" y="65"/>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688725" y="2702025"/>
              <a:ext cx="3125" cy="6200"/>
            </a:xfrm>
            <a:custGeom>
              <a:avLst/>
              <a:gdLst/>
              <a:ahLst/>
              <a:cxnLst/>
              <a:rect l="l" t="t" r="r" b="b"/>
              <a:pathLst>
                <a:path w="125" h="248" extrusionOk="0">
                  <a:moveTo>
                    <a:pt x="1" y="0"/>
                  </a:moveTo>
                  <a:lnTo>
                    <a:pt x="1" y="248"/>
                  </a:lnTo>
                  <a:cubicBezTo>
                    <a:pt x="1" y="248"/>
                    <a:pt x="124" y="248"/>
                    <a:pt x="124" y="183"/>
                  </a:cubicBezTo>
                  <a:cubicBezTo>
                    <a:pt x="60"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690225" y="27127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687125" y="2686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687125" y="2708200"/>
              <a:ext cx="1625" cy="3125"/>
            </a:xfrm>
            <a:custGeom>
              <a:avLst/>
              <a:gdLst/>
              <a:ahLst/>
              <a:cxnLst/>
              <a:rect l="l" t="t" r="r" b="b"/>
              <a:pathLst>
                <a:path w="65" h="125" extrusionOk="0">
                  <a:moveTo>
                    <a:pt x="1" y="1"/>
                  </a:moveTo>
                  <a:cubicBezTo>
                    <a:pt x="1" y="60"/>
                    <a:pt x="65"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690225" y="2697325"/>
              <a:ext cx="3100" cy="1625"/>
            </a:xfrm>
            <a:custGeom>
              <a:avLst/>
              <a:gdLst/>
              <a:ahLst/>
              <a:cxnLst/>
              <a:rect l="l" t="t" r="r" b="b"/>
              <a:pathLst>
                <a:path w="124" h="65" extrusionOk="0">
                  <a:moveTo>
                    <a:pt x="64" y="1"/>
                  </a:moveTo>
                  <a:lnTo>
                    <a:pt x="0" y="65"/>
                  </a:lnTo>
                  <a:cubicBezTo>
                    <a:pt x="64" y="65"/>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691825" y="27127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688725" y="2711300"/>
              <a:ext cx="3125" cy="1500"/>
            </a:xfrm>
            <a:custGeom>
              <a:avLst/>
              <a:gdLst/>
              <a:ahLst/>
              <a:cxnLst/>
              <a:rect l="l" t="t" r="r" b="b"/>
              <a:pathLst>
                <a:path w="125" h="60" extrusionOk="0">
                  <a:moveTo>
                    <a:pt x="1" y="0"/>
                  </a:moveTo>
                  <a:cubicBezTo>
                    <a:pt x="60" y="0"/>
                    <a:pt x="60" y="60"/>
                    <a:pt x="60" y="60"/>
                  </a:cubicBezTo>
                  <a:lnTo>
                    <a:pt x="124" y="60"/>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664000" y="2680125"/>
              <a:ext cx="23150" cy="10850"/>
            </a:xfrm>
            <a:custGeom>
              <a:avLst/>
              <a:gdLst/>
              <a:ahLst/>
              <a:cxnLst/>
              <a:rect l="l" t="t" r="r" b="b"/>
              <a:pathLst>
                <a:path w="926" h="434" extrusionOk="0">
                  <a:moveTo>
                    <a:pt x="140" y="0"/>
                  </a:moveTo>
                  <a:cubicBezTo>
                    <a:pt x="115" y="0"/>
                    <a:pt x="89" y="3"/>
                    <a:pt x="60" y="11"/>
                  </a:cubicBezTo>
                  <a:lnTo>
                    <a:pt x="124" y="135"/>
                  </a:lnTo>
                  <a:lnTo>
                    <a:pt x="1" y="135"/>
                  </a:lnTo>
                  <a:cubicBezTo>
                    <a:pt x="124" y="135"/>
                    <a:pt x="307" y="258"/>
                    <a:pt x="124" y="382"/>
                  </a:cubicBezTo>
                  <a:cubicBezTo>
                    <a:pt x="161" y="418"/>
                    <a:pt x="223" y="433"/>
                    <a:pt x="300" y="433"/>
                  </a:cubicBezTo>
                  <a:cubicBezTo>
                    <a:pt x="484" y="433"/>
                    <a:pt x="751" y="346"/>
                    <a:pt x="926" y="258"/>
                  </a:cubicBezTo>
                  <a:cubicBezTo>
                    <a:pt x="866" y="258"/>
                    <a:pt x="802" y="258"/>
                    <a:pt x="743" y="194"/>
                  </a:cubicBezTo>
                  <a:cubicBezTo>
                    <a:pt x="685" y="194"/>
                    <a:pt x="580" y="391"/>
                    <a:pt x="471" y="391"/>
                  </a:cubicBezTo>
                  <a:cubicBezTo>
                    <a:pt x="457" y="391"/>
                    <a:pt x="444" y="388"/>
                    <a:pt x="431" y="382"/>
                  </a:cubicBezTo>
                  <a:cubicBezTo>
                    <a:pt x="372" y="194"/>
                    <a:pt x="495" y="194"/>
                    <a:pt x="555" y="135"/>
                  </a:cubicBezTo>
                  <a:lnTo>
                    <a:pt x="555" y="135"/>
                  </a:lnTo>
                  <a:cubicBezTo>
                    <a:pt x="535" y="141"/>
                    <a:pt x="516" y="144"/>
                    <a:pt x="499" y="144"/>
                  </a:cubicBezTo>
                  <a:cubicBezTo>
                    <a:pt x="374" y="144"/>
                    <a:pt x="301"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2687125" y="2686575"/>
              <a:ext cx="4725" cy="7675"/>
            </a:xfrm>
            <a:custGeom>
              <a:avLst/>
              <a:gdLst/>
              <a:ahLst/>
              <a:cxnLst/>
              <a:rect l="l" t="t" r="r" b="b"/>
              <a:pathLst>
                <a:path w="189" h="307" extrusionOk="0">
                  <a:moveTo>
                    <a:pt x="1" y="0"/>
                  </a:moveTo>
                  <a:lnTo>
                    <a:pt x="1" y="248"/>
                  </a:lnTo>
                  <a:lnTo>
                    <a:pt x="1" y="307"/>
                  </a:lnTo>
                  <a:cubicBezTo>
                    <a:pt x="65" y="248"/>
                    <a:pt x="65" y="183"/>
                    <a:pt x="188" y="124"/>
                  </a:cubicBezTo>
                  <a:cubicBezTo>
                    <a:pt x="124"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2679450" y="2694225"/>
              <a:ext cx="10800" cy="7825"/>
            </a:xfrm>
            <a:custGeom>
              <a:avLst/>
              <a:gdLst/>
              <a:ahLst/>
              <a:cxnLst/>
              <a:rect l="l" t="t" r="r" b="b"/>
              <a:pathLst>
                <a:path w="432" h="313" extrusionOk="0">
                  <a:moveTo>
                    <a:pt x="308" y="1"/>
                  </a:moveTo>
                  <a:cubicBezTo>
                    <a:pt x="308" y="65"/>
                    <a:pt x="308" y="125"/>
                    <a:pt x="372" y="189"/>
                  </a:cubicBezTo>
                  <a:cubicBezTo>
                    <a:pt x="220" y="189"/>
                    <a:pt x="152" y="108"/>
                    <a:pt x="67" y="108"/>
                  </a:cubicBezTo>
                  <a:cubicBezTo>
                    <a:pt x="46" y="108"/>
                    <a:pt x="25" y="113"/>
                    <a:pt x="1" y="125"/>
                  </a:cubicBezTo>
                  <a:cubicBezTo>
                    <a:pt x="1" y="312"/>
                    <a:pt x="125" y="248"/>
                    <a:pt x="184" y="312"/>
                  </a:cubicBezTo>
                  <a:cubicBezTo>
                    <a:pt x="165" y="234"/>
                    <a:pt x="165" y="211"/>
                    <a:pt x="175" y="211"/>
                  </a:cubicBezTo>
                  <a:cubicBezTo>
                    <a:pt x="189" y="211"/>
                    <a:pt x="221" y="251"/>
                    <a:pt x="253" y="251"/>
                  </a:cubicBezTo>
                  <a:cubicBezTo>
                    <a:pt x="273" y="251"/>
                    <a:pt x="292" y="236"/>
                    <a:pt x="308" y="189"/>
                  </a:cubicBezTo>
                  <a:cubicBezTo>
                    <a:pt x="372" y="248"/>
                    <a:pt x="372" y="312"/>
                    <a:pt x="372" y="312"/>
                  </a:cubicBezTo>
                  <a:cubicBezTo>
                    <a:pt x="372" y="312"/>
                    <a:pt x="431" y="249"/>
                    <a:pt x="431" y="189"/>
                  </a:cubicBezTo>
                  <a:lnTo>
                    <a:pt x="431" y="189"/>
                  </a:lnTo>
                  <a:cubicBezTo>
                    <a:pt x="431" y="219"/>
                    <a:pt x="416" y="233"/>
                    <a:pt x="409" y="233"/>
                  </a:cubicBezTo>
                  <a:cubicBezTo>
                    <a:pt x="401" y="233"/>
                    <a:pt x="401" y="218"/>
                    <a:pt x="431" y="189"/>
                  </a:cubicBezTo>
                  <a:lnTo>
                    <a:pt x="431" y="189"/>
                  </a:lnTo>
                  <a:cubicBezTo>
                    <a:pt x="431" y="189"/>
                    <a:pt x="431" y="189"/>
                    <a:pt x="431" y="189"/>
                  </a:cubicBezTo>
                  <a:lnTo>
                    <a:pt x="372" y="189"/>
                  </a:lnTo>
                  <a:cubicBezTo>
                    <a:pt x="372" y="167"/>
                    <a:pt x="372" y="160"/>
                    <a:pt x="374" y="160"/>
                  </a:cubicBezTo>
                  <a:cubicBezTo>
                    <a:pt x="378" y="160"/>
                    <a:pt x="392" y="189"/>
                    <a:pt x="431" y="189"/>
                  </a:cubicBez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2671675" y="2728625"/>
              <a:ext cx="1625" cy="1250"/>
            </a:xfrm>
            <a:custGeom>
              <a:avLst/>
              <a:gdLst/>
              <a:ahLst/>
              <a:cxnLst/>
              <a:rect l="l" t="t" r="r" b="b"/>
              <a:pathLst>
                <a:path w="65" h="50" extrusionOk="0">
                  <a:moveTo>
                    <a:pt x="8" y="1"/>
                  </a:moveTo>
                  <a:cubicBezTo>
                    <a:pt x="0" y="1"/>
                    <a:pt x="0" y="17"/>
                    <a:pt x="0" y="49"/>
                  </a:cubicBezTo>
                  <a:lnTo>
                    <a:pt x="65" y="49"/>
                  </a:lnTo>
                  <a:cubicBezTo>
                    <a:pt x="32" y="17"/>
                    <a:pt x="16"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2673275" y="2723650"/>
              <a:ext cx="9300" cy="6875"/>
            </a:xfrm>
            <a:custGeom>
              <a:avLst/>
              <a:gdLst/>
              <a:ahLst/>
              <a:cxnLst/>
              <a:rect l="l" t="t" r="r" b="b"/>
              <a:pathLst>
                <a:path w="372" h="275" extrusionOk="0">
                  <a:moveTo>
                    <a:pt x="372" y="1"/>
                  </a:moveTo>
                  <a:lnTo>
                    <a:pt x="372" y="1"/>
                  </a:lnTo>
                  <a:cubicBezTo>
                    <a:pt x="248" y="60"/>
                    <a:pt x="184" y="60"/>
                    <a:pt x="60" y="125"/>
                  </a:cubicBezTo>
                  <a:cubicBezTo>
                    <a:pt x="60" y="184"/>
                    <a:pt x="124" y="184"/>
                    <a:pt x="124" y="248"/>
                  </a:cubicBezTo>
                  <a:cubicBezTo>
                    <a:pt x="184" y="125"/>
                    <a:pt x="371" y="1"/>
                    <a:pt x="372" y="1"/>
                  </a:cubicBezTo>
                  <a:close/>
                  <a:moveTo>
                    <a:pt x="1" y="248"/>
                  </a:moveTo>
                  <a:cubicBezTo>
                    <a:pt x="1" y="248"/>
                    <a:pt x="56" y="275"/>
                    <a:pt x="110" y="275"/>
                  </a:cubicBezTo>
                  <a:cubicBezTo>
                    <a:pt x="137" y="275"/>
                    <a:pt x="164" y="268"/>
                    <a:pt x="184"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2674750" y="2708200"/>
              <a:ext cx="6225" cy="5025"/>
            </a:xfrm>
            <a:custGeom>
              <a:avLst/>
              <a:gdLst/>
              <a:ahLst/>
              <a:cxnLst/>
              <a:rect l="l" t="t" r="r" b="b"/>
              <a:pathLst>
                <a:path w="249" h="201" extrusionOk="0">
                  <a:moveTo>
                    <a:pt x="125" y="1"/>
                  </a:moveTo>
                  <a:lnTo>
                    <a:pt x="1" y="124"/>
                  </a:lnTo>
                  <a:lnTo>
                    <a:pt x="65" y="124"/>
                  </a:lnTo>
                  <a:cubicBezTo>
                    <a:pt x="65" y="185"/>
                    <a:pt x="95" y="200"/>
                    <a:pt x="132" y="200"/>
                  </a:cubicBezTo>
                  <a:cubicBezTo>
                    <a:pt x="171" y="200"/>
                    <a:pt x="218" y="184"/>
                    <a:pt x="248" y="184"/>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2687125" y="2683475"/>
              <a:ext cx="6200" cy="3125"/>
            </a:xfrm>
            <a:custGeom>
              <a:avLst/>
              <a:gdLst/>
              <a:ahLst/>
              <a:cxnLst/>
              <a:rect l="l" t="t" r="r" b="b"/>
              <a:pathLst>
                <a:path w="248" h="125" extrusionOk="0">
                  <a:moveTo>
                    <a:pt x="1" y="1"/>
                  </a:moveTo>
                  <a:lnTo>
                    <a:pt x="65" y="124"/>
                  </a:lnTo>
                  <a:lnTo>
                    <a:pt x="248" y="12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2688725" y="2677300"/>
              <a:ext cx="3125" cy="3100"/>
            </a:xfrm>
            <a:custGeom>
              <a:avLst/>
              <a:gdLst/>
              <a:ahLst/>
              <a:cxnLst/>
              <a:rect l="l" t="t" r="r" b="b"/>
              <a:pathLst>
                <a:path w="125" h="124" extrusionOk="0">
                  <a:moveTo>
                    <a:pt x="60" y="0"/>
                  </a:moveTo>
                  <a:lnTo>
                    <a:pt x="1" y="124"/>
                  </a:lnTo>
                  <a:lnTo>
                    <a:pt x="124" y="6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2541850" y="2362025"/>
              <a:ext cx="1625" cy="1500"/>
            </a:xfrm>
            <a:custGeom>
              <a:avLst/>
              <a:gdLst/>
              <a:ahLst/>
              <a:cxnLst/>
              <a:rect l="l" t="t" r="r" b="b"/>
              <a:pathLst>
                <a:path w="65" h="60" extrusionOk="0">
                  <a:moveTo>
                    <a:pt x="1" y="0"/>
                  </a:moveTo>
                  <a:cubicBezTo>
                    <a:pt x="1" y="60"/>
                    <a:pt x="65" y="60"/>
                    <a:pt x="65"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2548025" y="2369700"/>
              <a:ext cx="1650" cy="1625"/>
            </a:xfrm>
            <a:custGeom>
              <a:avLst/>
              <a:gdLst/>
              <a:ahLst/>
              <a:cxnLst/>
              <a:rect l="l" t="t" r="r" b="b"/>
              <a:pathLst>
                <a:path w="66" h="65" extrusionOk="0">
                  <a:moveTo>
                    <a:pt x="1" y="64"/>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660925" y="2520750"/>
              <a:ext cx="6100" cy="5125"/>
            </a:xfrm>
            <a:custGeom>
              <a:avLst/>
              <a:gdLst/>
              <a:ahLst/>
              <a:cxnLst/>
              <a:rect l="l" t="t" r="r" b="b"/>
              <a:pathLst>
                <a:path w="244" h="205" extrusionOk="0">
                  <a:moveTo>
                    <a:pt x="189" y="1"/>
                  </a:moveTo>
                  <a:cubicBezTo>
                    <a:pt x="177" y="1"/>
                    <a:pt x="156" y="6"/>
                    <a:pt x="124" y="16"/>
                  </a:cubicBezTo>
                  <a:lnTo>
                    <a:pt x="0" y="81"/>
                  </a:lnTo>
                  <a:cubicBezTo>
                    <a:pt x="59" y="140"/>
                    <a:pt x="59" y="140"/>
                    <a:pt x="0" y="204"/>
                  </a:cubicBezTo>
                  <a:cubicBezTo>
                    <a:pt x="102" y="103"/>
                    <a:pt x="243"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2602175" y="2434600"/>
              <a:ext cx="4600" cy="1625"/>
            </a:xfrm>
            <a:custGeom>
              <a:avLst/>
              <a:gdLst/>
              <a:ahLst/>
              <a:cxnLst/>
              <a:rect l="l" t="t" r="r" b="b"/>
              <a:pathLst>
                <a:path w="184" h="65" extrusionOk="0">
                  <a:moveTo>
                    <a:pt x="60" y="0"/>
                  </a:moveTo>
                  <a:cubicBezTo>
                    <a:pt x="1" y="0"/>
                    <a:pt x="1" y="0"/>
                    <a:pt x="1" y="65"/>
                  </a:cubicBezTo>
                  <a:cubicBezTo>
                    <a:pt x="60" y="0"/>
                    <a:pt x="125"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2588225" y="2436200"/>
              <a:ext cx="1625" cy="3125"/>
            </a:xfrm>
            <a:custGeom>
              <a:avLst/>
              <a:gdLst/>
              <a:ahLst/>
              <a:cxnLst/>
              <a:rect l="l" t="t" r="r" b="b"/>
              <a:pathLst>
                <a:path w="65" h="125" extrusionOk="0">
                  <a:moveTo>
                    <a:pt x="64" y="1"/>
                  </a:moveTo>
                  <a:lnTo>
                    <a:pt x="0" y="124"/>
                  </a:lnTo>
                  <a:cubicBezTo>
                    <a:pt x="64" y="60"/>
                    <a:pt x="64" y="60"/>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2503275" y="2326425"/>
              <a:ext cx="4600" cy="2225"/>
            </a:xfrm>
            <a:custGeom>
              <a:avLst/>
              <a:gdLst/>
              <a:ahLst/>
              <a:cxnLst/>
              <a:rect l="l" t="t" r="r" b="b"/>
              <a:pathLst>
                <a:path w="184" h="89" extrusionOk="0">
                  <a:moveTo>
                    <a:pt x="184" y="0"/>
                  </a:moveTo>
                  <a:lnTo>
                    <a:pt x="1" y="64"/>
                  </a:lnTo>
                  <a:cubicBezTo>
                    <a:pt x="18" y="82"/>
                    <a:pt x="35" y="89"/>
                    <a:pt x="53" y="89"/>
                  </a:cubicBezTo>
                  <a:cubicBezTo>
                    <a:pt x="97" y="89"/>
                    <a:pt x="141" y="46"/>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2674750" y="2610775"/>
              <a:ext cx="4725" cy="4725"/>
            </a:xfrm>
            <a:custGeom>
              <a:avLst/>
              <a:gdLst/>
              <a:ahLst/>
              <a:cxnLst/>
              <a:rect l="l" t="t" r="r" b="b"/>
              <a:pathLst>
                <a:path w="189" h="189" extrusionOk="0">
                  <a:moveTo>
                    <a:pt x="189" y="1"/>
                  </a:moveTo>
                  <a:cubicBezTo>
                    <a:pt x="125" y="124"/>
                    <a:pt x="1" y="189"/>
                    <a:pt x="125" y="189"/>
                  </a:cubicBezTo>
                  <a:cubicBezTo>
                    <a:pt x="189"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2574375" y="2344950"/>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677850" y="2606200"/>
              <a:ext cx="4725" cy="4600"/>
            </a:xfrm>
            <a:custGeom>
              <a:avLst/>
              <a:gdLst/>
              <a:ahLst/>
              <a:cxnLst/>
              <a:rect l="l" t="t" r="r" b="b"/>
              <a:pathLst>
                <a:path w="189" h="184" extrusionOk="0">
                  <a:moveTo>
                    <a:pt x="1" y="1"/>
                  </a:moveTo>
                  <a:cubicBezTo>
                    <a:pt x="65" y="60"/>
                    <a:pt x="65" y="124"/>
                    <a:pt x="65" y="184"/>
                  </a:cubicBezTo>
                  <a:cubicBezTo>
                    <a:pt x="124" y="124"/>
                    <a:pt x="189"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2353300" y="2204375"/>
              <a:ext cx="1650" cy="1525"/>
            </a:xfrm>
            <a:custGeom>
              <a:avLst/>
              <a:gdLst/>
              <a:ahLst/>
              <a:cxnLst/>
              <a:rect l="l" t="t" r="r" b="b"/>
              <a:pathLst>
                <a:path w="66" h="61" extrusionOk="0">
                  <a:moveTo>
                    <a:pt x="1" y="1"/>
                  </a:moveTo>
                  <a:cubicBezTo>
                    <a:pt x="1" y="60"/>
                    <a:pt x="1" y="60"/>
                    <a:pt x="65" y="60"/>
                  </a:cubicBezTo>
                  <a:cubicBezTo>
                    <a:pt x="65"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308550" y="2154925"/>
              <a:ext cx="3125" cy="25"/>
            </a:xfrm>
            <a:custGeom>
              <a:avLst/>
              <a:gdLst/>
              <a:ahLst/>
              <a:cxnLst/>
              <a:rect l="l" t="t" r="r" b="b"/>
              <a:pathLst>
                <a:path w="125" h="1" extrusionOk="0">
                  <a:moveTo>
                    <a:pt x="0" y="1"/>
                  </a:move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687125" y="2654050"/>
              <a:ext cx="25" cy="1625"/>
            </a:xfrm>
            <a:custGeom>
              <a:avLst/>
              <a:gdLst/>
              <a:ahLst/>
              <a:cxnLst/>
              <a:rect l="l" t="t" r="r" b="b"/>
              <a:pathLst>
                <a:path w="1" h="65" extrusionOk="0">
                  <a:moveTo>
                    <a:pt x="1" y="1"/>
                  </a:moveTo>
                  <a:cubicBezTo>
                    <a:pt x="1" y="65"/>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671675" y="2661850"/>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653125" y="2596925"/>
              <a:ext cx="1625" cy="25"/>
            </a:xfrm>
            <a:custGeom>
              <a:avLst/>
              <a:gdLst/>
              <a:ahLst/>
              <a:cxnLst/>
              <a:rect l="l" t="t" r="r" b="b"/>
              <a:pathLst>
                <a:path w="65" h="1" extrusionOk="0">
                  <a:moveTo>
                    <a:pt x="65" y="1"/>
                  </a:moveTo>
                  <a:lnTo>
                    <a:pt x="65" y="1"/>
                  </a:lnTo>
                  <a:cubicBezTo>
                    <a:pt x="1" y="1"/>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2685650" y="2654050"/>
              <a:ext cx="1500" cy="1625"/>
            </a:xfrm>
            <a:custGeom>
              <a:avLst/>
              <a:gdLst/>
              <a:ahLst/>
              <a:cxnLst/>
              <a:rect l="l" t="t" r="r" b="b"/>
              <a:pathLst>
                <a:path w="60" h="65" extrusionOk="0">
                  <a:moveTo>
                    <a:pt x="60" y="1"/>
                  </a:moveTo>
                  <a:cubicBezTo>
                    <a:pt x="0" y="1"/>
                    <a:pt x="0" y="65"/>
                    <a:pt x="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2687125" y="2655650"/>
              <a:ext cx="1625" cy="1525"/>
            </a:xfrm>
            <a:custGeom>
              <a:avLst/>
              <a:gdLst/>
              <a:ahLst/>
              <a:cxnLst/>
              <a:rect l="l" t="t" r="r" b="b"/>
              <a:pathLst>
                <a:path w="65" h="61" extrusionOk="0">
                  <a:moveTo>
                    <a:pt x="1" y="1"/>
                  </a:moveTo>
                  <a:lnTo>
                    <a:pt x="1" y="60"/>
                  </a:lnTo>
                  <a:cubicBezTo>
                    <a:pt x="1"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687125" y="2652575"/>
              <a:ext cx="25" cy="1500"/>
            </a:xfrm>
            <a:custGeom>
              <a:avLst/>
              <a:gdLst/>
              <a:ahLst/>
              <a:cxnLst/>
              <a:rect l="l" t="t" r="r" b="b"/>
              <a:pathLst>
                <a:path w="1" h="60" extrusionOk="0">
                  <a:moveTo>
                    <a:pt x="1" y="0"/>
                  </a:moveTo>
                  <a:lnTo>
                    <a:pt x="1" y="60"/>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444550" y="2256925"/>
              <a:ext cx="1500" cy="25"/>
            </a:xfrm>
            <a:custGeom>
              <a:avLst/>
              <a:gdLst/>
              <a:ahLst/>
              <a:cxnLst/>
              <a:rect l="l" t="t" r="r" b="b"/>
              <a:pathLst>
                <a:path w="60" h="1" extrusionOk="0">
                  <a:moveTo>
                    <a:pt x="60" y="1"/>
                  </a:moveTo>
                  <a:lnTo>
                    <a:pt x="60" y="1"/>
                  </a:ln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2614550" y="2504200"/>
              <a:ext cx="1500" cy="25"/>
            </a:xfrm>
            <a:custGeom>
              <a:avLst/>
              <a:gdLst/>
              <a:ahLst/>
              <a:cxnLst/>
              <a:rect l="l" t="t" r="r" b="b"/>
              <a:pathLst>
                <a:path w="60" h="1" extrusionOk="0">
                  <a:moveTo>
                    <a:pt x="1" y="1"/>
                  </a:moveTo>
                  <a:lnTo>
                    <a:pt x="60" y="1"/>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2611450" y="2499500"/>
              <a:ext cx="13875" cy="4725"/>
            </a:xfrm>
            <a:custGeom>
              <a:avLst/>
              <a:gdLst/>
              <a:ahLst/>
              <a:cxnLst/>
              <a:rect l="l" t="t" r="r" b="b"/>
              <a:pathLst>
                <a:path w="555" h="189" extrusionOk="0">
                  <a:moveTo>
                    <a:pt x="555" y="1"/>
                  </a:moveTo>
                  <a:lnTo>
                    <a:pt x="1" y="65"/>
                  </a:lnTo>
                  <a:cubicBezTo>
                    <a:pt x="184" y="65"/>
                    <a:pt x="184" y="124"/>
                    <a:pt x="184" y="189"/>
                  </a:cubicBezTo>
                  <a:lnTo>
                    <a:pt x="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2294575" y="2151850"/>
              <a:ext cx="395675" cy="525475"/>
            </a:xfrm>
            <a:custGeom>
              <a:avLst/>
              <a:gdLst/>
              <a:ahLst/>
              <a:cxnLst/>
              <a:rect l="l" t="t" r="r" b="b"/>
              <a:pathLst>
                <a:path w="15827" h="21019" extrusionOk="0">
                  <a:moveTo>
                    <a:pt x="4575" y="1731"/>
                  </a:moveTo>
                  <a:cubicBezTo>
                    <a:pt x="4572" y="1747"/>
                    <a:pt x="4570" y="1761"/>
                    <a:pt x="4569" y="1775"/>
                  </a:cubicBezTo>
                  <a:lnTo>
                    <a:pt x="4569" y="1775"/>
                  </a:lnTo>
                  <a:cubicBezTo>
                    <a:pt x="4573" y="1764"/>
                    <a:pt x="4575" y="1749"/>
                    <a:pt x="4575" y="1731"/>
                  </a:cubicBezTo>
                  <a:close/>
                  <a:moveTo>
                    <a:pt x="5836" y="4492"/>
                  </a:moveTo>
                  <a:cubicBezTo>
                    <a:pt x="5828" y="4497"/>
                    <a:pt x="5820" y="4504"/>
                    <a:pt x="5812" y="4510"/>
                  </a:cubicBezTo>
                  <a:cubicBezTo>
                    <a:pt x="5820" y="4504"/>
                    <a:pt x="5829" y="4498"/>
                    <a:pt x="5836" y="4492"/>
                  </a:cubicBezTo>
                  <a:close/>
                  <a:moveTo>
                    <a:pt x="10386" y="8778"/>
                  </a:moveTo>
                  <a:lnTo>
                    <a:pt x="10440" y="8795"/>
                  </a:lnTo>
                  <a:lnTo>
                    <a:pt x="10440" y="8795"/>
                  </a:lnTo>
                  <a:cubicBezTo>
                    <a:pt x="10427" y="8788"/>
                    <a:pt x="10412" y="8778"/>
                    <a:pt x="10386" y="8778"/>
                  </a:cubicBezTo>
                  <a:close/>
                  <a:moveTo>
                    <a:pt x="10384" y="9152"/>
                  </a:moveTo>
                  <a:cubicBezTo>
                    <a:pt x="10361" y="9176"/>
                    <a:pt x="10370" y="9190"/>
                    <a:pt x="10392" y="9198"/>
                  </a:cubicBezTo>
                  <a:lnTo>
                    <a:pt x="10392" y="9198"/>
                  </a:lnTo>
                  <a:cubicBezTo>
                    <a:pt x="10391" y="9180"/>
                    <a:pt x="10388" y="9165"/>
                    <a:pt x="10384" y="9152"/>
                  </a:cubicBezTo>
                  <a:close/>
                  <a:moveTo>
                    <a:pt x="10392" y="9198"/>
                  </a:moveTo>
                  <a:cubicBezTo>
                    <a:pt x="10392" y="9207"/>
                    <a:pt x="10392" y="9217"/>
                    <a:pt x="10391" y="9228"/>
                  </a:cubicBezTo>
                  <a:lnTo>
                    <a:pt x="10391" y="9228"/>
                  </a:lnTo>
                  <a:cubicBezTo>
                    <a:pt x="10407" y="9218"/>
                    <a:pt x="10422" y="9211"/>
                    <a:pt x="10438" y="9206"/>
                  </a:cubicBezTo>
                  <a:lnTo>
                    <a:pt x="10438" y="9206"/>
                  </a:lnTo>
                  <a:cubicBezTo>
                    <a:pt x="10463" y="9209"/>
                    <a:pt x="10490" y="9209"/>
                    <a:pt x="10510" y="9209"/>
                  </a:cubicBezTo>
                  <a:cubicBezTo>
                    <a:pt x="10496" y="9204"/>
                    <a:pt x="10483" y="9202"/>
                    <a:pt x="10470" y="9202"/>
                  </a:cubicBezTo>
                  <a:cubicBezTo>
                    <a:pt x="10459" y="9202"/>
                    <a:pt x="10449" y="9204"/>
                    <a:pt x="10438" y="9206"/>
                  </a:cubicBezTo>
                  <a:lnTo>
                    <a:pt x="10438" y="9206"/>
                  </a:lnTo>
                  <a:cubicBezTo>
                    <a:pt x="10421" y="9205"/>
                    <a:pt x="10404" y="9202"/>
                    <a:pt x="10392" y="9198"/>
                  </a:cubicBezTo>
                  <a:close/>
                  <a:moveTo>
                    <a:pt x="10262" y="9149"/>
                  </a:moveTo>
                  <a:cubicBezTo>
                    <a:pt x="10080" y="9396"/>
                    <a:pt x="10203" y="9396"/>
                    <a:pt x="10139" y="9579"/>
                  </a:cubicBezTo>
                  <a:cubicBezTo>
                    <a:pt x="10184" y="9538"/>
                    <a:pt x="10258" y="9342"/>
                    <a:pt x="10362" y="9250"/>
                  </a:cubicBezTo>
                  <a:lnTo>
                    <a:pt x="10362" y="9250"/>
                  </a:lnTo>
                  <a:cubicBezTo>
                    <a:pt x="10370" y="9257"/>
                    <a:pt x="10378" y="9264"/>
                    <a:pt x="10386" y="9273"/>
                  </a:cubicBezTo>
                  <a:cubicBezTo>
                    <a:pt x="10389" y="9257"/>
                    <a:pt x="10391" y="9242"/>
                    <a:pt x="10391" y="9228"/>
                  </a:cubicBezTo>
                  <a:lnTo>
                    <a:pt x="10391" y="9228"/>
                  </a:lnTo>
                  <a:cubicBezTo>
                    <a:pt x="10381" y="9234"/>
                    <a:pt x="10372" y="9242"/>
                    <a:pt x="10362" y="9250"/>
                  </a:cubicBezTo>
                  <a:lnTo>
                    <a:pt x="10362" y="9250"/>
                  </a:lnTo>
                  <a:cubicBezTo>
                    <a:pt x="10311" y="9208"/>
                    <a:pt x="10262" y="9201"/>
                    <a:pt x="10262" y="9149"/>
                  </a:cubicBezTo>
                  <a:close/>
                  <a:moveTo>
                    <a:pt x="12181" y="11558"/>
                  </a:moveTo>
                  <a:lnTo>
                    <a:pt x="12181" y="11681"/>
                  </a:lnTo>
                  <a:cubicBezTo>
                    <a:pt x="12117" y="11681"/>
                    <a:pt x="12117" y="11622"/>
                    <a:pt x="12181" y="11558"/>
                  </a:cubicBezTo>
                  <a:close/>
                  <a:moveTo>
                    <a:pt x="12612" y="12918"/>
                  </a:moveTo>
                  <a:cubicBezTo>
                    <a:pt x="12639" y="12918"/>
                    <a:pt x="12660" y="12930"/>
                    <a:pt x="12675" y="12948"/>
                  </a:cubicBezTo>
                  <a:lnTo>
                    <a:pt x="12675" y="12948"/>
                  </a:lnTo>
                  <a:cubicBezTo>
                    <a:pt x="12673" y="12918"/>
                    <a:pt x="12662" y="12918"/>
                    <a:pt x="12612" y="12918"/>
                  </a:cubicBezTo>
                  <a:close/>
                  <a:moveTo>
                    <a:pt x="14901" y="18976"/>
                  </a:moveTo>
                  <a:cubicBezTo>
                    <a:pt x="14885" y="18976"/>
                    <a:pt x="14889" y="18980"/>
                    <a:pt x="14901" y="18983"/>
                  </a:cubicBezTo>
                  <a:lnTo>
                    <a:pt x="14901" y="18983"/>
                  </a:lnTo>
                  <a:cubicBezTo>
                    <a:pt x="14901" y="18981"/>
                    <a:pt x="14901" y="18978"/>
                    <a:pt x="14901" y="18976"/>
                  </a:cubicBezTo>
                  <a:close/>
                  <a:moveTo>
                    <a:pt x="15502" y="19463"/>
                  </a:moveTo>
                  <a:cubicBezTo>
                    <a:pt x="15508" y="19463"/>
                    <a:pt x="15492" y="19498"/>
                    <a:pt x="15455" y="19535"/>
                  </a:cubicBezTo>
                  <a:cubicBezTo>
                    <a:pt x="15483" y="19482"/>
                    <a:pt x="15498" y="19463"/>
                    <a:pt x="15502" y="19463"/>
                  </a:cubicBezTo>
                  <a:close/>
                  <a:moveTo>
                    <a:pt x="15149" y="20400"/>
                  </a:moveTo>
                  <a:lnTo>
                    <a:pt x="15149" y="20400"/>
                  </a:lnTo>
                  <a:cubicBezTo>
                    <a:pt x="15163" y="20415"/>
                    <a:pt x="15171" y="20433"/>
                    <a:pt x="15173" y="20452"/>
                  </a:cubicBezTo>
                  <a:lnTo>
                    <a:pt x="15173" y="20452"/>
                  </a:lnTo>
                  <a:cubicBezTo>
                    <a:pt x="15178" y="20430"/>
                    <a:pt x="15172" y="20412"/>
                    <a:pt x="15149" y="20400"/>
                  </a:cubicBezTo>
                  <a:close/>
                  <a:moveTo>
                    <a:pt x="742" y="0"/>
                  </a:moveTo>
                  <a:cubicBezTo>
                    <a:pt x="807" y="124"/>
                    <a:pt x="742" y="124"/>
                    <a:pt x="683" y="124"/>
                  </a:cubicBezTo>
                  <a:cubicBezTo>
                    <a:pt x="742" y="124"/>
                    <a:pt x="683" y="247"/>
                    <a:pt x="683" y="371"/>
                  </a:cubicBezTo>
                  <a:cubicBezTo>
                    <a:pt x="559" y="247"/>
                    <a:pt x="495" y="183"/>
                    <a:pt x="372" y="124"/>
                  </a:cubicBezTo>
                  <a:cubicBezTo>
                    <a:pt x="312" y="307"/>
                    <a:pt x="65" y="124"/>
                    <a:pt x="1" y="371"/>
                  </a:cubicBezTo>
                  <a:lnTo>
                    <a:pt x="124" y="307"/>
                  </a:lnTo>
                  <a:lnTo>
                    <a:pt x="124" y="307"/>
                  </a:lnTo>
                  <a:cubicBezTo>
                    <a:pt x="1" y="554"/>
                    <a:pt x="312" y="866"/>
                    <a:pt x="248" y="1172"/>
                  </a:cubicBezTo>
                  <a:cubicBezTo>
                    <a:pt x="268" y="1134"/>
                    <a:pt x="293" y="1119"/>
                    <a:pt x="321" y="1119"/>
                  </a:cubicBezTo>
                  <a:cubicBezTo>
                    <a:pt x="383" y="1119"/>
                    <a:pt x="454" y="1192"/>
                    <a:pt x="495" y="1236"/>
                  </a:cubicBezTo>
                  <a:cubicBezTo>
                    <a:pt x="563" y="1304"/>
                    <a:pt x="630" y="1352"/>
                    <a:pt x="688" y="1352"/>
                  </a:cubicBezTo>
                  <a:cubicBezTo>
                    <a:pt x="736" y="1352"/>
                    <a:pt x="778" y="1319"/>
                    <a:pt x="807" y="1236"/>
                  </a:cubicBezTo>
                  <a:cubicBezTo>
                    <a:pt x="866" y="1296"/>
                    <a:pt x="807" y="1296"/>
                    <a:pt x="807" y="1419"/>
                  </a:cubicBezTo>
                  <a:cubicBezTo>
                    <a:pt x="845" y="1303"/>
                    <a:pt x="884" y="1261"/>
                    <a:pt x="940" y="1261"/>
                  </a:cubicBezTo>
                  <a:cubicBezTo>
                    <a:pt x="972" y="1261"/>
                    <a:pt x="1009" y="1274"/>
                    <a:pt x="1054" y="1296"/>
                  </a:cubicBezTo>
                  <a:lnTo>
                    <a:pt x="990" y="1360"/>
                  </a:lnTo>
                  <a:lnTo>
                    <a:pt x="1237" y="1360"/>
                  </a:lnTo>
                  <a:lnTo>
                    <a:pt x="1361" y="1484"/>
                  </a:lnTo>
                  <a:cubicBezTo>
                    <a:pt x="1484" y="1543"/>
                    <a:pt x="1608" y="1607"/>
                    <a:pt x="1732" y="1731"/>
                  </a:cubicBezTo>
                  <a:lnTo>
                    <a:pt x="1732" y="1607"/>
                  </a:lnTo>
                  <a:cubicBezTo>
                    <a:pt x="1796" y="1607"/>
                    <a:pt x="1796" y="1667"/>
                    <a:pt x="1855" y="1731"/>
                  </a:cubicBezTo>
                  <a:cubicBezTo>
                    <a:pt x="2043" y="1543"/>
                    <a:pt x="1608" y="1607"/>
                    <a:pt x="1796" y="1419"/>
                  </a:cubicBezTo>
                  <a:lnTo>
                    <a:pt x="1796" y="1419"/>
                  </a:lnTo>
                  <a:cubicBezTo>
                    <a:pt x="1796" y="1607"/>
                    <a:pt x="1919" y="1607"/>
                    <a:pt x="2043" y="1731"/>
                  </a:cubicBezTo>
                  <a:cubicBezTo>
                    <a:pt x="2167" y="1790"/>
                    <a:pt x="2290" y="1855"/>
                    <a:pt x="2226" y="2038"/>
                  </a:cubicBezTo>
                  <a:cubicBezTo>
                    <a:pt x="2241" y="2045"/>
                    <a:pt x="2252" y="2048"/>
                    <a:pt x="2262" y="2048"/>
                  </a:cubicBezTo>
                  <a:cubicBezTo>
                    <a:pt x="2329" y="2048"/>
                    <a:pt x="2311" y="1905"/>
                    <a:pt x="2380" y="1905"/>
                  </a:cubicBezTo>
                  <a:cubicBezTo>
                    <a:pt x="2389" y="1905"/>
                    <a:pt x="2401" y="1908"/>
                    <a:pt x="2414" y="1914"/>
                  </a:cubicBezTo>
                  <a:lnTo>
                    <a:pt x="2350" y="1978"/>
                  </a:lnTo>
                  <a:lnTo>
                    <a:pt x="2473" y="1914"/>
                  </a:lnTo>
                  <a:cubicBezTo>
                    <a:pt x="2538" y="1978"/>
                    <a:pt x="2473" y="2102"/>
                    <a:pt x="2473" y="2161"/>
                  </a:cubicBezTo>
                  <a:lnTo>
                    <a:pt x="2414" y="2161"/>
                  </a:lnTo>
                  <a:cubicBezTo>
                    <a:pt x="2414" y="2226"/>
                    <a:pt x="2473" y="2226"/>
                    <a:pt x="2538" y="2285"/>
                  </a:cubicBezTo>
                  <a:lnTo>
                    <a:pt x="2661" y="2285"/>
                  </a:lnTo>
                  <a:lnTo>
                    <a:pt x="2597" y="2226"/>
                  </a:lnTo>
                  <a:lnTo>
                    <a:pt x="2597" y="2226"/>
                  </a:lnTo>
                  <a:cubicBezTo>
                    <a:pt x="2968" y="2285"/>
                    <a:pt x="3215" y="2656"/>
                    <a:pt x="3650" y="2656"/>
                  </a:cubicBezTo>
                  <a:lnTo>
                    <a:pt x="3650" y="2596"/>
                  </a:lnTo>
                  <a:cubicBezTo>
                    <a:pt x="3957" y="2656"/>
                    <a:pt x="3774" y="2779"/>
                    <a:pt x="4081" y="2903"/>
                  </a:cubicBezTo>
                  <a:cubicBezTo>
                    <a:pt x="4145" y="2903"/>
                    <a:pt x="4269" y="2903"/>
                    <a:pt x="4328" y="2967"/>
                  </a:cubicBezTo>
                  <a:cubicBezTo>
                    <a:pt x="4204" y="2967"/>
                    <a:pt x="4328" y="3150"/>
                    <a:pt x="4204" y="3215"/>
                  </a:cubicBezTo>
                  <a:cubicBezTo>
                    <a:pt x="4516" y="3215"/>
                    <a:pt x="4392" y="3150"/>
                    <a:pt x="4699" y="3091"/>
                  </a:cubicBezTo>
                  <a:lnTo>
                    <a:pt x="4699" y="3091"/>
                  </a:lnTo>
                  <a:lnTo>
                    <a:pt x="4639" y="3215"/>
                  </a:lnTo>
                  <a:cubicBezTo>
                    <a:pt x="4727" y="3169"/>
                    <a:pt x="4783" y="3126"/>
                    <a:pt x="4851" y="3126"/>
                  </a:cubicBezTo>
                  <a:cubicBezTo>
                    <a:pt x="4880" y="3126"/>
                    <a:pt x="4910" y="3133"/>
                    <a:pt x="4946" y="3150"/>
                  </a:cubicBezTo>
                  <a:cubicBezTo>
                    <a:pt x="4822" y="3150"/>
                    <a:pt x="4946" y="3338"/>
                    <a:pt x="4763" y="3398"/>
                  </a:cubicBezTo>
                  <a:cubicBezTo>
                    <a:pt x="4822" y="3769"/>
                    <a:pt x="5258" y="3462"/>
                    <a:pt x="5134" y="3833"/>
                  </a:cubicBezTo>
                  <a:cubicBezTo>
                    <a:pt x="5441" y="3645"/>
                    <a:pt x="5070" y="3521"/>
                    <a:pt x="5134" y="3521"/>
                  </a:cubicBezTo>
                  <a:cubicBezTo>
                    <a:pt x="5134" y="3449"/>
                    <a:pt x="5218" y="3419"/>
                    <a:pt x="5299" y="3419"/>
                  </a:cubicBezTo>
                  <a:cubicBezTo>
                    <a:pt x="5358" y="3419"/>
                    <a:pt x="5416" y="3435"/>
                    <a:pt x="5441" y="3462"/>
                  </a:cubicBezTo>
                  <a:cubicBezTo>
                    <a:pt x="5505" y="3521"/>
                    <a:pt x="5317" y="3892"/>
                    <a:pt x="5505" y="4080"/>
                  </a:cubicBezTo>
                  <a:lnTo>
                    <a:pt x="5505" y="4016"/>
                  </a:lnTo>
                  <a:cubicBezTo>
                    <a:pt x="5505" y="4204"/>
                    <a:pt x="5688" y="4080"/>
                    <a:pt x="5688" y="4263"/>
                  </a:cubicBezTo>
                  <a:cubicBezTo>
                    <a:pt x="5743" y="4227"/>
                    <a:pt x="5776" y="4217"/>
                    <a:pt x="5801" y="4217"/>
                  </a:cubicBezTo>
                  <a:cubicBezTo>
                    <a:pt x="5828" y="4217"/>
                    <a:pt x="5844" y="4229"/>
                    <a:pt x="5865" y="4229"/>
                  </a:cubicBezTo>
                  <a:cubicBezTo>
                    <a:pt x="5892" y="4229"/>
                    <a:pt x="5927" y="4212"/>
                    <a:pt x="5999" y="4139"/>
                  </a:cubicBezTo>
                  <a:lnTo>
                    <a:pt x="5752" y="4080"/>
                  </a:lnTo>
                  <a:cubicBezTo>
                    <a:pt x="5863" y="4080"/>
                    <a:pt x="5996" y="4012"/>
                    <a:pt x="6099" y="4012"/>
                  </a:cubicBezTo>
                  <a:cubicBezTo>
                    <a:pt x="6167" y="4012"/>
                    <a:pt x="6221" y="4041"/>
                    <a:pt x="6247" y="4139"/>
                  </a:cubicBezTo>
                  <a:cubicBezTo>
                    <a:pt x="6247" y="4204"/>
                    <a:pt x="6123" y="4204"/>
                    <a:pt x="6059" y="4204"/>
                  </a:cubicBezTo>
                  <a:cubicBezTo>
                    <a:pt x="6059" y="4327"/>
                    <a:pt x="6182" y="4263"/>
                    <a:pt x="6182" y="4327"/>
                  </a:cubicBezTo>
                  <a:cubicBezTo>
                    <a:pt x="6135" y="4392"/>
                    <a:pt x="6095" y="4414"/>
                    <a:pt x="6058" y="4414"/>
                  </a:cubicBezTo>
                  <a:cubicBezTo>
                    <a:pt x="5975" y="4414"/>
                    <a:pt x="5905" y="4301"/>
                    <a:pt x="5788" y="4301"/>
                  </a:cubicBezTo>
                  <a:cubicBezTo>
                    <a:pt x="5758" y="4301"/>
                    <a:pt x="5725" y="4309"/>
                    <a:pt x="5688" y="4327"/>
                  </a:cubicBezTo>
                  <a:cubicBezTo>
                    <a:pt x="5688" y="4447"/>
                    <a:pt x="6033" y="4336"/>
                    <a:pt x="5836" y="4492"/>
                  </a:cubicBezTo>
                  <a:lnTo>
                    <a:pt x="5836" y="4492"/>
                  </a:lnTo>
                  <a:cubicBezTo>
                    <a:pt x="5894" y="4449"/>
                    <a:pt x="5936" y="4433"/>
                    <a:pt x="5967" y="4433"/>
                  </a:cubicBezTo>
                  <a:cubicBezTo>
                    <a:pt x="6066" y="4433"/>
                    <a:pt x="6062" y="4597"/>
                    <a:pt x="6168" y="4597"/>
                  </a:cubicBezTo>
                  <a:cubicBezTo>
                    <a:pt x="6189" y="4597"/>
                    <a:pt x="6215" y="4591"/>
                    <a:pt x="6247" y="4575"/>
                  </a:cubicBezTo>
                  <a:lnTo>
                    <a:pt x="6247" y="4575"/>
                  </a:lnTo>
                  <a:lnTo>
                    <a:pt x="6182" y="4698"/>
                  </a:lnTo>
                  <a:cubicBezTo>
                    <a:pt x="6182" y="4698"/>
                    <a:pt x="6237" y="4670"/>
                    <a:pt x="6274" y="4670"/>
                  </a:cubicBezTo>
                  <a:cubicBezTo>
                    <a:pt x="6292" y="4670"/>
                    <a:pt x="6306" y="4677"/>
                    <a:pt x="6306" y="4698"/>
                  </a:cubicBezTo>
                  <a:lnTo>
                    <a:pt x="6123" y="4822"/>
                  </a:lnTo>
                  <a:cubicBezTo>
                    <a:pt x="6146" y="4816"/>
                    <a:pt x="6166" y="4813"/>
                    <a:pt x="6183" y="4813"/>
                  </a:cubicBezTo>
                  <a:cubicBezTo>
                    <a:pt x="6349" y="4813"/>
                    <a:pt x="6258" y="5069"/>
                    <a:pt x="6370" y="5069"/>
                  </a:cubicBezTo>
                  <a:cubicBezTo>
                    <a:pt x="6182" y="4946"/>
                    <a:pt x="6494" y="4881"/>
                    <a:pt x="6430" y="4758"/>
                  </a:cubicBezTo>
                  <a:cubicBezTo>
                    <a:pt x="6865" y="4758"/>
                    <a:pt x="6370" y="5193"/>
                    <a:pt x="6677" y="5376"/>
                  </a:cubicBezTo>
                  <a:cubicBezTo>
                    <a:pt x="6618" y="5316"/>
                    <a:pt x="6618" y="5129"/>
                    <a:pt x="6677" y="5129"/>
                  </a:cubicBezTo>
                  <a:cubicBezTo>
                    <a:pt x="6741" y="5252"/>
                    <a:pt x="6741" y="5316"/>
                    <a:pt x="6741" y="5440"/>
                  </a:cubicBezTo>
                  <a:cubicBezTo>
                    <a:pt x="6782" y="5461"/>
                    <a:pt x="6811" y="5469"/>
                    <a:pt x="6832" y="5469"/>
                  </a:cubicBezTo>
                  <a:cubicBezTo>
                    <a:pt x="6937" y="5469"/>
                    <a:pt x="6832" y="5252"/>
                    <a:pt x="6989" y="5252"/>
                  </a:cubicBezTo>
                  <a:cubicBezTo>
                    <a:pt x="6966" y="5319"/>
                    <a:pt x="6975" y="5338"/>
                    <a:pt x="7001" y="5338"/>
                  </a:cubicBezTo>
                  <a:cubicBezTo>
                    <a:pt x="7038" y="5338"/>
                    <a:pt x="7107" y="5302"/>
                    <a:pt x="7173" y="5302"/>
                  </a:cubicBezTo>
                  <a:cubicBezTo>
                    <a:pt x="7195" y="5302"/>
                    <a:pt x="7216" y="5306"/>
                    <a:pt x="7236" y="5316"/>
                  </a:cubicBezTo>
                  <a:lnTo>
                    <a:pt x="7112" y="5440"/>
                  </a:lnTo>
                  <a:cubicBezTo>
                    <a:pt x="7156" y="5499"/>
                    <a:pt x="7196" y="5519"/>
                    <a:pt x="7233" y="5519"/>
                  </a:cubicBezTo>
                  <a:cubicBezTo>
                    <a:pt x="7316" y="5519"/>
                    <a:pt x="7387" y="5420"/>
                    <a:pt x="7454" y="5420"/>
                  </a:cubicBezTo>
                  <a:cubicBezTo>
                    <a:pt x="7484" y="5420"/>
                    <a:pt x="7513" y="5441"/>
                    <a:pt x="7542" y="5499"/>
                  </a:cubicBezTo>
                  <a:lnTo>
                    <a:pt x="7295" y="5564"/>
                  </a:lnTo>
                  <a:lnTo>
                    <a:pt x="7419" y="5623"/>
                  </a:lnTo>
                  <a:lnTo>
                    <a:pt x="7295" y="5747"/>
                  </a:lnTo>
                  <a:cubicBezTo>
                    <a:pt x="7483" y="5747"/>
                    <a:pt x="7483" y="5811"/>
                    <a:pt x="7607" y="5935"/>
                  </a:cubicBezTo>
                  <a:cubicBezTo>
                    <a:pt x="7607" y="5844"/>
                    <a:pt x="7704" y="5786"/>
                    <a:pt x="7805" y="5786"/>
                  </a:cubicBezTo>
                  <a:cubicBezTo>
                    <a:pt x="7842" y="5786"/>
                    <a:pt x="7880" y="5794"/>
                    <a:pt x="7913" y="5811"/>
                  </a:cubicBezTo>
                  <a:cubicBezTo>
                    <a:pt x="7913" y="5935"/>
                    <a:pt x="7730" y="5870"/>
                    <a:pt x="7913" y="5994"/>
                  </a:cubicBezTo>
                  <a:cubicBezTo>
                    <a:pt x="7852" y="6026"/>
                    <a:pt x="7790" y="6057"/>
                    <a:pt x="7751" y="6057"/>
                  </a:cubicBezTo>
                  <a:cubicBezTo>
                    <a:pt x="7713" y="6057"/>
                    <a:pt x="7698" y="6026"/>
                    <a:pt x="7730" y="5935"/>
                  </a:cubicBezTo>
                  <a:lnTo>
                    <a:pt x="7730" y="5935"/>
                  </a:lnTo>
                  <a:cubicBezTo>
                    <a:pt x="7666" y="5994"/>
                    <a:pt x="7607" y="5994"/>
                    <a:pt x="7607" y="5994"/>
                  </a:cubicBezTo>
                  <a:cubicBezTo>
                    <a:pt x="7607" y="6182"/>
                    <a:pt x="7730" y="6182"/>
                    <a:pt x="7790" y="6241"/>
                  </a:cubicBezTo>
                  <a:lnTo>
                    <a:pt x="7790" y="6182"/>
                  </a:lnTo>
                  <a:lnTo>
                    <a:pt x="8101" y="6182"/>
                  </a:lnTo>
                  <a:cubicBezTo>
                    <a:pt x="8101" y="6241"/>
                    <a:pt x="8037" y="6241"/>
                    <a:pt x="7978" y="6241"/>
                  </a:cubicBezTo>
                  <a:cubicBezTo>
                    <a:pt x="8007" y="6273"/>
                    <a:pt x="8038" y="6273"/>
                    <a:pt x="8069" y="6273"/>
                  </a:cubicBezTo>
                  <a:cubicBezTo>
                    <a:pt x="8100" y="6273"/>
                    <a:pt x="8131" y="6273"/>
                    <a:pt x="8161" y="6306"/>
                  </a:cubicBezTo>
                  <a:cubicBezTo>
                    <a:pt x="8101" y="6365"/>
                    <a:pt x="7978" y="6489"/>
                    <a:pt x="7854" y="6489"/>
                  </a:cubicBezTo>
                  <a:lnTo>
                    <a:pt x="8161" y="6553"/>
                  </a:lnTo>
                  <a:cubicBezTo>
                    <a:pt x="8101" y="6553"/>
                    <a:pt x="8161" y="6736"/>
                    <a:pt x="8101" y="6736"/>
                  </a:cubicBezTo>
                  <a:cubicBezTo>
                    <a:pt x="8101" y="6800"/>
                    <a:pt x="8225" y="6800"/>
                    <a:pt x="8284" y="6800"/>
                  </a:cubicBezTo>
                  <a:cubicBezTo>
                    <a:pt x="8408" y="6859"/>
                    <a:pt x="8532" y="6859"/>
                    <a:pt x="8532" y="6983"/>
                  </a:cubicBezTo>
                  <a:cubicBezTo>
                    <a:pt x="8532" y="6953"/>
                    <a:pt x="8548" y="6939"/>
                    <a:pt x="8571" y="6939"/>
                  </a:cubicBezTo>
                  <a:cubicBezTo>
                    <a:pt x="8595" y="6939"/>
                    <a:pt x="8626" y="6953"/>
                    <a:pt x="8655" y="6983"/>
                  </a:cubicBezTo>
                  <a:cubicBezTo>
                    <a:pt x="8720" y="7107"/>
                    <a:pt x="8720" y="7295"/>
                    <a:pt x="8967" y="7295"/>
                  </a:cubicBezTo>
                  <a:cubicBezTo>
                    <a:pt x="8902" y="7418"/>
                    <a:pt x="8902" y="7478"/>
                    <a:pt x="8843" y="7542"/>
                  </a:cubicBezTo>
                  <a:cubicBezTo>
                    <a:pt x="8857" y="7546"/>
                    <a:pt x="8869" y="7548"/>
                    <a:pt x="8880" y="7548"/>
                  </a:cubicBezTo>
                  <a:cubicBezTo>
                    <a:pt x="8997" y="7548"/>
                    <a:pt x="8992" y="7329"/>
                    <a:pt x="9124" y="7329"/>
                  </a:cubicBezTo>
                  <a:cubicBezTo>
                    <a:pt x="9149" y="7329"/>
                    <a:pt x="9178" y="7336"/>
                    <a:pt x="9214" y="7354"/>
                  </a:cubicBezTo>
                  <a:cubicBezTo>
                    <a:pt x="9397" y="7478"/>
                    <a:pt x="9090" y="7542"/>
                    <a:pt x="9090" y="7666"/>
                  </a:cubicBezTo>
                  <a:cubicBezTo>
                    <a:pt x="9133" y="7666"/>
                    <a:pt x="9196" y="7658"/>
                    <a:pt x="9260" y="7658"/>
                  </a:cubicBezTo>
                  <a:cubicBezTo>
                    <a:pt x="9381" y="7658"/>
                    <a:pt x="9500" y="7686"/>
                    <a:pt x="9461" y="7849"/>
                  </a:cubicBezTo>
                  <a:cubicBezTo>
                    <a:pt x="9397" y="7849"/>
                    <a:pt x="9397" y="7789"/>
                    <a:pt x="9397" y="7725"/>
                  </a:cubicBezTo>
                  <a:cubicBezTo>
                    <a:pt x="9338" y="7789"/>
                    <a:pt x="9338" y="7849"/>
                    <a:pt x="9338" y="7913"/>
                  </a:cubicBezTo>
                  <a:cubicBezTo>
                    <a:pt x="9278" y="7927"/>
                    <a:pt x="9233" y="7931"/>
                    <a:pt x="9198" y="7931"/>
                  </a:cubicBezTo>
                  <a:cubicBezTo>
                    <a:pt x="9160" y="7931"/>
                    <a:pt x="9134" y="7926"/>
                    <a:pt x="9113" y="7926"/>
                  </a:cubicBezTo>
                  <a:cubicBezTo>
                    <a:pt x="9074" y="7926"/>
                    <a:pt x="9058" y="7943"/>
                    <a:pt x="9026" y="8036"/>
                  </a:cubicBezTo>
                  <a:cubicBezTo>
                    <a:pt x="9106" y="7984"/>
                    <a:pt x="9163" y="7964"/>
                    <a:pt x="9207" y="7964"/>
                  </a:cubicBezTo>
                  <a:cubicBezTo>
                    <a:pt x="9266" y="7964"/>
                    <a:pt x="9301" y="8000"/>
                    <a:pt x="9338" y="8036"/>
                  </a:cubicBezTo>
                  <a:cubicBezTo>
                    <a:pt x="9414" y="8112"/>
                    <a:pt x="9465" y="8164"/>
                    <a:pt x="9537" y="8164"/>
                  </a:cubicBezTo>
                  <a:cubicBezTo>
                    <a:pt x="9583" y="8164"/>
                    <a:pt x="9636" y="8144"/>
                    <a:pt x="9709" y="8096"/>
                  </a:cubicBezTo>
                  <a:lnTo>
                    <a:pt x="9709" y="8096"/>
                  </a:lnTo>
                  <a:lnTo>
                    <a:pt x="9644" y="8219"/>
                  </a:lnTo>
                  <a:cubicBezTo>
                    <a:pt x="9611" y="8286"/>
                    <a:pt x="9618" y="8308"/>
                    <a:pt x="9648" y="8308"/>
                  </a:cubicBezTo>
                  <a:cubicBezTo>
                    <a:pt x="9704" y="8308"/>
                    <a:pt x="9841" y="8228"/>
                    <a:pt x="9932" y="8228"/>
                  </a:cubicBezTo>
                  <a:cubicBezTo>
                    <a:pt x="9971" y="8228"/>
                    <a:pt x="10002" y="8243"/>
                    <a:pt x="10015" y="8284"/>
                  </a:cubicBezTo>
                  <a:cubicBezTo>
                    <a:pt x="10015" y="8407"/>
                    <a:pt x="10015" y="8467"/>
                    <a:pt x="9956" y="8467"/>
                  </a:cubicBezTo>
                  <a:lnTo>
                    <a:pt x="10139" y="8531"/>
                  </a:lnTo>
                  <a:cubicBezTo>
                    <a:pt x="10139" y="8557"/>
                    <a:pt x="10127" y="8572"/>
                    <a:pt x="10114" y="8575"/>
                  </a:cubicBezTo>
                  <a:lnTo>
                    <a:pt x="10114" y="8575"/>
                  </a:lnTo>
                  <a:cubicBezTo>
                    <a:pt x="10105" y="8560"/>
                    <a:pt x="10094" y="8545"/>
                    <a:pt x="10080" y="8531"/>
                  </a:cubicBezTo>
                  <a:lnTo>
                    <a:pt x="10080" y="8531"/>
                  </a:lnTo>
                  <a:cubicBezTo>
                    <a:pt x="10080" y="8561"/>
                    <a:pt x="10094" y="8576"/>
                    <a:pt x="10109" y="8576"/>
                  </a:cubicBezTo>
                  <a:cubicBezTo>
                    <a:pt x="10111" y="8576"/>
                    <a:pt x="10112" y="8575"/>
                    <a:pt x="10114" y="8575"/>
                  </a:cubicBezTo>
                  <a:lnTo>
                    <a:pt x="10114" y="8575"/>
                  </a:lnTo>
                  <a:cubicBezTo>
                    <a:pt x="10143" y="8621"/>
                    <a:pt x="10154" y="8669"/>
                    <a:pt x="10203" y="8714"/>
                  </a:cubicBezTo>
                  <a:cubicBezTo>
                    <a:pt x="10262" y="8714"/>
                    <a:pt x="10450" y="8714"/>
                    <a:pt x="10510" y="8778"/>
                  </a:cubicBezTo>
                  <a:cubicBezTo>
                    <a:pt x="10492" y="8796"/>
                    <a:pt x="10479" y="8803"/>
                    <a:pt x="10469" y="8804"/>
                  </a:cubicBezTo>
                  <a:lnTo>
                    <a:pt x="10469" y="8804"/>
                  </a:lnTo>
                  <a:lnTo>
                    <a:pt x="10440" y="8795"/>
                  </a:lnTo>
                  <a:lnTo>
                    <a:pt x="10440" y="8795"/>
                  </a:lnTo>
                  <a:cubicBezTo>
                    <a:pt x="10449" y="8800"/>
                    <a:pt x="10457" y="8805"/>
                    <a:pt x="10466" y="8805"/>
                  </a:cubicBezTo>
                  <a:cubicBezTo>
                    <a:pt x="10467" y="8805"/>
                    <a:pt x="10468" y="8805"/>
                    <a:pt x="10469" y="8804"/>
                  </a:cubicBezTo>
                  <a:lnTo>
                    <a:pt x="10469" y="8804"/>
                  </a:lnTo>
                  <a:lnTo>
                    <a:pt x="10574" y="8838"/>
                  </a:lnTo>
                  <a:cubicBezTo>
                    <a:pt x="10521" y="8890"/>
                    <a:pt x="10469" y="8910"/>
                    <a:pt x="10421" y="8910"/>
                  </a:cubicBezTo>
                  <a:cubicBezTo>
                    <a:pt x="10356" y="8910"/>
                    <a:pt x="10299" y="8875"/>
                    <a:pt x="10262" y="8838"/>
                  </a:cubicBezTo>
                  <a:lnTo>
                    <a:pt x="10262" y="8838"/>
                  </a:lnTo>
                  <a:cubicBezTo>
                    <a:pt x="9999" y="9156"/>
                    <a:pt x="10326" y="8975"/>
                    <a:pt x="10384" y="9152"/>
                  </a:cubicBezTo>
                  <a:lnTo>
                    <a:pt x="10384" y="9152"/>
                  </a:lnTo>
                  <a:cubicBezTo>
                    <a:pt x="10384" y="9151"/>
                    <a:pt x="10385" y="9150"/>
                    <a:pt x="10386" y="9149"/>
                  </a:cubicBezTo>
                  <a:cubicBezTo>
                    <a:pt x="10442" y="9130"/>
                    <a:pt x="10475" y="9122"/>
                    <a:pt x="10495" y="9122"/>
                  </a:cubicBezTo>
                  <a:cubicBezTo>
                    <a:pt x="10542" y="9122"/>
                    <a:pt x="10510" y="9167"/>
                    <a:pt x="10510" y="9209"/>
                  </a:cubicBezTo>
                  <a:cubicBezTo>
                    <a:pt x="10510" y="9273"/>
                    <a:pt x="10510" y="9332"/>
                    <a:pt x="10633" y="9332"/>
                  </a:cubicBezTo>
                  <a:cubicBezTo>
                    <a:pt x="10510" y="9456"/>
                    <a:pt x="10574" y="9520"/>
                    <a:pt x="10633" y="9579"/>
                  </a:cubicBezTo>
                  <a:lnTo>
                    <a:pt x="10450" y="9644"/>
                  </a:lnTo>
                  <a:cubicBezTo>
                    <a:pt x="10480" y="9673"/>
                    <a:pt x="10526" y="9673"/>
                    <a:pt x="10580" y="9673"/>
                  </a:cubicBezTo>
                  <a:cubicBezTo>
                    <a:pt x="10633" y="9673"/>
                    <a:pt x="10695" y="9673"/>
                    <a:pt x="10757" y="9703"/>
                  </a:cubicBezTo>
                  <a:cubicBezTo>
                    <a:pt x="10757" y="9767"/>
                    <a:pt x="10633" y="9891"/>
                    <a:pt x="10510" y="10015"/>
                  </a:cubicBezTo>
                  <a:cubicBezTo>
                    <a:pt x="10519" y="10033"/>
                    <a:pt x="10530" y="10040"/>
                    <a:pt x="10542" y="10040"/>
                  </a:cubicBezTo>
                  <a:cubicBezTo>
                    <a:pt x="10594" y="10040"/>
                    <a:pt x="10667" y="9899"/>
                    <a:pt x="10746" y="9899"/>
                  </a:cubicBezTo>
                  <a:cubicBezTo>
                    <a:pt x="10771" y="9899"/>
                    <a:pt x="10796" y="9913"/>
                    <a:pt x="10821" y="9950"/>
                  </a:cubicBezTo>
                  <a:cubicBezTo>
                    <a:pt x="10821" y="10074"/>
                    <a:pt x="10945" y="10138"/>
                    <a:pt x="11192" y="10262"/>
                  </a:cubicBezTo>
                  <a:cubicBezTo>
                    <a:pt x="11160" y="10353"/>
                    <a:pt x="11129" y="10368"/>
                    <a:pt x="11098" y="10368"/>
                  </a:cubicBezTo>
                  <a:cubicBezTo>
                    <a:pt x="11083" y="10368"/>
                    <a:pt x="11069" y="10365"/>
                    <a:pt x="11054" y="10365"/>
                  </a:cubicBezTo>
                  <a:cubicBezTo>
                    <a:pt x="11037" y="10365"/>
                    <a:pt x="11021" y="10369"/>
                    <a:pt x="11004" y="10386"/>
                  </a:cubicBezTo>
                  <a:lnTo>
                    <a:pt x="11192" y="10386"/>
                  </a:lnTo>
                  <a:cubicBezTo>
                    <a:pt x="11192" y="10445"/>
                    <a:pt x="11128" y="10445"/>
                    <a:pt x="11128" y="10445"/>
                  </a:cubicBezTo>
                  <a:cubicBezTo>
                    <a:pt x="11155" y="10459"/>
                    <a:pt x="11179" y="10464"/>
                    <a:pt x="11202" y="10464"/>
                  </a:cubicBezTo>
                  <a:cubicBezTo>
                    <a:pt x="11261" y="10464"/>
                    <a:pt x="11310" y="10428"/>
                    <a:pt x="11370" y="10428"/>
                  </a:cubicBezTo>
                  <a:cubicBezTo>
                    <a:pt x="11391" y="10428"/>
                    <a:pt x="11414" y="10433"/>
                    <a:pt x="11440" y="10445"/>
                  </a:cubicBezTo>
                  <a:cubicBezTo>
                    <a:pt x="11454" y="10442"/>
                    <a:pt x="11465" y="10440"/>
                    <a:pt x="11475" y="10440"/>
                  </a:cubicBezTo>
                  <a:cubicBezTo>
                    <a:pt x="11640" y="10440"/>
                    <a:pt x="11269" y="10880"/>
                    <a:pt x="11563" y="10880"/>
                  </a:cubicBezTo>
                  <a:cubicBezTo>
                    <a:pt x="11499" y="10939"/>
                    <a:pt x="11440" y="10939"/>
                    <a:pt x="11375" y="11004"/>
                  </a:cubicBezTo>
                  <a:cubicBezTo>
                    <a:pt x="11622" y="11127"/>
                    <a:pt x="11563" y="11127"/>
                    <a:pt x="11870" y="11187"/>
                  </a:cubicBezTo>
                  <a:lnTo>
                    <a:pt x="11810" y="11375"/>
                  </a:lnTo>
                  <a:cubicBezTo>
                    <a:pt x="11872" y="11281"/>
                    <a:pt x="11949" y="11250"/>
                    <a:pt x="12041" y="11250"/>
                  </a:cubicBezTo>
                  <a:cubicBezTo>
                    <a:pt x="12133" y="11250"/>
                    <a:pt x="12241" y="11281"/>
                    <a:pt x="12364" y="11310"/>
                  </a:cubicBezTo>
                  <a:cubicBezTo>
                    <a:pt x="12364" y="11251"/>
                    <a:pt x="12429" y="11187"/>
                    <a:pt x="12488" y="11127"/>
                  </a:cubicBezTo>
                  <a:lnTo>
                    <a:pt x="12676" y="11251"/>
                  </a:lnTo>
                  <a:cubicBezTo>
                    <a:pt x="12612" y="11310"/>
                    <a:pt x="12552" y="11310"/>
                    <a:pt x="12488" y="11310"/>
                  </a:cubicBezTo>
                  <a:cubicBezTo>
                    <a:pt x="12488" y="11310"/>
                    <a:pt x="12488" y="11375"/>
                    <a:pt x="12552" y="11375"/>
                  </a:cubicBezTo>
                  <a:cubicBezTo>
                    <a:pt x="12488" y="11434"/>
                    <a:pt x="12364" y="11498"/>
                    <a:pt x="12241" y="11498"/>
                  </a:cubicBezTo>
                  <a:cubicBezTo>
                    <a:pt x="12241" y="11434"/>
                    <a:pt x="12305" y="11375"/>
                    <a:pt x="12305" y="11375"/>
                  </a:cubicBezTo>
                  <a:cubicBezTo>
                    <a:pt x="12181" y="11375"/>
                    <a:pt x="11993" y="11375"/>
                    <a:pt x="11934" y="11434"/>
                  </a:cubicBezTo>
                  <a:cubicBezTo>
                    <a:pt x="11934" y="11434"/>
                    <a:pt x="11993" y="11434"/>
                    <a:pt x="11993" y="11498"/>
                  </a:cubicBezTo>
                  <a:lnTo>
                    <a:pt x="11870" y="11622"/>
                  </a:lnTo>
                  <a:lnTo>
                    <a:pt x="11870" y="11929"/>
                  </a:lnTo>
                  <a:cubicBezTo>
                    <a:pt x="12181" y="11993"/>
                    <a:pt x="12552" y="12052"/>
                    <a:pt x="12800" y="12299"/>
                  </a:cubicBezTo>
                  <a:cubicBezTo>
                    <a:pt x="12612" y="12299"/>
                    <a:pt x="12552" y="12364"/>
                    <a:pt x="12364" y="12487"/>
                  </a:cubicBezTo>
                  <a:cubicBezTo>
                    <a:pt x="12488" y="12299"/>
                    <a:pt x="12181" y="12299"/>
                    <a:pt x="12117" y="12116"/>
                  </a:cubicBezTo>
                  <a:cubicBezTo>
                    <a:pt x="12117" y="12176"/>
                    <a:pt x="12058" y="12240"/>
                    <a:pt x="11993" y="12240"/>
                  </a:cubicBezTo>
                  <a:lnTo>
                    <a:pt x="12305" y="12423"/>
                  </a:lnTo>
                  <a:cubicBezTo>
                    <a:pt x="12117" y="12487"/>
                    <a:pt x="12181" y="12487"/>
                    <a:pt x="12181" y="12611"/>
                  </a:cubicBezTo>
                  <a:cubicBezTo>
                    <a:pt x="12251" y="12568"/>
                    <a:pt x="12305" y="12551"/>
                    <a:pt x="12348" y="12551"/>
                  </a:cubicBezTo>
                  <a:cubicBezTo>
                    <a:pt x="12494" y="12551"/>
                    <a:pt x="12516" y="12748"/>
                    <a:pt x="12612" y="12794"/>
                  </a:cubicBezTo>
                  <a:cubicBezTo>
                    <a:pt x="12561" y="12794"/>
                    <a:pt x="12511" y="12805"/>
                    <a:pt x="12469" y="12805"/>
                  </a:cubicBezTo>
                  <a:cubicBezTo>
                    <a:pt x="12408" y="12805"/>
                    <a:pt x="12364" y="12782"/>
                    <a:pt x="12364" y="12670"/>
                  </a:cubicBezTo>
                  <a:lnTo>
                    <a:pt x="12364" y="12670"/>
                  </a:lnTo>
                  <a:cubicBezTo>
                    <a:pt x="12187" y="12911"/>
                    <a:pt x="12765" y="12745"/>
                    <a:pt x="12685" y="12962"/>
                  </a:cubicBezTo>
                  <a:lnTo>
                    <a:pt x="12685" y="12962"/>
                  </a:lnTo>
                  <a:cubicBezTo>
                    <a:pt x="12682" y="12957"/>
                    <a:pt x="12679" y="12952"/>
                    <a:pt x="12675" y="12948"/>
                  </a:cubicBezTo>
                  <a:lnTo>
                    <a:pt x="12675" y="12948"/>
                  </a:lnTo>
                  <a:cubicBezTo>
                    <a:pt x="12676" y="12957"/>
                    <a:pt x="12676" y="12968"/>
                    <a:pt x="12676" y="12982"/>
                  </a:cubicBezTo>
                  <a:cubicBezTo>
                    <a:pt x="12679" y="12975"/>
                    <a:pt x="12682" y="12968"/>
                    <a:pt x="12685" y="12962"/>
                  </a:cubicBezTo>
                  <a:lnTo>
                    <a:pt x="12685" y="12962"/>
                  </a:lnTo>
                  <a:cubicBezTo>
                    <a:pt x="12724" y="13029"/>
                    <a:pt x="12705" y="13149"/>
                    <a:pt x="12628" y="13163"/>
                  </a:cubicBezTo>
                  <a:lnTo>
                    <a:pt x="12628" y="13163"/>
                  </a:lnTo>
                  <a:cubicBezTo>
                    <a:pt x="12622" y="13143"/>
                    <a:pt x="12616" y="13124"/>
                    <a:pt x="12612" y="13106"/>
                  </a:cubicBezTo>
                  <a:lnTo>
                    <a:pt x="12612" y="13165"/>
                  </a:lnTo>
                  <a:cubicBezTo>
                    <a:pt x="12617" y="13165"/>
                    <a:pt x="12623" y="13164"/>
                    <a:pt x="12628" y="13163"/>
                  </a:cubicBezTo>
                  <a:lnTo>
                    <a:pt x="12628" y="13163"/>
                  </a:lnTo>
                  <a:cubicBezTo>
                    <a:pt x="12698" y="13397"/>
                    <a:pt x="12854" y="13729"/>
                    <a:pt x="13060" y="13729"/>
                  </a:cubicBezTo>
                  <a:cubicBezTo>
                    <a:pt x="13069" y="13729"/>
                    <a:pt x="13078" y="13729"/>
                    <a:pt x="13087" y="13727"/>
                  </a:cubicBezTo>
                  <a:lnTo>
                    <a:pt x="13087" y="13727"/>
                  </a:lnTo>
                  <a:cubicBezTo>
                    <a:pt x="13020" y="13740"/>
                    <a:pt x="12790" y="13783"/>
                    <a:pt x="12735" y="13783"/>
                  </a:cubicBezTo>
                  <a:cubicBezTo>
                    <a:pt x="13106" y="13847"/>
                    <a:pt x="13418" y="13847"/>
                    <a:pt x="13789" y="13847"/>
                  </a:cubicBezTo>
                  <a:cubicBezTo>
                    <a:pt x="13582" y="13897"/>
                    <a:pt x="13201" y="14123"/>
                    <a:pt x="12973" y="14123"/>
                  </a:cubicBezTo>
                  <a:cubicBezTo>
                    <a:pt x="12928" y="14123"/>
                    <a:pt x="12890" y="14115"/>
                    <a:pt x="12859" y="14095"/>
                  </a:cubicBezTo>
                  <a:lnTo>
                    <a:pt x="12859" y="14095"/>
                  </a:lnTo>
                  <a:cubicBezTo>
                    <a:pt x="12800" y="14154"/>
                    <a:pt x="12800" y="14218"/>
                    <a:pt x="12923" y="14342"/>
                  </a:cubicBezTo>
                  <a:cubicBezTo>
                    <a:pt x="12923" y="14286"/>
                    <a:pt x="13152" y="14142"/>
                    <a:pt x="13256" y="14142"/>
                  </a:cubicBezTo>
                  <a:cubicBezTo>
                    <a:pt x="13272" y="14142"/>
                    <a:pt x="13285" y="14146"/>
                    <a:pt x="13294" y="14154"/>
                  </a:cubicBezTo>
                  <a:cubicBezTo>
                    <a:pt x="13047" y="14401"/>
                    <a:pt x="13170" y="14278"/>
                    <a:pt x="12983" y="14525"/>
                  </a:cubicBezTo>
                  <a:cubicBezTo>
                    <a:pt x="13028" y="14483"/>
                    <a:pt x="13225" y="14439"/>
                    <a:pt x="13338" y="14439"/>
                  </a:cubicBezTo>
                  <a:cubicBezTo>
                    <a:pt x="13385" y="14439"/>
                    <a:pt x="13418" y="14447"/>
                    <a:pt x="13418" y="14466"/>
                  </a:cubicBezTo>
                  <a:cubicBezTo>
                    <a:pt x="13353" y="14525"/>
                    <a:pt x="13047" y="14589"/>
                    <a:pt x="12983" y="14589"/>
                  </a:cubicBezTo>
                  <a:cubicBezTo>
                    <a:pt x="13153" y="14643"/>
                    <a:pt x="13271" y="14648"/>
                    <a:pt x="13384" y="14697"/>
                  </a:cubicBezTo>
                  <a:lnTo>
                    <a:pt x="13384" y="14697"/>
                  </a:lnTo>
                  <a:cubicBezTo>
                    <a:pt x="13377" y="14695"/>
                    <a:pt x="13369" y="14695"/>
                    <a:pt x="13361" y="14695"/>
                  </a:cubicBezTo>
                  <a:cubicBezTo>
                    <a:pt x="13264" y="14695"/>
                    <a:pt x="13094" y="14785"/>
                    <a:pt x="13047" y="14837"/>
                  </a:cubicBezTo>
                  <a:cubicBezTo>
                    <a:pt x="13106" y="14837"/>
                    <a:pt x="13106" y="15019"/>
                    <a:pt x="13170" y="15084"/>
                  </a:cubicBezTo>
                  <a:lnTo>
                    <a:pt x="13170" y="14960"/>
                  </a:lnTo>
                  <a:cubicBezTo>
                    <a:pt x="13230" y="15207"/>
                    <a:pt x="13789" y="15084"/>
                    <a:pt x="13848" y="15331"/>
                  </a:cubicBezTo>
                  <a:cubicBezTo>
                    <a:pt x="13817" y="15315"/>
                    <a:pt x="13770" y="15307"/>
                    <a:pt x="13716" y="15307"/>
                  </a:cubicBezTo>
                  <a:cubicBezTo>
                    <a:pt x="13557" y="15307"/>
                    <a:pt x="13338" y="15377"/>
                    <a:pt x="13294" y="15514"/>
                  </a:cubicBezTo>
                  <a:cubicBezTo>
                    <a:pt x="13541" y="15514"/>
                    <a:pt x="14283" y="15514"/>
                    <a:pt x="14466" y="15702"/>
                  </a:cubicBezTo>
                  <a:lnTo>
                    <a:pt x="14407" y="15761"/>
                  </a:lnTo>
                  <a:lnTo>
                    <a:pt x="14530" y="15885"/>
                  </a:lnTo>
                  <a:cubicBezTo>
                    <a:pt x="14219" y="15885"/>
                    <a:pt x="13601" y="15702"/>
                    <a:pt x="13294" y="15638"/>
                  </a:cubicBezTo>
                  <a:cubicBezTo>
                    <a:pt x="13230" y="15702"/>
                    <a:pt x="13170" y="15702"/>
                    <a:pt x="13230" y="15826"/>
                  </a:cubicBezTo>
                  <a:cubicBezTo>
                    <a:pt x="13218" y="15837"/>
                    <a:pt x="13204" y="15842"/>
                    <a:pt x="13189" y="15842"/>
                  </a:cubicBezTo>
                  <a:cubicBezTo>
                    <a:pt x="13127" y="15842"/>
                    <a:pt x="13047" y="15761"/>
                    <a:pt x="13047" y="15761"/>
                  </a:cubicBezTo>
                  <a:lnTo>
                    <a:pt x="13047" y="16073"/>
                  </a:lnTo>
                  <a:cubicBezTo>
                    <a:pt x="13076" y="16065"/>
                    <a:pt x="13102" y="16062"/>
                    <a:pt x="13126" y="16062"/>
                  </a:cubicBezTo>
                  <a:cubicBezTo>
                    <a:pt x="13287" y="16062"/>
                    <a:pt x="13357" y="16206"/>
                    <a:pt x="13484" y="16206"/>
                  </a:cubicBezTo>
                  <a:cubicBezTo>
                    <a:pt x="13502" y="16206"/>
                    <a:pt x="13521" y="16203"/>
                    <a:pt x="13541" y="16197"/>
                  </a:cubicBezTo>
                  <a:cubicBezTo>
                    <a:pt x="13418" y="16073"/>
                    <a:pt x="13294" y="16009"/>
                    <a:pt x="13230" y="15885"/>
                  </a:cubicBezTo>
                  <a:cubicBezTo>
                    <a:pt x="13261" y="15875"/>
                    <a:pt x="13299" y="15870"/>
                    <a:pt x="13341" y="15870"/>
                  </a:cubicBezTo>
                  <a:cubicBezTo>
                    <a:pt x="13551" y="15870"/>
                    <a:pt x="13859" y="15990"/>
                    <a:pt x="13912" y="16197"/>
                  </a:cubicBezTo>
                  <a:cubicBezTo>
                    <a:pt x="13789" y="16256"/>
                    <a:pt x="13477" y="16256"/>
                    <a:pt x="13418" y="16256"/>
                  </a:cubicBezTo>
                  <a:cubicBezTo>
                    <a:pt x="13477" y="16256"/>
                    <a:pt x="13601" y="16444"/>
                    <a:pt x="13541" y="16444"/>
                  </a:cubicBezTo>
                  <a:lnTo>
                    <a:pt x="13418" y="16379"/>
                  </a:lnTo>
                  <a:lnTo>
                    <a:pt x="13418" y="16379"/>
                  </a:lnTo>
                  <a:cubicBezTo>
                    <a:pt x="13353" y="16567"/>
                    <a:pt x="13724" y="16567"/>
                    <a:pt x="13541" y="16750"/>
                  </a:cubicBezTo>
                  <a:cubicBezTo>
                    <a:pt x="13541" y="16815"/>
                    <a:pt x="13294" y="16938"/>
                    <a:pt x="13477" y="16938"/>
                  </a:cubicBezTo>
                  <a:cubicBezTo>
                    <a:pt x="13665" y="16815"/>
                    <a:pt x="14466" y="16627"/>
                    <a:pt x="14654" y="16627"/>
                  </a:cubicBezTo>
                  <a:cubicBezTo>
                    <a:pt x="14654" y="16691"/>
                    <a:pt x="14466" y="16998"/>
                    <a:pt x="14343" y="17062"/>
                  </a:cubicBezTo>
                  <a:cubicBezTo>
                    <a:pt x="14293" y="17096"/>
                    <a:pt x="14233" y="17106"/>
                    <a:pt x="14170" y="17106"/>
                  </a:cubicBezTo>
                  <a:cubicBezTo>
                    <a:pt x="14066" y="17106"/>
                    <a:pt x="13953" y="17077"/>
                    <a:pt x="13861" y="17077"/>
                  </a:cubicBezTo>
                  <a:cubicBezTo>
                    <a:pt x="13806" y="17077"/>
                    <a:pt x="13758" y="17088"/>
                    <a:pt x="13724" y="17121"/>
                  </a:cubicBezTo>
                  <a:cubicBezTo>
                    <a:pt x="13789" y="17121"/>
                    <a:pt x="13848" y="17121"/>
                    <a:pt x="13912" y="17186"/>
                  </a:cubicBezTo>
                  <a:cubicBezTo>
                    <a:pt x="13848" y="17245"/>
                    <a:pt x="13665" y="17186"/>
                    <a:pt x="13724" y="17309"/>
                  </a:cubicBezTo>
                  <a:cubicBezTo>
                    <a:pt x="13748" y="17303"/>
                    <a:pt x="13768" y="17300"/>
                    <a:pt x="13785" y="17300"/>
                  </a:cubicBezTo>
                  <a:cubicBezTo>
                    <a:pt x="13889" y="17300"/>
                    <a:pt x="13860" y="17406"/>
                    <a:pt x="13864" y="17406"/>
                  </a:cubicBezTo>
                  <a:cubicBezTo>
                    <a:pt x="13866" y="17406"/>
                    <a:pt x="13876" y="17382"/>
                    <a:pt x="13912" y="17309"/>
                  </a:cubicBezTo>
                  <a:cubicBezTo>
                    <a:pt x="14036" y="17433"/>
                    <a:pt x="13912" y="17433"/>
                    <a:pt x="13972" y="17557"/>
                  </a:cubicBezTo>
                  <a:cubicBezTo>
                    <a:pt x="13995" y="17544"/>
                    <a:pt x="14027" y="17539"/>
                    <a:pt x="14064" y="17539"/>
                  </a:cubicBezTo>
                  <a:cubicBezTo>
                    <a:pt x="14224" y="17539"/>
                    <a:pt x="14478" y="17639"/>
                    <a:pt x="14530" y="17739"/>
                  </a:cubicBezTo>
                  <a:cubicBezTo>
                    <a:pt x="14466" y="17739"/>
                    <a:pt x="14407" y="17739"/>
                    <a:pt x="14407" y="17804"/>
                  </a:cubicBezTo>
                  <a:cubicBezTo>
                    <a:pt x="14407" y="18051"/>
                    <a:pt x="14343" y="18175"/>
                    <a:pt x="14343" y="18422"/>
                  </a:cubicBezTo>
                  <a:cubicBezTo>
                    <a:pt x="14343" y="18422"/>
                    <a:pt x="14283" y="18546"/>
                    <a:pt x="14160" y="18546"/>
                  </a:cubicBezTo>
                  <a:cubicBezTo>
                    <a:pt x="14219" y="18546"/>
                    <a:pt x="14283" y="18546"/>
                    <a:pt x="14283" y="18669"/>
                  </a:cubicBezTo>
                  <a:cubicBezTo>
                    <a:pt x="14262" y="18690"/>
                    <a:pt x="14248" y="18699"/>
                    <a:pt x="14238" y="18699"/>
                  </a:cubicBezTo>
                  <a:cubicBezTo>
                    <a:pt x="14201" y="18699"/>
                    <a:pt x="14224" y="18575"/>
                    <a:pt x="14133" y="18575"/>
                  </a:cubicBezTo>
                  <a:cubicBezTo>
                    <a:pt x="14110" y="18575"/>
                    <a:pt x="14078" y="18584"/>
                    <a:pt x="14036" y="18605"/>
                  </a:cubicBezTo>
                  <a:cubicBezTo>
                    <a:pt x="14160" y="18605"/>
                    <a:pt x="14219" y="18793"/>
                    <a:pt x="14343" y="18852"/>
                  </a:cubicBezTo>
                  <a:cubicBezTo>
                    <a:pt x="14530" y="18793"/>
                    <a:pt x="14343" y="18605"/>
                    <a:pt x="14219" y="18546"/>
                  </a:cubicBezTo>
                  <a:cubicBezTo>
                    <a:pt x="14274" y="18534"/>
                    <a:pt x="14329" y="18529"/>
                    <a:pt x="14383" y="18529"/>
                  </a:cubicBezTo>
                  <a:cubicBezTo>
                    <a:pt x="14635" y="18529"/>
                    <a:pt x="14870" y="18649"/>
                    <a:pt x="15025" y="18852"/>
                  </a:cubicBezTo>
                  <a:cubicBezTo>
                    <a:pt x="15060" y="18964"/>
                    <a:pt x="14987" y="18986"/>
                    <a:pt x="14936" y="18986"/>
                  </a:cubicBezTo>
                  <a:cubicBezTo>
                    <a:pt x="14922" y="18986"/>
                    <a:pt x="14910" y="18985"/>
                    <a:pt x="14901" y="18983"/>
                  </a:cubicBezTo>
                  <a:lnTo>
                    <a:pt x="14901" y="18983"/>
                  </a:lnTo>
                  <a:cubicBezTo>
                    <a:pt x="14908" y="19345"/>
                    <a:pt x="15454" y="19225"/>
                    <a:pt x="15272" y="19535"/>
                  </a:cubicBezTo>
                  <a:cubicBezTo>
                    <a:pt x="15084" y="19658"/>
                    <a:pt x="14901" y="19594"/>
                    <a:pt x="14778" y="19658"/>
                  </a:cubicBezTo>
                  <a:cubicBezTo>
                    <a:pt x="14713" y="19470"/>
                    <a:pt x="14837" y="19411"/>
                    <a:pt x="14837" y="19287"/>
                  </a:cubicBezTo>
                  <a:lnTo>
                    <a:pt x="14837" y="19287"/>
                  </a:lnTo>
                  <a:lnTo>
                    <a:pt x="14778" y="19411"/>
                  </a:lnTo>
                  <a:cubicBezTo>
                    <a:pt x="14713" y="19411"/>
                    <a:pt x="14654" y="19287"/>
                    <a:pt x="14713" y="19223"/>
                  </a:cubicBezTo>
                  <a:lnTo>
                    <a:pt x="14713" y="19223"/>
                  </a:lnTo>
                  <a:cubicBezTo>
                    <a:pt x="14530" y="19347"/>
                    <a:pt x="14778" y="19841"/>
                    <a:pt x="14654" y="20153"/>
                  </a:cubicBezTo>
                  <a:cubicBezTo>
                    <a:pt x="14713" y="20153"/>
                    <a:pt x="14778" y="20212"/>
                    <a:pt x="14837" y="20212"/>
                  </a:cubicBezTo>
                  <a:lnTo>
                    <a:pt x="14837" y="20089"/>
                  </a:lnTo>
                  <a:cubicBezTo>
                    <a:pt x="14851" y="20082"/>
                    <a:pt x="14864" y="20079"/>
                    <a:pt x="14876" y="20079"/>
                  </a:cubicBezTo>
                  <a:cubicBezTo>
                    <a:pt x="14952" y="20079"/>
                    <a:pt x="15003" y="20188"/>
                    <a:pt x="15047" y="20188"/>
                  </a:cubicBezTo>
                  <a:cubicBezTo>
                    <a:pt x="15060" y="20188"/>
                    <a:pt x="15072" y="20178"/>
                    <a:pt x="15084" y="20153"/>
                  </a:cubicBezTo>
                  <a:cubicBezTo>
                    <a:pt x="15208" y="20212"/>
                    <a:pt x="15396" y="20336"/>
                    <a:pt x="15332" y="20524"/>
                  </a:cubicBezTo>
                  <a:lnTo>
                    <a:pt x="15149" y="20583"/>
                  </a:lnTo>
                  <a:cubicBezTo>
                    <a:pt x="15149" y="20583"/>
                    <a:pt x="15183" y="20513"/>
                    <a:pt x="15173" y="20452"/>
                  </a:cubicBezTo>
                  <a:lnTo>
                    <a:pt x="15173" y="20452"/>
                  </a:lnTo>
                  <a:cubicBezTo>
                    <a:pt x="15155" y="20548"/>
                    <a:pt x="14960" y="20719"/>
                    <a:pt x="15208" y="20771"/>
                  </a:cubicBezTo>
                  <a:lnTo>
                    <a:pt x="15332" y="20647"/>
                  </a:lnTo>
                  <a:cubicBezTo>
                    <a:pt x="15455" y="20707"/>
                    <a:pt x="15643" y="20830"/>
                    <a:pt x="15643" y="21018"/>
                  </a:cubicBezTo>
                  <a:cubicBezTo>
                    <a:pt x="15826" y="20895"/>
                    <a:pt x="15579" y="20954"/>
                    <a:pt x="15826" y="20830"/>
                  </a:cubicBezTo>
                  <a:lnTo>
                    <a:pt x="15826" y="20830"/>
                  </a:lnTo>
                  <a:cubicBezTo>
                    <a:pt x="15791" y="20844"/>
                    <a:pt x="15764" y="20851"/>
                    <a:pt x="15742" y="20851"/>
                  </a:cubicBezTo>
                  <a:cubicBezTo>
                    <a:pt x="15601" y="20851"/>
                    <a:pt x="15688" y="20604"/>
                    <a:pt x="15606" y="20604"/>
                  </a:cubicBezTo>
                  <a:cubicBezTo>
                    <a:pt x="15601" y="20604"/>
                    <a:pt x="15595" y="20605"/>
                    <a:pt x="15588" y="20607"/>
                  </a:cubicBezTo>
                  <a:lnTo>
                    <a:pt x="15588" y="20607"/>
                  </a:lnTo>
                  <a:cubicBezTo>
                    <a:pt x="15730" y="20508"/>
                    <a:pt x="15607" y="20439"/>
                    <a:pt x="15826" y="20277"/>
                  </a:cubicBezTo>
                  <a:cubicBezTo>
                    <a:pt x="15797" y="20277"/>
                    <a:pt x="15767" y="20291"/>
                    <a:pt x="15744" y="20291"/>
                  </a:cubicBezTo>
                  <a:cubicBezTo>
                    <a:pt x="15719" y="20291"/>
                    <a:pt x="15703" y="20275"/>
                    <a:pt x="15703" y="20212"/>
                  </a:cubicBezTo>
                  <a:lnTo>
                    <a:pt x="15643" y="20212"/>
                  </a:lnTo>
                  <a:cubicBezTo>
                    <a:pt x="15579" y="20212"/>
                    <a:pt x="15579" y="20277"/>
                    <a:pt x="15520" y="20277"/>
                  </a:cubicBezTo>
                  <a:cubicBezTo>
                    <a:pt x="15396" y="20212"/>
                    <a:pt x="15332" y="20029"/>
                    <a:pt x="15272" y="19965"/>
                  </a:cubicBezTo>
                  <a:cubicBezTo>
                    <a:pt x="15272" y="19945"/>
                    <a:pt x="15279" y="19939"/>
                    <a:pt x="15290" y="19939"/>
                  </a:cubicBezTo>
                  <a:cubicBezTo>
                    <a:pt x="15312" y="19939"/>
                    <a:pt x="15353" y="19965"/>
                    <a:pt x="15396" y="19965"/>
                  </a:cubicBezTo>
                  <a:lnTo>
                    <a:pt x="15272" y="19841"/>
                  </a:lnTo>
                  <a:cubicBezTo>
                    <a:pt x="15405" y="19841"/>
                    <a:pt x="15475" y="19711"/>
                    <a:pt x="15551" y="19711"/>
                  </a:cubicBezTo>
                  <a:cubicBezTo>
                    <a:pt x="15580" y="19711"/>
                    <a:pt x="15609" y="19730"/>
                    <a:pt x="15643" y="19782"/>
                  </a:cubicBezTo>
                  <a:lnTo>
                    <a:pt x="15579" y="19594"/>
                  </a:lnTo>
                  <a:cubicBezTo>
                    <a:pt x="15643" y="19535"/>
                    <a:pt x="15703" y="19411"/>
                    <a:pt x="15579" y="19347"/>
                  </a:cubicBezTo>
                  <a:cubicBezTo>
                    <a:pt x="15615" y="19277"/>
                    <a:pt x="15552" y="19227"/>
                    <a:pt x="15512" y="19208"/>
                  </a:cubicBezTo>
                  <a:lnTo>
                    <a:pt x="15512" y="19208"/>
                  </a:lnTo>
                  <a:lnTo>
                    <a:pt x="15396" y="18976"/>
                  </a:lnTo>
                  <a:lnTo>
                    <a:pt x="15455" y="18976"/>
                  </a:lnTo>
                  <a:cubicBezTo>
                    <a:pt x="15455" y="18729"/>
                    <a:pt x="15149" y="18546"/>
                    <a:pt x="15332" y="18175"/>
                  </a:cubicBezTo>
                  <a:cubicBezTo>
                    <a:pt x="15272" y="18110"/>
                    <a:pt x="15272" y="18051"/>
                    <a:pt x="15272" y="17927"/>
                  </a:cubicBezTo>
                  <a:lnTo>
                    <a:pt x="15396" y="17863"/>
                  </a:lnTo>
                  <a:cubicBezTo>
                    <a:pt x="15332" y="17739"/>
                    <a:pt x="15455" y="17492"/>
                    <a:pt x="15332" y="17492"/>
                  </a:cubicBezTo>
                  <a:cubicBezTo>
                    <a:pt x="15643" y="17309"/>
                    <a:pt x="15332" y="16998"/>
                    <a:pt x="15332" y="16815"/>
                  </a:cubicBezTo>
                  <a:lnTo>
                    <a:pt x="15149" y="16815"/>
                  </a:lnTo>
                  <a:cubicBezTo>
                    <a:pt x="15149" y="16691"/>
                    <a:pt x="15084" y="16567"/>
                    <a:pt x="14961" y="16444"/>
                  </a:cubicBezTo>
                  <a:lnTo>
                    <a:pt x="14837" y="16444"/>
                  </a:lnTo>
                  <a:cubicBezTo>
                    <a:pt x="14654" y="16379"/>
                    <a:pt x="14837" y="16073"/>
                    <a:pt x="14778" y="15885"/>
                  </a:cubicBezTo>
                  <a:cubicBezTo>
                    <a:pt x="14837" y="15885"/>
                    <a:pt x="14837" y="15949"/>
                    <a:pt x="14837" y="16009"/>
                  </a:cubicBezTo>
                  <a:cubicBezTo>
                    <a:pt x="14961" y="15826"/>
                    <a:pt x="14901" y="15702"/>
                    <a:pt x="14778" y="15578"/>
                  </a:cubicBezTo>
                  <a:cubicBezTo>
                    <a:pt x="14654" y="15455"/>
                    <a:pt x="14530" y="15390"/>
                    <a:pt x="14654" y="15207"/>
                  </a:cubicBezTo>
                  <a:cubicBezTo>
                    <a:pt x="14590" y="15207"/>
                    <a:pt x="14590" y="15143"/>
                    <a:pt x="14590" y="15084"/>
                  </a:cubicBezTo>
                  <a:cubicBezTo>
                    <a:pt x="14590" y="15019"/>
                    <a:pt x="14590" y="14960"/>
                    <a:pt x="14530" y="14896"/>
                  </a:cubicBezTo>
                  <a:lnTo>
                    <a:pt x="14654" y="14837"/>
                  </a:lnTo>
                  <a:cubicBezTo>
                    <a:pt x="14679" y="14784"/>
                    <a:pt x="14671" y="14764"/>
                    <a:pt x="14644" y="14764"/>
                  </a:cubicBezTo>
                  <a:cubicBezTo>
                    <a:pt x="14608" y="14764"/>
                    <a:pt x="14537" y="14800"/>
                    <a:pt x="14466" y="14837"/>
                  </a:cubicBezTo>
                  <a:cubicBezTo>
                    <a:pt x="14407" y="14837"/>
                    <a:pt x="14407" y="14772"/>
                    <a:pt x="14343" y="14772"/>
                  </a:cubicBezTo>
                  <a:cubicBezTo>
                    <a:pt x="14590" y="14649"/>
                    <a:pt x="14219" y="14649"/>
                    <a:pt x="14466" y="14466"/>
                  </a:cubicBezTo>
                  <a:cubicBezTo>
                    <a:pt x="14283" y="14466"/>
                    <a:pt x="14283" y="14218"/>
                    <a:pt x="13972" y="14218"/>
                  </a:cubicBezTo>
                  <a:lnTo>
                    <a:pt x="14036" y="14218"/>
                  </a:lnTo>
                  <a:cubicBezTo>
                    <a:pt x="14036" y="14154"/>
                    <a:pt x="14036" y="14095"/>
                    <a:pt x="13972" y="14030"/>
                  </a:cubicBezTo>
                  <a:lnTo>
                    <a:pt x="14160" y="13971"/>
                  </a:lnTo>
                  <a:lnTo>
                    <a:pt x="13848" y="13847"/>
                  </a:lnTo>
                  <a:cubicBezTo>
                    <a:pt x="13895" y="13757"/>
                    <a:pt x="13939" y="13698"/>
                    <a:pt x="14033" y="13698"/>
                  </a:cubicBezTo>
                  <a:cubicBezTo>
                    <a:pt x="14068" y="13698"/>
                    <a:pt x="14109" y="13706"/>
                    <a:pt x="14160" y="13724"/>
                  </a:cubicBezTo>
                  <a:cubicBezTo>
                    <a:pt x="13848" y="13600"/>
                    <a:pt x="13972" y="13536"/>
                    <a:pt x="13665" y="13476"/>
                  </a:cubicBezTo>
                  <a:lnTo>
                    <a:pt x="13848" y="13412"/>
                  </a:lnTo>
                  <a:cubicBezTo>
                    <a:pt x="13789" y="13353"/>
                    <a:pt x="13601" y="13289"/>
                    <a:pt x="13665" y="13229"/>
                  </a:cubicBezTo>
                  <a:cubicBezTo>
                    <a:pt x="13789" y="13106"/>
                    <a:pt x="13724" y="12918"/>
                    <a:pt x="13601" y="12670"/>
                  </a:cubicBezTo>
                  <a:cubicBezTo>
                    <a:pt x="13541" y="12487"/>
                    <a:pt x="13418" y="12240"/>
                    <a:pt x="13477" y="11993"/>
                  </a:cubicBezTo>
                  <a:lnTo>
                    <a:pt x="13477" y="11993"/>
                  </a:lnTo>
                  <a:cubicBezTo>
                    <a:pt x="13401" y="12044"/>
                    <a:pt x="13359" y="12063"/>
                    <a:pt x="13337" y="12063"/>
                  </a:cubicBezTo>
                  <a:cubicBezTo>
                    <a:pt x="13265" y="12063"/>
                    <a:pt x="13419" y="11849"/>
                    <a:pt x="13310" y="11849"/>
                  </a:cubicBezTo>
                  <a:cubicBezTo>
                    <a:pt x="13291" y="11849"/>
                    <a:pt x="13265" y="11855"/>
                    <a:pt x="13230" y="11869"/>
                  </a:cubicBezTo>
                  <a:cubicBezTo>
                    <a:pt x="13353" y="11805"/>
                    <a:pt x="13353" y="11746"/>
                    <a:pt x="13477" y="11746"/>
                  </a:cubicBezTo>
                  <a:cubicBezTo>
                    <a:pt x="13294" y="11622"/>
                    <a:pt x="13477" y="11375"/>
                    <a:pt x="13170" y="11375"/>
                  </a:cubicBezTo>
                  <a:cubicBezTo>
                    <a:pt x="13200" y="11343"/>
                    <a:pt x="13231" y="11343"/>
                    <a:pt x="13262" y="11343"/>
                  </a:cubicBezTo>
                  <a:cubicBezTo>
                    <a:pt x="13293" y="11343"/>
                    <a:pt x="13324" y="11343"/>
                    <a:pt x="13353" y="11310"/>
                  </a:cubicBezTo>
                  <a:cubicBezTo>
                    <a:pt x="13294" y="11310"/>
                    <a:pt x="13230" y="11310"/>
                    <a:pt x="13294" y="11251"/>
                  </a:cubicBezTo>
                  <a:cubicBezTo>
                    <a:pt x="13294" y="11230"/>
                    <a:pt x="13301" y="11222"/>
                    <a:pt x="13312" y="11222"/>
                  </a:cubicBezTo>
                  <a:cubicBezTo>
                    <a:pt x="13334" y="11222"/>
                    <a:pt x="13375" y="11251"/>
                    <a:pt x="13418" y="11251"/>
                  </a:cubicBezTo>
                  <a:cubicBezTo>
                    <a:pt x="13369" y="11177"/>
                    <a:pt x="13301" y="11151"/>
                    <a:pt x="13222" y="11151"/>
                  </a:cubicBezTo>
                  <a:cubicBezTo>
                    <a:pt x="13099" y="11151"/>
                    <a:pt x="12949" y="11212"/>
                    <a:pt x="12800" y="11251"/>
                  </a:cubicBezTo>
                  <a:cubicBezTo>
                    <a:pt x="12859" y="11127"/>
                    <a:pt x="12800" y="11063"/>
                    <a:pt x="12612" y="11063"/>
                  </a:cubicBezTo>
                  <a:cubicBezTo>
                    <a:pt x="12656" y="11022"/>
                    <a:pt x="12698" y="10951"/>
                    <a:pt x="12760" y="10951"/>
                  </a:cubicBezTo>
                  <a:cubicBezTo>
                    <a:pt x="12788" y="10951"/>
                    <a:pt x="12820" y="10965"/>
                    <a:pt x="12859" y="11004"/>
                  </a:cubicBezTo>
                  <a:cubicBezTo>
                    <a:pt x="12804" y="10945"/>
                    <a:pt x="12745" y="10625"/>
                    <a:pt x="12594" y="10625"/>
                  </a:cubicBezTo>
                  <a:cubicBezTo>
                    <a:pt x="12580" y="10625"/>
                    <a:pt x="12567" y="10628"/>
                    <a:pt x="12552" y="10633"/>
                  </a:cubicBezTo>
                  <a:cubicBezTo>
                    <a:pt x="12612" y="10569"/>
                    <a:pt x="12488" y="10509"/>
                    <a:pt x="12488" y="10509"/>
                  </a:cubicBezTo>
                  <a:cubicBezTo>
                    <a:pt x="12429" y="10386"/>
                    <a:pt x="12429" y="10321"/>
                    <a:pt x="12364" y="10198"/>
                  </a:cubicBezTo>
                  <a:lnTo>
                    <a:pt x="12305" y="10262"/>
                  </a:lnTo>
                  <a:cubicBezTo>
                    <a:pt x="12261" y="10273"/>
                    <a:pt x="12231" y="10277"/>
                    <a:pt x="12210" y="10277"/>
                  </a:cubicBezTo>
                  <a:cubicBezTo>
                    <a:pt x="12113" y="10277"/>
                    <a:pt x="12219" y="10176"/>
                    <a:pt x="12117" y="10074"/>
                  </a:cubicBezTo>
                  <a:lnTo>
                    <a:pt x="12181" y="10074"/>
                  </a:lnTo>
                  <a:cubicBezTo>
                    <a:pt x="12181" y="9703"/>
                    <a:pt x="11993" y="9950"/>
                    <a:pt x="12058" y="9644"/>
                  </a:cubicBezTo>
                  <a:lnTo>
                    <a:pt x="12058" y="9644"/>
                  </a:lnTo>
                  <a:lnTo>
                    <a:pt x="11934" y="9703"/>
                  </a:lnTo>
                  <a:cubicBezTo>
                    <a:pt x="11896" y="9718"/>
                    <a:pt x="11868" y="9725"/>
                    <a:pt x="11848" y="9725"/>
                  </a:cubicBezTo>
                  <a:cubicBezTo>
                    <a:pt x="11706" y="9725"/>
                    <a:pt x="11971" y="9381"/>
                    <a:pt x="11810" y="9273"/>
                  </a:cubicBezTo>
                  <a:lnTo>
                    <a:pt x="11810" y="9273"/>
                  </a:lnTo>
                  <a:lnTo>
                    <a:pt x="11746" y="9396"/>
                  </a:lnTo>
                  <a:cubicBezTo>
                    <a:pt x="11622" y="9332"/>
                    <a:pt x="12058" y="8902"/>
                    <a:pt x="12058" y="8778"/>
                  </a:cubicBezTo>
                  <a:lnTo>
                    <a:pt x="12117" y="8838"/>
                  </a:lnTo>
                  <a:cubicBezTo>
                    <a:pt x="12137" y="8722"/>
                    <a:pt x="12127" y="8684"/>
                    <a:pt x="12099" y="8684"/>
                  </a:cubicBezTo>
                  <a:cubicBezTo>
                    <a:pt x="12050" y="8684"/>
                    <a:pt x="11947" y="8801"/>
                    <a:pt x="11865" y="8801"/>
                  </a:cubicBezTo>
                  <a:cubicBezTo>
                    <a:pt x="11845" y="8801"/>
                    <a:pt x="11827" y="8795"/>
                    <a:pt x="11810" y="8778"/>
                  </a:cubicBezTo>
                  <a:cubicBezTo>
                    <a:pt x="11870" y="8655"/>
                    <a:pt x="12058" y="8655"/>
                    <a:pt x="11993" y="8531"/>
                  </a:cubicBezTo>
                  <a:cubicBezTo>
                    <a:pt x="12058" y="8467"/>
                    <a:pt x="11934" y="8407"/>
                    <a:pt x="11810" y="8407"/>
                  </a:cubicBezTo>
                  <a:cubicBezTo>
                    <a:pt x="11687" y="8343"/>
                    <a:pt x="11563" y="8219"/>
                    <a:pt x="11622" y="8096"/>
                  </a:cubicBezTo>
                  <a:lnTo>
                    <a:pt x="11622" y="8096"/>
                  </a:lnTo>
                  <a:cubicBezTo>
                    <a:pt x="11579" y="8186"/>
                    <a:pt x="11533" y="8245"/>
                    <a:pt x="11463" y="8245"/>
                  </a:cubicBezTo>
                  <a:cubicBezTo>
                    <a:pt x="11438" y="8245"/>
                    <a:pt x="11409" y="8237"/>
                    <a:pt x="11375" y="8219"/>
                  </a:cubicBezTo>
                  <a:lnTo>
                    <a:pt x="11375" y="7972"/>
                  </a:lnTo>
                  <a:cubicBezTo>
                    <a:pt x="11375" y="7872"/>
                    <a:pt x="11336" y="7772"/>
                    <a:pt x="11255" y="7772"/>
                  </a:cubicBezTo>
                  <a:cubicBezTo>
                    <a:pt x="11237" y="7772"/>
                    <a:pt x="11216" y="7777"/>
                    <a:pt x="11192" y="7789"/>
                  </a:cubicBezTo>
                  <a:lnTo>
                    <a:pt x="11192" y="7725"/>
                  </a:lnTo>
                  <a:cubicBezTo>
                    <a:pt x="11137" y="7674"/>
                    <a:pt x="10995" y="7529"/>
                    <a:pt x="10837" y="7529"/>
                  </a:cubicBezTo>
                  <a:cubicBezTo>
                    <a:pt x="10811" y="7529"/>
                    <a:pt x="10784" y="7533"/>
                    <a:pt x="10757" y="7542"/>
                  </a:cubicBezTo>
                  <a:cubicBezTo>
                    <a:pt x="10945" y="7354"/>
                    <a:pt x="10821" y="7230"/>
                    <a:pt x="10633" y="7171"/>
                  </a:cubicBezTo>
                  <a:cubicBezTo>
                    <a:pt x="10510" y="7107"/>
                    <a:pt x="10386" y="7047"/>
                    <a:pt x="10574" y="6859"/>
                  </a:cubicBezTo>
                  <a:cubicBezTo>
                    <a:pt x="10510" y="6800"/>
                    <a:pt x="10386" y="6736"/>
                    <a:pt x="10327" y="6612"/>
                  </a:cubicBezTo>
                  <a:lnTo>
                    <a:pt x="10386" y="6612"/>
                  </a:lnTo>
                  <a:cubicBezTo>
                    <a:pt x="10307" y="6496"/>
                    <a:pt x="10229" y="6453"/>
                    <a:pt x="10134" y="6453"/>
                  </a:cubicBezTo>
                  <a:cubicBezTo>
                    <a:pt x="10081" y="6453"/>
                    <a:pt x="10022" y="6467"/>
                    <a:pt x="9956" y="6489"/>
                  </a:cubicBezTo>
                  <a:cubicBezTo>
                    <a:pt x="9956" y="6429"/>
                    <a:pt x="10015" y="6429"/>
                    <a:pt x="10080" y="6429"/>
                  </a:cubicBezTo>
                  <a:cubicBezTo>
                    <a:pt x="9956" y="6118"/>
                    <a:pt x="9892" y="6118"/>
                    <a:pt x="9521" y="6118"/>
                  </a:cubicBezTo>
                  <a:lnTo>
                    <a:pt x="9644" y="5994"/>
                  </a:lnTo>
                  <a:cubicBezTo>
                    <a:pt x="9585" y="5994"/>
                    <a:pt x="9521" y="5870"/>
                    <a:pt x="9461" y="5747"/>
                  </a:cubicBezTo>
                  <a:cubicBezTo>
                    <a:pt x="9397" y="5564"/>
                    <a:pt x="9338" y="5440"/>
                    <a:pt x="9150" y="5440"/>
                  </a:cubicBezTo>
                  <a:cubicBezTo>
                    <a:pt x="9150" y="5376"/>
                    <a:pt x="9214" y="5376"/>
                    <a:pt x="9214" y="5376"/>
                  </a:cubicBezTo>
                  <a:cubicBezTo>
                    <a:pt x="8912" y="5327"/>
                    <a:pt x="8938" y="4784"/>
                    <a:pt x="8691" y="4784"/>
                  </a:cubicBezTo>
                  <a:cubicBezTo>
                    <a:pt x="8635" y="4784"/>
                    <a:pt x="8564" y="4812"/>
                    <a:pt x="8472" y="4881"/>
                  </a:cubicBezTo>
                  <a:lnTo>
                    <a:pt x="8225" y="4881"/>
                  </a:lnTo>
                  <a:cubicBezTo>
                    <a:pt x="8349" y="5069"/>
                    <a:pt x="7978" y="5069"/>
                    <a:pt x="8037" y="5193"/>
                  </a:cubicBezTo>
                  <a:cubicBezTo>
                    <a:pt x="7927" y="5136"/>
                    <a:pt x="7915" y="4935"/>
                    <a:pt x="8000" y="4935"/>
                  </a:cubicBezTo>
                  <a:cubicBezTo>
                    <a:pt x="8011" y="4935"/>
                    <a:pt x="8023" y="4938"/>
                    <a:pt x="8037" y="4946"/>
                  </a:cubicBezTo>
                  <a:cubicBezTo>
                    <a:pt x="8284" y="4758"/>
                    <a:pt x="7854" y="4634"/>
                    <a:pt x="7978" y="4510"/>
                  </a:cubicBezTo>
                  <a:cubicBezTo>
                    <a:pt x="7542" y="4139"/>
                    <a:pt x="7295" y="3709"/>
                    <a:pt x="6865" y="3338"/>
                  </a:cubicBezTo>
                  <a:lnTo>
                    <a:pt x="6741" y="3586"/>
                  </a:lnTo>
                  <a:lnTo>
                    <a:pt x="6618" y="3462"/>
                  </a:lnTo>
                  <a:cubicBezTo>
                    <a:pt x="6618" y="3410"/>
                    <a:pt x="6656" y="3320"/>
                    <a:pt x="6735" y="3320"/>
                  </a:cubicBezTo>
                  <a:cubicBezTo>
                    <a:pt x="6755" y="3320"/>
                    <a:pt x="6776" y="3326"/>
                    <a:pt x="6801" y="3338"/>
                  </a:cubicBezTo>
                  <a:cubicBezTo>
                    <a:pt x="6821" y="3300"/>
                    <a:pt x="6804" y="3285"/>
                    <a:pt x="6772" y="3285"/>
                  </a:cubicBezTo>
                  <a:cubicBezTo>
                    <a:pt x="6701" y="3285"/>
                    <a:pt x="6553" y="3357"/>
                    <a:pt x="6553" y="3398"/>
                  </a:cubicBezTo>
                  <a:cubicBezTo>
                    <a:pt x="6370" y="3150"/>
                    <a:pt x="6801" y="3215"/>
                    <a:pt x="6741" y="3150"/>
                  </a:cubicBezTo>
                  <a:lnTo>
                    <a:pt x="6618" y="3091"/>
                  </a:lnTo>
                  <a:lnTo>
                    <a:pt x="6618" y="3150"/>
                  </a:lnTo>
                  <a:cubicBezTo>
                    <a:pt x="6535" y="3150"/>
                    <a:pt x="6479" y="3205"/>
                    <a:pt x="6414" y="3205"/>
                  </a:cubicBezTo>
                  <a:cubicBezTo>
                    <a:pt x="6382" y="3205"/>
                    <a:pt x="6347" y="3192"/>
                    <a:pt x="6306" y="3150"/>
                  </a:cubicBezTo>
                  <a:cubicBezTo>
                    <a:pt x="6247" y="3027"/>
                    <a:pt x="6370" y="2967"/>
                    <a:pt x="6370" y="2967"/>
                  </a:cubicBezTo>
                  <a:cubicBezTo>
                    <a:pt x="6370" y="2967"/>
                    <a:pt x="6370" y="2903"/>
                    <a:pt x="6306" y="2903"/>
                  </a:cubicBezTo>
                  <a:lnTo>
                    <a:pt x="6123" y="2779"/>
                  </a:lnTo>
                  <a:lnTo>
                    <a:pt x="6059" y="2967"/>
                  </a:lnTo>
                  <a:cubicBezTo>
                    <a:pt x="5997" y="2967"/>
                    <a:pt x="5966" y="2936"/>
                    <a:pt x="5943" y="2936"/>
                  </a:cubicBezTo>
                  <a:cubicBezTo>
                    <a:pt x="5920" y="2936"/>
                    <a:pt x="5906" y="2967"/>
                    <a:pt x="5876" y="3091"/>
                  </a:cubicBezTo>
                  <a:cubicBezTo>
                    <a:pt x="5935" y="2720"/>
                    <a:pt x="5258" y="2473"/>
                    <a:pt x="5258" y="2349"/>
                  </a:cubicBezTo>
                  <a:cubicBezTo>
                    <a:pt x="5208" y="2365"/>
                    <a:pt x="5162" y="2372"/>
                    <a:pt x="5120" y="2372"/>
                  </a:cubicBezTo>
                  <a:cubicBezTo>
                    <a:pt x="5004" y="2372"/>
                    <a:pt x="4913" y="2316"/>
                    <a:pt x="4822" y="2226"/>
                  </a:cubicBezTo>
                  <a:cubicBezTo>
                    <a:pt x="4822" y="2271"/>
                    <a:pt x="4751" y="2390"/>
                    <a:pt x="4690" y="2390"/>
                  </a:cubicBezTo>
                  <a:cubicBezTo>
                    <a:pt x="4671" y="2390"/>
                    <a:pt x="4654" y="2379"/>
                    <a:pt x="4639" y="2349"/>
                  </a:cubicBezTo>
                  <a:cubicBezTo>
                    <a:pt x="4874" y="2053"/>
                    <a:pt x="4552" y="2038"/>
                    <a:pt x="4569" y="1775"/>
                  </a:cubicBezTo>
                  <a:lnTo>
                    <a:pt x="4569" y="1775"/>
                  </a:lnTo>
                  <a:cubicBezTo>
                    <a:pt x="4561" y="1801"/>
                    <a:pt x="4543" y="1811"/>
                    <a:pt x="4520" y="1811"/>
                  </a:cubicBezTo>
                  <a:cubicBezTo>
                    <a:pt x="4456" y="1811"/>
                    <a:pt x="4350" y="1737"/>
                    <a:pt x="4279" y="1737"/>
                  </a:cubicBezTo>
                  <a:cubicBezTo>
                    <a:pt x="4235" y="1737"/>
                    <a:pt x="4204" y="1765"/>
                    <a:pt x="4204" y="1855"/>
                  </a:cubicBezTo>
                  <a:cubicBezTo>
                    <a:pt x="4081" y="1790"/>
                    <a:pt x="4269" y="1731"/>
                    <a:pt x="4269" y="1607"/>
                  </a:cubicBezTo>
                  <a:cubicBezTo>
                    <a:pt x="3898" y="1543"/>
                    <a:pt x="3774" y="1113"/>
                    <a:pt x="3403" y="989"/>
                  </a:cubicBezTo>
                  <a:cubicBezTo>
                    <a:pt x="3403" y="1049"/>
                    <a:pt x="3403" y="1172"/>
                    <a:pt x="3279" y="1172"/>
                  </a:cubicBezTo>
                  <a:lnTo>
                    <a:pt x="3279" y="801"/>
                  </a:lnTo>
                  <a:cubicBezTo>
                    <a:pt x="3191" y="801"/>
                    <a:pt x="3102" y="961"/>
                    <a:pt x="3059" y="961"/>
                  </a:cubicBezTo>
                  <a:cubicBezTo>
                    <a:pt x="3042" y="961"/>
                    <a:pt x="3032" y="936"/>
                    <a:pt x="3032" y="866"/>
                  </a:cubicBezTo>
                  <a:lnTo>
                    <a:pt x="2968" y="989"/>
                  </a:lnTo>
                  <a:cubicBezTo>
                    <a:pt x="2661" y="678"/>
                    <a:pt x="2290" y="554"/>
                    <a:pt x="1919" y="430"/>
                  </a:cubicBezTo>
                  <a:cubicBezTo>
                    <a:pt x="1796" y="430"/>
                    <a:pt x="1732" y="430"/>
                    <a:pt x="1608" y="371"/>
                  </a:cubicBezTo>
                  <a:cubicBezTo>
                    <a:pt x="1549" y="371"/>
                    <a:pt x="1425" y="307"/>
                    <a:pt x="1301" y="307"/>
                  </a:cubicBezTo>
                  <a:cubicBezTo>
                    <a:pt x="1113" y="247"/>
                    <a:pt x="930" y="124"/>
                    <a:pt x="7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2589825" y="2437700"/>
              <a:ext cx="3125" cy="1625"/>
            </a:xfrm>
            <a:custGeom>
              <a:avLst/>
              <a:gdLst/>
              <a:ahLst/>
              <a:cxnLst/>
              <a:rect l="l" t="t" r="r" b="b"/>
              <a:pathLst>
                <a:path w="125" h="65" extrusionOk="0">
                  <a:moveTo>
                    <a:pt x="124" y="0"/>
                  </a:moveTo>
                  <a:cubicBezTo>
                    <a:pt x="60" y="0"/>
                    <a:pt x="60" y="0"/>
                    <a:pt x="0" y="64"/>
                  </a:cubicBezTo>
                  <a:cubicBezTo>
                    <a:pt x="60" y="64"/>
                    <a:pt x="60"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2507850" y="23264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2636175" y="2579875"/>
              <a:ext cx="1525" cy="1625"/>
            </a:xfrm>
            <a:custGeom>
              <a:avLst/>
              <a:gdLst/>
              <a:ahLst/>
              <a:cxnLst/>
              <a:rect l="l" t="t" r="r" b="b"/>
              <a:pathLst>
                <a:path w="61" h="65" extrusionOk="0">
                  <a:moveTo>
                    <a:pt x="60" y="0"/>
                  </a:moveTo>
                  <a:cubicBezTo>
                    <a:pt x="1" y="0"/>
                    <a:pt x="1" y="0"/>
                    <a:pt x="1" y="65"/>
                  </a:cubicBezTo>
                  <a:cubicBezTo>
                    <a:pt x="1" y="65"/>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2688725" y="2664925"/>
              <a:ext cx="1525" cy="3125"/>
            </a:xfrm>
            <a:custGeom>
              <a:avLst/>
              <a:gdLst/>
              <a:ahLst/>
              <a:cxnLst/>
              <a:rect l="l" t="t" r="r" b="b"/>
              <a:pathLst>
                <a:path w="61" h="125" extrusionOk="0">
                  <a:moveTo>
                    <a:pt x="1" y="1"/>
                  </a:moveTo>
                  <a:lnTo>
                    <a:pt x="1" y="124"/>
                  </a:lnTo>
                  <a:cubicBezTo>
                    <a:pt x="1" y="124"/>
                    <a:pt x="27" y="96"/>
                    <a:pt x="45" y="96"/>
                  </a:cubicBezTo>
                  <a:cubicBezTo>
                    <a:pt x="45" y="96"/>
                    <a:pt x="46" y="96"/>
                    <a:pt x="46" y="96"/>
                  </a:cubicBezTo>
                  <a:lnTo>
                    <a:pt x="46" y="96"/>
                  </a:lnTo>
                  <a:lnTo>
                    <a:pt x="1" y="1"/>
                  </a:lnTo>
                  <a:close/>
                  <a:moveTo>
                    <a:pt x="46" y="96"/>
                  </a:moveTo>
                  <a:lnTo>
                    <a:pt x="60" y="124"/>
                  </a:lnTo>
                  <a:cubicBezTo>
                    <a:pt x="60" y="104"/>
                    <a:pt x="54" y="97"/>
                    <a:pt x="46" y="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668575" y="2694050"/>
              <a:ext cx="1625" cy="1825"/>
            </a:xfrm>
            <a:custGeom>
              <a:avLst/>
              <a:gdLst/>
              <a:ahLst/>
              <a:cxnLst/>
              <a:rect l="l" t="t" r="r" b="b"/>
              <a:pathLst>
                <a:path w="65" h="73" extrusionOk="0">
                  <a:moveTo>
                    <a:pt x="26" y="0"/>
                  </a:moveTo>
                  <a:cubicBezTo>
                    <a:pt x="12" y="0"/>
                    <a:pt x="1" y="19"/>
                    <a:pt x="1" y="72"/>
                  </a:cubicBezTo>
                  <a:lnTo>
                    <a:pt x="65" y="72"/>
                  </a:lnTo>
                  <a:cubicBezTo>
                    <a:pt x="65" y="35"/>
                    <a:pt x="44"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2674750" y="2671125"/>
              <a:ext cx="6225" cy="4600"/>
            </a:xfrm>
            <a:custGeom>
              <a:avLst/>
              <a:gdLst/>
              <a:ahLst/>
              <a:cxnLst/>
              <a:rect l="l" t="t" r="r" b="b"/>
              <a:pathLst>
                <a:path w="249" h="184" extrusionOk="0">
                  <a:moveTo>
                    <a:pt x="125" y="0"/>
                  </a:moveTo>
                  <a:cubicBezTo>
                    <a:pt x="1" y="59"/>
                    <a:pt x="1" y="124"/>
                    <a:pt x="65" y="183"/>
                  </a:cubicBezTo>
                  <a:cubicBezTo>
                    <a:pt x="248" y="183"/>
                    <a:pt x="189" y="12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2676375" y="2677300"/>
              <a:ext cx="1500" cy="1500"/>
            </a:xfrm>
            <a:custGeom>
              <a:avLst/>
              <a:gdLst/>
              <a:ahLst/>
              <a:cxnLst/>
              <a:rect l="l" t="t" r="r" b="b"/>
              <a:pathLst>
                <a:path w="60" h="60" extrusionOk="0">
                  <a:moveTo>
                    <a:pt x="0" y="0"/>
                  </a:moveTo>
                  <a:lnTo>
                    <a:pt x="0" y="60"/>
                  </a:lnTo>
                  <a:cubicBezTo>
                    <a:pt x="60" y="6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2683175" y="2647725"/>
              <a:ext cx="7375" cy="3250"/>
            </a:xfrm>
            <a:custGeom>
              <a:avLst/>
              <a:gdLst/>
              <a:ahLst/>
              <a:cxnLst/>
              <a:rect l="l" t="t" r="r" b="b"/>
              <a:pathLst>
                <a:path w="295" h="130" extrusionOk="0">
                  <a:moveTo>
                    <a:pt x="35" y="0"/>
                  </a:moveTo>
                  <a:cubicBezTo>
                    <a:pt x="9" y="0"/>
                    <a:pt x="1" y="19"/>
                    <a:pt x="35" y="71"/>
                  </a:cubicBezTo>
                  <a:cubicBezTo>
                    <a:pt x="5" y="100"/>
                    <a:pt x="52" y="100"/>
                    <a:pt x="99" y="100"/>
                  </a:cubicBezTo>
                  <a:cubicBezTo>
                    <a:pt x="145" y="100"/>
                    <a:pt x="191" y="100"/>
                    <a:pt x="159" y="130"/>
                  </a:cubicBezTo>
                  <a:cubicBezTo>
                    <a:pt x="295" y="130"/>
                    <a:pt x="104" y="0"/>
                    <a:pt x="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2667100" y="2672600"/>
              <a:ext cx="3100" cy="1625"/>
            </a:xfrm>
            <a:custGeom>
              <a:avLst/>
              <a:gdLst/>
              <a:ahLst/>
              <a:cxnLst/>
              <a:rect l="l" t="t" r="r" b="b"/>
              <a:pathLst>
                <a:path w="124" h="65" extrusionOk="0">
                  <a:moveTo>
                    <a:pt x="0" y="0"/>
                  </a:moveTo>
                  <a:lnTo>
                    <a:pt x="0" y="65"/>
                  </a:lnTo>
                  <a:lnTo>
                    <a:pt x="124" y="6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67100" y="2658750"/>
              <a:ext cx="1500" cy="4600"/>
            </a:xfrm>
            <a:custGeom>
              <a:avLst/>
              <a:gdLst/>
              <a:ahLst/>
              <a:cxnLst/>
              <a:rect l="l" t="t" r="r" b="b"/>
              <a:pathLst>
                <a:path w="60" h="184" extrusionOk="0">
                  <a:moveTo>
                    <a:pt x="0" y="1"/>
                  </a:moveTo>
                  <a:lnTo>
                    <a:pt x="0" y="124"/>
                  </a:lnTo>
                  <a:cubicBezTo>
                    <a:pt x="0" y="124"/>
                    <a:pt x="60" y="124"/>
                    <a:pt x="60" y="184"/>
                  </a:cubicBezTo>
                  <a:cubicBezTo>
                    <a:pt x="60" y="60"/>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2668575" y="2663325"/>
              <a:ext cx="1625" cy="1625"/>
            </a:xfrm>
            <a:custGeom>
              <a:avLst/>
              <a:gdLst/>
              <a:ahLst/>
              <a:cxnLst/>
              <a:rect l="l" t="t" r="r" b="b"/>
              <a:pathLst>
                <a:path w="65" h="65" extrusionOk="0">
                  <a:moveTo>
                    <a:pt x="1" y="1"/>
                  </a:moveTo>
                  <a:cubicBezTo>
                    <a:pt x="1" y="1"/>
                    <a:pt x="1" y="65"/>
                    <a:pt x="65" y="65"/>
                  </a:cubicBezTo>
                  <a:cubicBezTo>
                    <a:pt x="1" y="65"/>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2664000" y="2666425"/>
              <a:ext cx="1525" cy="4725"/>
            </a:xfrm>
            <a:custGeom>
              <a:avLst/>
              <a:gdLst/>
              <a:ahLst/>
              <a:cxnLst/>
              <a:rect l="l" t="t" r="r" b="b"/>
              <a:pathLst>
                <a:path w="61" h="189" extrusionOk="0">
                  <a:moveTo>
                    <a:pt x="60" y="0"/>
                  </a:moveTo>
                  <a:lnTo>
                    <a:pt x="1" y="188"/>
                  </a:lnTo>
                  <a:lnTo>
                    <a:pt x="1" y="188"/>
                  </a:lnTo>
                  <a:lnTo>
                    <a:pt x="60" y="12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2659300" y="2621650"/>
              <a:ext cx="4725" cy="3125"/>
            </a:xfrm>
            <a:custGeom>
              <a:avLst/>
              <a:gdLst/>
              <a:ahLst/>
              <a:cxnLst/>
              <a:rect l="l" t="t" r="r" b="b"/>
              <a:pathLst>
                <a:path w="189" h="125" extrusionOk="0">
                  <a:moveTo>
                    <a:pt x="124" y="1"/>
                  </a:moveTo>
                  <a:cubicBezTo>
                    <a:pt x="65" y="1"/>
                    <a:pt x="1" y="1"/>
                    <a:pt x="65" y="60"/>
                  </a:cubicBezTo>
                  <a:cubicBezTo>
                    <a:pt x="65" y="60"/>
                    <a:pt x="124" y="125"/>
                    <a:pt x="189" y="125"/>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2651650" y="2634025"/>
              <a:ext cx="4600" cy="3125"/>
            </a:xfrm>
            <a:custGeom>
              <a:avLst/>
              <a:gdLst/>
              <a:ahLst/>
              <a:cxnLst/>
              <a:rect l="l" t="t" r="r" b="b"/>
              <a:pathLst>
                <a:path w="184" h="125" extrusionOk="0">
                  <a:moveTo>
                    <a:pt x="183" y="0"/>
                  </a:moveTo>
                  <a:lnTo>
                    <a:pt x="0" y="60"/>
                  </a:lnTo>
                  <a:lnTo>
                    <a:pt x="60" y="124"/>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2646450" y="2624200"/>
              <a:ext cx="5225" cy="3425"/>
            </a:xfrm>
            <a:custGeom>
              <a:avLst/>
              <a:gdLst/>
              <a:ahLst/>
              <a:cxnLst/>
              <a:rect l="l" t="t" r="r" b="b"/>
              <a:pathLst>
                <a:path w="209" h="137" extrusionOk="0">
                  <a:moveTo>
                    <a:pt x="28" y="1"/>
                  </a:moveTo>
                  <a:cubicBezTo>
                    <a:pt x="8" y="1"/>
                    <a:pt x="0" y="21"/>
                    <a:pt x="20" y="82"/>
                  </a:cubicBezTo>
                  <a:cubicBezTo>
                    <a:pt x="63" y="82"/>
                    <a:pt x="104" y="137"/>
                    <a:pt x="145" y="137"/>
                  </a:cubicBezTo>
                  <a:cubicBezTo>
                    <a:pt x="166" y="137"/>
                    <a:pt x="187" y="123"/>
                    <a:pt x="208" y="82"/>
                  </a:cubicBezTo>
                  <a:cubicBezTo>
                    <a:pt x="165" y="82"/>
                    <a:pt x="70"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2648550" y="2573700"/>
              <a:ext cx="9300" cy="1625"/>
            </a:xfrm>
            <a:custGeom>
              <a:avLst/>
              <a:gdLst/>
              <a:ahLst/>
              <a:cxnLst/>
              <a:rect l="l" t="t" r="r" b="b"/>
              <a:pathLst>
                <a:path w="372" h="65" extrusionOk="0">
                  <a:moveTo>
                    <a:pt x="1" y="0"/>
                  </a:moveTo>
                  <a:lnTo>
                    <a:pt x="1" y="64"/>
                  </a:lnTo>
                  <a:lnTo>
                    <a:pt x="3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2618700" y="2533300"/>
              <a:ext cx="6625" cy="4925"/>
            </a:xfrm>
            <a:custGeom>
              <a:avLst/>
              <a:gdLst/>
              <a:ahLst/>
              <a:cxnLst/>
              <a:rect l="l" t="t" r="r" b="b"/>
              <a:pathLst>
                <a:path w="265" h="197" extrusionOk="0">
                  <a:moveTo>
                    <a:pt x="154" y="1"/>
                  </a:moveTo>
                  <a:cubicBezTo>
                    <a:pt x="132" y="1"/>
                    <a:pt x="98" y="20"/>
                    <a:pt x="18" y="73"/>
                  </a:cubicBezTo>
                  <a:cubicBezTo>
                    <a:pt x="0" y="109"/>
                    <a:pt x="9" y="119"/>
                    <a:pt x="29" y="119"/>
                  </a:cubicBezTo>
                  <a:cubicBezTo>
                    <a:pt x="50" y="119"/>
                    <a:pt x="85" y="108"/>
                    <a:pt x="112" y="108"/>
                  </a:cubicBezTo>
                  <a:cubicBezTo>
                    <a:pt x="144" y="108"/>
                    <a:pt x="166" y="124"/>
                    <a:pt x="141" y="197"/>
                  </a:cubicBezTo>
                  <a:cubicBezTo>
                    <a:pt x="205" y="197"/>
                    <a:pt x="205" y="73"/>
                    <a:pt x="265" y="73"/>
                  </a:cubicBezTo>
                  <a:cubicBezTo>
                    <a:pt x="194" y="36"/>
                    <a:pt x="185" y="1"/>
                    <a:pt x="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2625300" y="2535125"/>
              <a:ext cx="1650" cy="1500"/>
            </a:xfrm>
            <a:custGeom>
              <a:avLst/>
              <a:gdLst/>
              <a:ahLst/>
              <a:cxnLst/>
              <a:rect l="l" t="t" r="r" b="b"/>
              <a:pathLst>
                <a:path w="66" h="60" extrusionOk="0">
                  <a:moveTo>
                    <a:pt x="1" y="0"/>
                  </a:moveTo>
                  <a:cubicBezTo>
                    <a:pt x="1" y="0"/>
                    <a:pt x="65" y="0"/>
                    <a:pt x="65" y="59"/>
                  </a:cubicBezTo>
                  <a:cubicBezTo>
                    <a:pt x="6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2296175" y="2148750"/>
              <a:ext cx="3125" cy="3125"/>
            </a:xfrm>
            <a:custGeom>
              <a:avLst/>
              <a:gdLst/>
              <a:ahLst/>
              <a:cxnLst/>
              <a:rect l="l" t="t" r="r" b="b"/>
              <a:pathLst>
                <a:path w="125" h="125" extrusionOk="0">
                  <a:moveTo>
                    <a:pt x="1" y="0"/>
                  </a:moveTo>
                  <a:lnTo>
                    <a:pt x="60" y="124"/>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2291475" y="2151850"/>
              <a:ext cx="1650" cy="4600"/>
            </a:xfrm>
            <a:custGeom>
              <a:avLst/>
              <a:gdLst/>
              <a:ahLst/>
              <a:cxnLst/>
              <a:rect l="l" t="t" r="r" b="b"/>
              <a:pathLst>
                <a:path w="66" h="184" extrusionOk="0">
                  <a:moveTo>
                    <a:pt x="65" y="0"/>
                  </a:moveTo>
                  <a:lnTo>
                    <a:pt x="1" y="183"/>
                  </a:lnTo>
                  <a:cubicBezTo>
                    <a:pt x="1" y="183"/>
                    <a:pt x="30" y="157"/>
                    <a:pt x="49" y="157"/>
                  </a:cubicBezTo>
                  <a:cubicBezTo>
                    <a:pt x="58" y="157"/>
                    <a:pt x="65" y="163"/>
                    <a:pt x="65"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2551125" y="2391325"/>
              <a:ext cx="1625" cy="3125"/>
            </a:xfrm>
            <a:custGeom>
              <a:avLst/>
              <a:gdLst/>
              <a:ahLst/>
              <a:cxnLst/>
              <a:rect l="l" t="t" r="r" b="b"/>
              <a:pathLst>
                <a:path w="65" h="125" extrusionOk="0">
                  <a:moveTo>
                    <a:pt x="65" y="0"/>
                  </a:moveTo>
                  <a:lnTo>
                    <a:pt x="0" y="124"/>
                  </a:lnTo>
                  <a:lnTo>
                    <a:pt x="0" y="124"/>
                  </a:lnTo>
                  <a:lnTo>
                    <a:pt x="65"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2537275" y="2360425"/>
              <a:ext cx="3125" cy="3100"/>
            </a:xfrm>
            <a:custGeom>
              <a:avLst/>
              <a:gdLst/>
              <a:ahLst/>
              <a:cxnLst/>
              <a:rect l="l" t="t" r="r" b="b"/>
              <a:pathLst>
                <a:path w="125" h="124" extrusionOk="0">
                  <a:moveTo>
                    <a:pt x="1" y="124"/>
                  </a:moveTo>
                  <a:lnTo>
                    <a:pt x="1"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2515650" y="2344525"/>
              <a:ext cx="3100" cy="3550"/>
            </a:xfrm>
            <a:custGeom>
              <a:avLst/>
              <a:gdLst/>
              <a:ahLst/>
              <a:cxnLst/>
              <a:rect l="l" t="t" r="r" b="b"/>
              <a:pathLst>
                <a:path w="124" h="142" extrusionOk="0">
                  <a:moveTo>
                    <a:pt x="85" y="1"/>
                  </a:moveTo>
                  <a:cubicBezTo>
                    <a:pt x="79" y="1"/>
                    <a:pt x="58" y="22"/>
                    <a:pt x="0" y="82"/>
                  </a:cubicBezTo>
                  <a:cubicBezTo>
                    <a:pt x="0" y="82"/>
                    <a:pt x="41" y="82"/>
                    <a:pt x="92" y="116"/>
                  </a:cubicBezTo>
                  <a:lnTo>
                    <a:pt x="92" y="116"/>
                  </a:lnTo>
                  <a:cubicBezTo>
                    <a:pt x="57" y="70"/>
                    <a:pt x="96" y="1"/>
                    <a:pt x="85" y="1"/>
                  </a:cubicBezTo>
                  <a:close/>
                  <a:moveTo>
                    <a:pt x="92" y="116"/>
                  </a:moveTo>
                  <a:cubicBezTo>
                    <a:pt x="99" y="126"/>
                    <a:pt x="109" y="135"/>
                    <a:pt x="124" y="142"/>
                  </a:cubicBezTo>
                  <a:cubicBezTo>
                    <a:pt x="113" y="132"/>
                    <a:pt x="102" y="123"/>
                    <a:pt x="92" y="1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2708750" y="2705125"/>
              <a:ext cx="3950" cy="1925"/>
            </a:xfrm>
            <a:custGeom>
              <a:avLst/>
              <a:gdLst/>
              <a:ahLst/>
              <a:cxnLst/>
              <a:rect l="l" t="t" r="r" b="b"/>
              <a:pathLst>
                <a:path w="158" h="77" extrusionOk="0">
                  <a:moveTo>
                    <a:pt x="1" y="0"/>
                  </a:moveTo>
                  <a:cubicBezTo>
                    <a:pt x="1" y="61"/>
                    <a:pt x="46" y="76"/>
                    <a:pt x="85" y="76"/>
                  </a:cubicBezTo>
                  <a:cubicBezTo>
                    <a:pt x="125" y="76"/>
                    <a:pt x="157" y="59"/>
                    <a:pt x="125" y="59"/>
                  </a:cubicBezTo>
                  <a:cubicBezTo>
                    <a:pt x="125" y="30"/>
                    <a:pt x="94" y="30"/>
                    <a:pt x="63" y="30"/>
                  </a:cubicBezTo>
                  <a:cubicBezTo>
                    <a:pt x="32" y="30"/>
                    <a:pt x="1" y="3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2741275" y="2702025"/>
              <a:ext cx="3125" cy="1500"/>
            </a:xfrm>
            <a:custGeom>
              <a:avLst/>
              <a:gdLst/>
              <a:ahLst/>
              <a:cxnLst/>
              <a:rect l="l" t="t" r="r" b="b"/>
              <a:pathLst>
                <a:path w="125" h="60" extrusionOk="0">
                  <a:moveTo>
                    <a:pt x="1" y="0"/>
                  </a:moveTo>
                  <a:cubicBezTo>
                    <a:pt x="1" y="0"/>
                    <a:pt x="60" y="0"/>
                    <a:pt x="60" y="60"/>
                  </a:cubicBezTo>
                  <a:lnTo>
                    <a:pt x="124" y="60"/>
                  </a:lnTo>
                  <a:cubicBezTo>
                    <a:pt x="124"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2733500" y="2686575"/>
              <a:ext cx="10900" cy="9300"/>
            </a:xfrm>
            <a:custGeom>
              <a:avLst/>
              <a:gdLst/>
              <a:ahLst/>
              <a:cxnLst/>
              <a:rect l="l" t="t" r="r" b="b"/>
              <a:pathLst>
                <a:path w="436" h="372" extrusionOk="0">
                  <a:moveTo>
                    <a:pt x="188" y="0"/>
                  </a:moveTo>
                  <a:lnTo>
                    <a:pt x="188" y="0"/>
                  </a:lnTo>
                  <a:cubicBezTo>
                    <a:pt x="0" y="124"/>
                    <a:pt x="312" y="183"/>
                    <a:pt x="247" y="371"/>
                  </a:cubicBezTo>
                  <a:lnTo>
                    <a:pt x="435" y="371"/>
                  </a:lnTo>
                  <a:cubicBezTo>
                    <a:pt x="371" y="248"/>
                    <a:pt x="188" y="124"/>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2747450" y="2674200"/>
              <a:ext cx="1525" cy="3125"/>
            </a:xfrm>
            <a:custGeom>
              <a:avLst/>
              <a:gdLst/>
              <a:ahLst/>
              <a:cxnLst/>
              <a:rect l="l" t="t" r="r" b="b"/>
              <a:pathLst>
                <a:path w="61" h="125" extrusionOk="0">
                  <a:moveTo>
                    <a:pt x="60" y="1"/>
                  </a:moveTo>
                  <a:cubicBezTo>
                    <a:pt x="1" y="60"/>
                    <a:pt x="1" y="1"/>
                    <a:pt x="60" y="124"/>
                  </a:cubicBezTo>
                  <a:lnTo>
                    <a:pt x="60" y="60"/>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2748950" y="2675275"/>
              <a:ext cx="1375" cy="925"/>
            </a:xfrm>
            <a:custGeom>
              <a:avLst/>
              <a:gdLst/>
              <a:ahLst/>
              <a:cxnLst/>
              <a:rect l="l" t="t" r="r" b="b"/>
              <a:pathLst>
                <a:path w="55" h="37" extrusionOk="0">
                  <a:moveTo>
                    <a:pt x="32" y="0"/>
                  </a:moveTo>
                  <a:cubicBezTo>
                    <a:pt x="24" y="0"/>
                    <a:pt x="13" y="5"/>
                    <a:pt x="0" y="17"/>
                  </a:cubicBezTo>
                  <a:cubicBezTo>
                    <a:pt x="14" y="31"/>
                    <a:pt x="25" y="36"/>
                    <a:pt x="33" y="36"/>
                  </a:cubicBezTo>
                  <a:cubicBezTo>
                    <a:pt x="54" y="36"/>
                    <a:pt x="54" y="0"/>
                    <a:pt x="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2745850" y="2667350"/>
              <a:ext cx="4725" cy="3800"/>
            </a:xfrm>
            <a:custGeom>
              <a:avLst/>
              <a:gdLst/>
              <a:ahLst/>
              <a:cxnLst/>
              <a:rect l="l" t="t" r="r" b="b"/>
              <a:pathLst>
                <a:path w="189" h="152" extrusionOk="0">
                  <a:moveTo>
                    <a:pt x="144" y="1"/>
                  </a:moveTo>
                  <a:cubicBezTo>
                    <a:pt x="113" y="1"/>
                    <a:pt x="88" y="45"/>
                    <a:pt x="1" y="87"/>
                  </a:cubicBezTo>
                  <a:lnTo>
                    <a:pt x="124" y="151"/>
                  </a:lnTo>
                  <a:cubicBezTo>
                    <a:pt x="189" y="87"/>
                    <a:pt x="189" y="27"/>
                    <a:pt x="189" y="27"/>
                  </a:cubicBezTo>
                  <a:cubicBezTo>
                    <a:pt x="170" y="8"/>
                    <a:pt x="156"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2741275" y="2668025"/>
              <a:ext cx="1500" cy="1500"/>
            </a:xfrm>
            <a:custGeom>
              <a:avLst/>
              <a:gdLst/>
              <a:ahLst/>
              <a:cxnLst/>
              <a:rect l="l" t="t" r="r" b="b"/>
              <a:pathLst>
                <a:path w="60" h="60" extrusionOk="0">
                  <a:moveTo>
                    <a:pt x="1" y="0"/>
                  </a:moveTo>
                  <a:lnTo>
                    <a:pt x="60" y="60"/>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2741275" y="2669500"/>
              <a:ext cx="3125" cy="1650"/>
            </a:xfrm>
            <a:custGeom>
              <a:avLst/>
              <a:gdLst/>
              <a:ahLst/>
              <a:cxnLst/>
              <a:rect l="l" t="t" r="r" b="b"/>
              <a:pathLst>
                <a:path w="125" h="66" extrusionOk="0">
                  <a:moveTo>
                    <a:pt x="60" y="1"/>
                  </a:moveTo>
                  <a:lnTo>
                    <a:pt x="124" y="65"/>
                  </a:lnTo>
                  <a:cubicBezTo>
                    <a:pt x="124" y="1"/>
                    <a:pt x="1"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741275" y="2672600"/>
              <a:ext cx="3975" cy="4400"/>
            </a:xfrm>
            <a:custGeom>
              <a:avLst/>
              <a:gdLst/>
              <a:ahLst/>
              <a:cxnLst/>
              <a:rect l="l" t="t" r="r" b="b"/>
              <a:pathLst>
                <a:path w="159" h="176" extrusionOk="0">
                  <a:moveTo>
                    <a:pt x="124" y="0"/>
                  </a:moveTo>
                  <a:lnTo>
                    <a:pt x="124" y="0"/>
                  </a:lnTo>
                  <a:cubicBezTo>
                    <a:pt x="79" y="46"/>
                    <a:pt x="65" y="89"/>
                    <a:pt x="40" y="89"/>
                  </a:cubicBezTo>
                  <a:cubicBezTo>
                    <a:pt x="30" y="89"/>
                    <a:pt x="18" y="82"/>
                    <a:pt x="1" y="65"/>
                  </a:cubicBezTo>
                  <a:lnTo>
                    <a:pt x="1" y="65"/>
                  </a:lnTo>
                  <a:cubicBezTo>
                    <a:pt x="25" y="141"/>
                    <a:pt x="62" y="175"/>
                    <a:pt x="91" y="175"/>
                  </a:cubicBezTo>
                  <a:cubicBezTo>
                    <a:pt x="131" y="175"/>
                    <a:pt x="159" y="11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2732000" y="2686575"/>
              <a:ext cx="3125" cy="3100"/>
            </a:xfrm>
            <a:custGeom>
              <a:avLst/>
              <a:gdLst/>
              <a:ahLst/>
              <a:cxnLst/>
              <a:rect l="l" t="t" r="r" b="b"/>
              <a:pathLst>
                <a:path w="125" h="124" extrusionOk="0">
                  <a:moveTo>
                    <a:pt x="1" y="0"/>
                  </a:moveTo>
                  <a:lnTo>
                    <a:pt x="1" y="124"/>
                  </a:lnTo>
                  <a:lnTo>
                    <a:pt x="60" y="124"/>
                  </a:lnTo>
                  <a:cubicBezTo>
                    <a:pt x="1" y="124"/>
                    <a:pt x="12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2741275" y="2654050"/>
              <a:ext cx="4600" cy="3125"/>
            </a:xfrm>
            <a:custGeom>
              <a:avLst/>
              <a:gdLst/>
              <a:ahLst/>
              <a:cxnLst/>
              <a:rect l="l" t="t" r="r" b="b"/>
              <a:pathLst>
                <a:path w="184" h="125" extrusionOk="0">
                  <a:moveTo>
                    <a:pt x="184" y="1"/>
                  </a:moveTo>
                  <a:cubicBezTo>
                    <a:pt x="124" y="1"/>
                    <a:pt x="60" y="65"/>
                    <a:pt x="1" y="124"/>
                  </a:cubicBezTo>
                  <a:lnTo>
                    <a:pt x="60" y="124"/>
                  </a:lnTo>
                  <a:cubicBezTo>
                    <a:pt x="124" y="124"/>
                    <a:pt x="124" y="65"/>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738200" y="2654050"/>
              <a:ext cx="3100" cy="3125"/>
            </a:xfrm>
            <a:custGeom>
              <a:avLst/>
              <a:gdLst/>
              <a:ahLst/>
              <a:cxnLst/>
              <a:rect l="l" t="t" r="r" b="b"/>
              <a:pathLst>
                <a:path w="124" h="125" extrusionOk="0">
                  <a:moveTo>
                    <a:pt x="0" y="1"/>
                  </a:moveTo>
                  <a:lnTo>
                    <a:pt x="0" y="1"/>
                  </a:lnTo>
                  <a:cubicBezTo>
                    <a:pt x="59" y="124"/>
                    <a:pt x="59" y="124"/>
                    <a:pt x="124" y="12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735100" y="2668025"/>
              <a:ext cx="4600" cy="4600"/>
            </a:xfrm>
            <a:custGeom>
              <a:avLst/>
              <a:gdLst/>
              <a:ahLst/>
              <a:cxnLst/>
              <a:rect l="l" t="t" r="r" b="b"/>
              <a:pathLst>
                <a:path w="184" h="184" extrusionOk="0">
                  <a:moveTo>
                    <a:pt x="0" y="0"/>
                  </a:moveTo>
                  <a:lnTo>
                    <a:pt x="0" y="60"/>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2742750" y="2644775"/>
              <a:ext cx="4725" cy="1625"/>
            </a:xfrm>
            <a:custGeom>
              <a:avLst/>
              <a:gdLst/>
              <a:ahLst/>
              <a:cxnLst/>
              <a:rect l="l" t="t" r="r" b="b"/>
              <a:pathLst>
                <a:path w="189" h="65" extrusionOk="0">
                  <a:moveTo>
                    <a:pt x="1" y="1"/>
                  </a:moveTo>
                  <a:lnTo>
                    <a:pt x="189"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2742750" y="2634025"/>
              <a:ext cx="4725" cy="4600"/>
            </a:xfrm>
            <a:custGeom>
              <a:avLst/>
              <a:gdLst/>
              <a:ahLst/>
              <a:cxnLst/>
              <a:rect l="l" t="t" r="r" b="b"/>
              <a:pathLst>
                <a:path w="189" h="184" extrusionOk="0">
                  <a:moveTo>
                    <a:pt x="1" y="0"/>
                  </a:moveTo>
                  <a:cubicBezTo>
                    <a:pt x="65" y="0"/>
                    <a:pt x="65" y="60"/>
                    <a:pt x="1" y="183"/>
                  </a:cubicBezTo>
                  <a:cubicBezTo>
                    <a:pt x="125" y="183"/>
                    <a:pt x="125" y="124"/>
                    <a:pt x="189" y="124"/>
                  </a:cubicBezTo>
                  <a:cubicBezTo>
                    <a:pt x="189" y="6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2739675" y="2632425"/>
              <a:ext cx="3100" cy="1625"/>
            </a:xfrm>
            <a:custGeom>
              <a:avLst/>
              <a:gdLst/>
              <a:ahLst/>
              <a:cxnLst/>
              <a:rect l="l" t="t" r="r" b="b"/>
              <a:pathLst>
                <a:path w="124" h="65" extrusionOk="0">
                  <a:moveTo>
                    <a:pt x="0" y="0"/>
                  </a:moveTo>
                  <a:cubicBezTo>
                    <a:pt x="0" y="0"/>
                    <a:pt x="65" y="0"/>
                    <a:pt x="124" y="64"/>
                  </a:cubicBezTo>
                  <a:cubicBezTo>
                    <a:pt x="124" y="0"/>
                    <a:pt x="65"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2738200" y="2647875"/>
              <a:ext cx="3100" cy="1625"/>
            </a:xfrm>
            <a:custGeom>
              <a:avLst/>
              <a:gdLst/>
              <a:ahLst/>
              <a:cxnLst/>
              <a:rect l="l" t="t" r="r" b="b"/>
              <a:pathLst>
                <a:path w="124" h="65" extrusionOk="0">
                  <a:moveTo>
                    <a:pt x="124" y="0"/>
                  </a:moveTo>
                  <a:lnTo>
                    <a:pt x="0" y="65"/>
                  </a:lnTo>
                  <a:cubicBezTo>
                    <a:pt x="59"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2738200" y="2646375"/>
              <a:ext cx="25" cy="3125"/>
            </a:xfrm>
            <a:custGeom>
              <a:avLst/>
              <a:gdLst/>
              <a:ahLst/>
              <a:cxnLst/>
              <a:rect l="l" t="t" r="r" b="b"/>
              <a:pathLst>
                <a:path w="1" h="125" extrusionOk="0">
                  <a:moveTo>
                    <a:pt x="0" y="125"/>
                  </a:moveTo>
                  <a:lnTo>
                    <a:pt x="0" y="12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2738200" y="2649475"/>
              <a:ext cx="25" cy="1500"/>
            </a:xfrm>
            <a:custGeom>
              <a:avLst/>
              <a:gdLst/>
              <a:ahLst/>
              <a:cxnLst/>
              <a:rect l="l" t="t" r="r" b="b"/>
              <a:pathLst>
                <a:path w="1" h="60"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2728925" y="2660050"/>
              <a:ext cx="7675" cy="1825"/>
            </a:xfrm>
            <a:custGeom>
              <a:avLst/>
              <a:gdLst/>
              <a:ahLst/>
              <a:cxnLst/>
              <a:rect l="l" t="t" r="r" b="b"/>
              <a:pathLst>
                <a:path w="307" h="73" extrusionOk="0">
                  <a:moveTo>
                    <a:pt x="153" y="0"/>
                  </a:moveTo>
                  <a:cubicBezTo>
                    <a:pt x="105" y="0"/>
                    <a:pt x="53" y="19"/>
                    <a:pt x="0" y="72"/>
                  </a:cubicBezTo>
                  <a:cubicBezTo>
                    <a:pt x="83" y="72"/>
                    <a:pt x="136" y="44"/>
                    <a:pt x="200" y="44"/>
                  </a:cubicBezTo>
                  <a:cubicBezTo>
                    <a:pt x="231" y="44"/>
                    <a:pt x="266" y="51"/>
                    <a:pt x="307" y="72"/>
                  </a:cubicBezTo>
                  <a:cubicBezTo>
                    <a:pt x="273" y="35"/>
                    <a:pt x="217"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2733500" y="2652575"/>
              <a:ext cx="4725" cy="3100"/>
            </a:xfrm>
            <a:custGeom>
              <a:avLst/>
              <a:gdLst/>
              <a:ahLst/>
              <a:cxnLst/>
              <a:rect l="l" t="t" r="r" b="b"/>
              <a:pathLst>
                <a:path w="189" h="124" extrusionOk="0">
                  <a:moveTo>
                    <a:pt x="64" y="0"/>
                  </a:moveTo>
                  <a:lnTo>
                    <a:pt x="0" y="124"/>
                  </a:lnTo>
                  <a:cubicBezTo>
                    <a:pt x="43" y="124"/>
                    <a:pt x="84" y="95"/>
                    <a:pt x="125" y="95"/>
                  </a:cubicBezTo>
                  <a:cubicBezTo>
                    <a:pt x="146" y="95"/>
                    <a:pt x="167" y="102"/>
                    <a:pt x="188" y="12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2733500" y="2650950"/>
              <a:ext cx="1625" cy="1650"/>
            </a:xfrm>
            <a:custGeom>
              <a:avLst/>
              <a:gdLst/>
              <a:ahLst/>
              <a:cxnLst/>
              <a:rect l="l" t="t" r="r" b="b"/>
              <a:pathLst>
                <a:path w="65" h="66" extrusionOk="0">
                  <a:moveTo>
                    <a:pt x="0" y="1"/>
                  </a:moveTo>
                  <a:lnTo>
                    <a:pt x="64"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2733500" y="2634025"/>
              <a:ext cx="4725" cy="4600"/>
            </a:xfrm>
            <a:custGeom>
              <a:avLst/>
              <a:gdLst/>
              <a:ahLst/>
              <a:cxnLst/>
              <a:rect l="l" t="t" r="r" b="b"/>
              <a:pathLst>
                <a:path w="189" h="184" extrusionOk="0">
                  <a:moveTo>
                    <a:pt x="64" y="0"/>
                  </a:moveTo>
                  <a:cubicBezTo>
                    <a:pt x="0" y="60"/>
                    <a:pt x="0" y="124"/>
                    <a:pt x="64" y="183"/>
                  </a:cubicBezTo>
                  <a:cubicBezTo>
                    <a:pt x="64" y="183"/>
                    <a:pt x="188" y="183"/>
                    <a:pt x="124" y="124"/>
                  </a:cubicBezTo>
                  <a:cubicBezTo>
                    <a:pt x="64" y="60"/>
                    <a:pt x="64" y="60"/>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2736575" y="2643300"/>
              <a:ext cx="1650" cy="25"/>
            </a:xfrm>
            <a:custGeom>
              <a:avLst/>
              <a:gdLst/>
              <a:ahLst/>
              <a:cxnLst/>
              <a:rect l="l" t="t" r="r" b="b"/>
              <a:pathLst>
                <a:path w="66" h="1" extrusionOk="0">
                  <a:moveTo>
                    <a:pt x="65"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2730400" y="2618575"/>
              <a:ext cx="1625" cy="1500"/>
            </a:xfrm>
            <a:custGeom>
              <a:avLst/>
              <a:gdLst/>
              <a:ahLst/>
              <a:cxnLst/>
              <a:rect l="l" t="t" r="r" b="b"/>
              <a:pathLst>
                <a:path w="65" h="60" extrusionOk="0">
                  <a:moveTo>
                    <a:pt x="65" y="0"/>
                  </a:moveTo>
                  <a:lnTo>
                    <a:pt x="0" y="60"/>
                  </a:lnTo>
                  <a:lnTo>
                    <a:pt x="65" y="6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2733500" y="2638600"/>
              <a:ext cx="1625" cy="3125"/>
            </a:xfrm>
            <a:custGeom>
              <a:avLst/>
              <a:gdLst/>
              <a:ahLst/>
              <a:cxnLst/>
              <a:rect l="l" t="t" r="r" b="b"/>
              <a:pathLst>
                <a:path w="65" h="125" extrusionOk="0">
                  <a:moveTo>
                    <a:pt x="0" y="0"/>
                  </a:moveTo>
                  <a:cubicBezTo>
                    <a:pt x="0" y="65"/>
                    <a:pt x="64" y="65"/>
                    <a:pt x="64" y="12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2735100" y="2627850"/>
              <a:ext cx="3125" cy="3100"/>
            </a:xfrm>
            <a:custGeom>
              <a:avLst/>
              <a:gdLst/>
              <a:ahLst/>
              <a:cxnLst/>
              <a:rect l="l" t="t" r="r" b="b"/>
              <a:pathLst>
                <a:path w="125" h="124" extrusionOk="0">
                  <a:moveTo>
                    <a:pt x="60" y="0"/>
                  </a:moveTo>
                  <a:cubicBezTo>
                    <a:pt x="60" y="60"/>
                    <a:pt x="60" y="60"/>
                    <a:pt x="0" y="124"/>
                  </a:cubicBezTo>
                  <a:cubicBezTo>
                    <a:pt x="60" y="60"/>
                    <a:pt x="12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2738200" y="2641700"/>
              <a:ext cx="1500" cy="25"/>
            </a:xfrm>
            <a:custGeom>
              <a:avLst/>
              <a:gdLst/>
              <a:ahLst/>
              <a:cxnLst/>
              <a:rect l="l" t="t" r="r" b="b"/>
              <a:pathLst>
                <a:path w="60" h="1" extrusionOk="0">
                  <a:moveTo>
                    <a:pt x="0" y="0"/>
                  </a:moveTo>
                  <a:lnTo>
                    <a:pt x="0" y="0"/>
                  </a:lnTo>
                  <a:cubicBezTo>
                    <a:pt x="59"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2735100" y="2641700"/>
              <a:ext cx="3125" cy="1625"/>
            </a:xfrm>
            <a:custGeom>
              <a:avLst/>
              <a:gdLst/>
              <a:ahLst/>
              <a:cxnLst/>
              <a:rect l="l" t="t" r="r" b="b"/>
              <a:pathLst>
                <a:path w="125" h="65" extrusionOk="0">
                  <a:moveTo>
                    <a:pt x="0" y="0"/>
                  </a:moveTo>
                  <a:cubicBezTo>
                    <a:pt x="60" y="0"/>
                    <a:pt x="60" y="0"/>
                    <a:pt x="60" y="64"/>
                  </a:cubicBezTo>
                  <a:cubicBezTo>
                    <a:pt x="124" y="64"/>
                    <a:pt x="124"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2707275" y="2616075"/>
              <a:ext cx="23150" cy="9700"/>
            </a:xfrm>
            <a:custGeom>
              <a:avLst/>
              <a:gdLst/>
              <a:ahLst/>
              <a:cxnLst/>
              <a:rect l="l" t="t" r="r" b="b"/>
              <a:pathLst>
                <a:path w="926" h="388" extrusionOk="0">
                  <a:moveTo>
                    <a:pt x="201" y="0"/>
                  </a:moveTo>
                  <a:cubicBezTo>
                    <a:pt x="159" y="0"/>
                    <a:pt x="112" y="10"/>
                    <a:pt x="60" y="36"/>
                  </a:cubicBezTo>
                  <a:lnTo>
                    <a:pt x="184" y="100"/>
                  </a:lnTo>
                  <a:cubicBezTo>
                    <a:pt x="154" y="130"/>
                    <a:pt x="123" y="130"/>
                    <a:pt x="92" y="130"/>
                  </a:cubicBezTo>
                  <a:cubicBezTo>
                    <a:pt x="61" y="130"/>
                    <a:pt x="30" y="130"/>
                    <a:pt x="1" y="160"/>
                  </a:cubicBezTo>
                  <a:cubicBezTo>
                    <a:pt x="33" y="149"/>
                    <a:pt x="64" y="144"/>
                    <a:pt x="92" y="144"/>
                  </a:cubicBezTo>
                  <a:cubicBezTo>
                    <a:pt x="220" y="144"/>
                    <a:pt x="285" y="246"/>
                    <a:pt x="184" y="348"/>
                  </a:cubicBezTo>
                  <a:cubicBezTo>
                    <a:pt x="212" y="376"/>
                    <a:pt x="257" y="388"/>
                    <a:pt x="312" y="388"/>
                  </a:cubicBezTo>
                  <a:cubicBezTo>
                    <a:pt x="494" y="388"/>
                    <a:pt x="785" y="255"/>
                    <a:pt x="925" y="160"/>
                  </a:cubicBezTo>
                  <a:cubicBezTo>
                    <a:pt x="866" y="160"/>
                    <a:pt x="866" y="160"/>
                    <a:pt x="742" y="36"/>
                  </a:cubicBezTo>
                  <a:cubicBezTo>
                    <a:pt x="685" y="93"/>
                    <a:pt x="632" y="294"/>
                    <a:pt x="535" y="294"/>
                  </a:cubicBezTo>
                  <a:cubicBezTo>
                    <a:pt x="522" y="294"/>
                    <a:pt x="509" y="291"/>
                    <a:pt x="495" y="283"/>
                  </a:cubicBezTo>
                  <a:cubicBezTo>
                    <a:pt x="372" y="160"/>
                    <a:pt x="495" y="160"/>
                    <a:pt x="555" y="36"/>
                  </a:cubicBezTo>
                  <a:lnTo>
                    <a:pt x="555" y="36"/>
                  </a:lnTo>
                  <a:cubicBezTo>
                    <a:pt x="528" y="62"/>
                    <a:pt x="502" y="72"/>
                    <a:pt x="475" y="72"/>
                  </a:cubicBezTo>
                  <a:cubicBezTo>
                    <a:pt x="400" y="72"/>
                    <a:pt x="317"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2732000" y="2619450"/>
              <a:ext cx="4600" cy="6800"/>
            </a:xfrm>
            <a:custGeom>
              <a:avLst/>
              <a:gdLst/>
              <a:ahLst/>
              <a:cxnLst/>
              <a:rect l="l" t="t" r="r" b="b"/>
              <a:pathLst>
                <a:path w="184" h="272" extrusionOk="0">
                  <a:moveTo>
                    <a:pt x="16" y="0"/>
                  </a:moveTo>
                  <a:cubicBezTo>
                    <a:pt x="6" y="0"/>
                    <a:pt x="1" y="7"/>
                    <a:pt x="1" y="25"/>
                  </a:cubicBezTo>
                  <a:lnTo>
                    <a:pt x="1" y="213"/>
                  </a:lnTo>
                  <a:lnTo>
                    <a:pt x="1" y="272"/>
                  </a:lnTo>
                  <a:cubicBezTo>
                    <a:pt x="1" y="213"/>
                    <a:pt x="60" y="148"/>
                    <a:pt x="184" y="89"/>
                  </a:cubicBezTo>
                  <a:cubicBezTo>
                    <a:pt x="96" y="43"/>
                    <a:pt x="4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2724225" y="2626225"/>
              <a:ext cx="10900" cy="7825"/>
            </a:xfrm>
            <a:custGeom>
              <a:avLst/>
              <a:gdLst/>
              <a:ahLst/>
              <a:cxnLst/>
              <a:rect l="l" t="t" r="r" b="b"/>
              <a:pathLst>
                <a:path w="436" h="313" extrusionOk="0">
                  <a:moveTo>
                    <a:pt x="312" y="1"/>
                  </a:moveTo>
                  <a:cubicBezTo>
                    <a:pt x="312" y="1"/>
                    <a:pt x="312" y="65"/>
                    <a:pt x="371" y="189"/>
                  </a:cubicBezTo>
                  <a:cubicBezTo>
                    <a:pt x="371" y="167"/>
                    <a:pt x="378" y="160"/>
                    <a:pt x="388" y="160"/>
                  </a:cubicBezTo>
                  <a:cubicBezTo>
                    <a:pt x="407" y="160"/>
                    <a:pt x="435" y="189"/>
                    <a:pt x="435" y="189"/>
                  </a:cubicBezTo>
                  <a:lnTo>
                    <a:pt x="312" y="1"/>
                  </a:lnTo>
                  <a:close/>
                  <a:moveTo>
                    <a:pt x="124" y="134"/>
                  </a:moveTo>
                  <a:cubicBezTo>
                    <a:pt x="83" y="134"/>
                    <a:pt x="41" y="148"/>
                    <a:pt x="0" y="189"/>
                  </a:cubicBezTo>
                  <a:cubicBezTo>
                    <a:pt x="64" y="312"/>
                    <a:pt x="124" y="248"/>
                    <a:pt x="188" y="312"/>
                  </a:cubicBezTo>
                  <a:cubicBezTo>
                    <a:pt x="168" y="253"/>
                    <a:pt x="173" y="237"/>
                    <a:pt x="190" y="237"/>
                  </a:cubicBezTo>
                  <a:cubicBezTo>
                    <a:pt x="212" y="237"/>
                    <a:pt x="252" y="261"/>
                    <a:pt x="291" y="261"/>
                  </a:cubicBezTo>
                  <a:cubicBezTo>
                    <a:pt x="322" y="261"/>
                    <a:pt x="353" y="245"/>
                    <a:pt x="371" y="189"/>
                  </a:cubicBezTo>
                  <a:cubicBezTo>
                    <a:pt x="289" y="189"/>
                    <a:pt x="206" y="134"/>
                    <a:pt x="124" y="134"/>
                  </a:cubicBezTo>
                  <a:close/>
                  <a:moveTo>
                    <a:pt x="371" y="189"/>
                  </a:moveTo>
                  <a:cubicBezTo>
                    <a:pt x="371" y="248"/>
                    <a:pt x="371" y="248"/>
                    <a:pt x="435" y="312"/>
                  </a:cubicBezTo>
                  <a:lnTo>
                    <a:pt x="435" y="1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2721125" y="2660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2721125" y="2654050"/>
              <a:ext cx="9300" cy="6925"/>
            </a:xfrm>
            <a:custGeom>
              <a:avLst/>
              <a:gdLst/>
              <a:ahLst/>
              <a:cxnLst/>
              <a:rect l="l" t="t" r="r" b="b"/>
              <a:pathLst>
                <a:path w="372" h="277" extrusionOk="0">
                  <a:moveTo>
                    <a:pt x="371" y="1"/>
                  </a:moveTo>
                  <a:lnTo>
                    <a:pt x="371" y="1"/>
                  </a:lnTo>
                  <a:cubicBezTo>
                    <a:pt x="248" y="65"/>
                    <a:pt x="188" y="65"/>
                    <a:pt x="65" y="189"/>
                  </a:cubicBezTo>
                  <a:cubicBezTo>
                    <a:pt x="65" y="189"/>
                    <a:pt x="124" y="189"/>
                    <a:pt x="124" y="248"/>
                  </a:cubicBezTo>
                  <a:lnTo>
                    <a:pt x="1" y="248"/>
                  </a:lnTo>
                  <a:cubicBezTo>
                    <a:pt x="43" y="248"/>
                    <a:pt x="84" y="276"/>
                    <a:pt x="125" y="276"/>
                  </a:cubicBezTo>
                  <a:cubicBezTo>
                    <a:pt x="146" y="276"/>
                    <a:pt x="167" y="269"/>
                    <a:pt x="188" y="248"/>
                  </a:cubicBezTo>
                  <a:lnTo>
                    <a:pt x="188" y="189"/>
                  </a:lnTo>
                  <a:cubicBezTo>
                    <a:pt x="188" y="124"/>
                    <a:pt x="371" y="1"/>
                    <a:pt x="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2721125" y="2640200"/>
              <a:ext cx="6200" cy="4600"/>
            </a:xfrm>
            <a:custGeom>
              <a:avLst/>
              <a:gdLst/>
              <a:ahLst/>
              <a:cxnLst/>
              <a:rect l="l" t="t" r="r" b="b"/>
              <a:pathLst>
                <a:path w="248" h="184" extrusionOk="0">
                  <a:moveTo>
                    <a:pt x="124" y="1"/>
                  </a:moveTo>
                  <a:lnTo>
                    <a:pt x="1" y="124"/>
                  </a:lnTo>
                  <a:lnTo>
                    <a:pt x="124" y="124"/>
                  </a:lnTo>
                  <a:cubicBezTo>
                    <a:pt x="124" y="184"/>
                    <a:pt x="188" y="184"/>
                    <a:pt x="248" y="184"/>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2730400" y="2616950"/>
              <a:ext cx="6200" cy="1650"/>
            </a:xfrm>
            <a:custGeom>
              <a:avLst/>
              <a:gdLst/>
              <a:ahLst/>
              <a:cxnLst/>
              <a:rect l="l" t="t" r="r" b="b"/>
              <a:pathLst>
                <a:path w="248" h="66" extrusionOk="0">
                  <a:moveTo>
                    <a:pt x="0" y="1"/>
                  </a:moveTo>
                  <a:lnTo>
                    <a:pt x="124" y="65"/>
                  </a:lnTo>
                  <a:lnTo>
                    <a:pt x="248"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2732000" y="2610775"/>
              <a:ext cx="3125" cy="1625"/>
            </a:xfrm>
            <a:custGeom>
              <a:avLst/>
              <a:gdLst/>
              <a:ahLst/>
              <a:cxnLst/>
              <a:rect l="l" t="t" r="r" b="b"/>
              <a:pathLst>
                <a:path w="125" h="65" extrusionOk="0">
                  <a:moveTo>
                    <a:pt x="1" y="1"/>
                  </a:moveTo>
                  <a:lnTo>
                    <a:pt x="1" y="65"/>
                  </a:lnTo>
                  <a:lnTo>
                    <a:pt x="124" y="6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2549650" y="2341875"/>
              <a:ext cx="1500" cy="1625"/>
            </a:xfrm>
            <a:custGeom>
              <a:avLst/>
              <a:gdLst/>
              <a:ahLst/>
              <a:cxnLst/>
              <a:rect l="l" t="t" r="r" b="b"/>
              <a:pathLst>
                <a:path w="60" h="65" extrusionOk="0">
                  <a:moveTo>
                    <a:pt x="0" y="0"/>
                  </a:moveTo>
                  <a:cubicBezTo>
                    <a:pt x="0" y="65"/>
                    <a:pt x="59" y="65"/>
                    <a:pt x="59" y="65"/>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2557300" y="2349650"/>
              <a:ext cx="1650" cy="25"/>
            </a:xfrm>
            <a:custGeom>
              <a:avLst/>
              <a:gdLst/>
              <a:ahLst/>
              <a:cxnLst/>
              <a:rect l="l" t="t" r="r" b="b"/>
              <a:pathLst>
                <a:path w="66" h="1" extrusionOk="0">
                  <a:moveTo>
                    <a:pt x="1" y="1"/>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685650" y="2468300"/>
              <a:ext cx="5000" cy="6500"/>
            </a:xfrm>
            <a:custGeom>
              <a:avLst/>
              <a:gdLst/>
              <a:ahLst/>
              <a:cxnLst/>
              <a:rect l="l" t="t" r="r" b="b"/>
              <a:pathLst>
                <a:path w="200" h="260" extrusionOk="0">
                  <a:moveTo>
                    <a:pt x="158" y="1"/>
                  </a:moveTo>
                  <a:cubicBezTo>
                    <a:pt x="151" y="1"/>
                    <a:pt x="140" y="4"/>
                    <a:pt x="124" y="12"/>
                  </a:cubicBezTo>
                  <a:lnTo>
                    <a:pt x="0" y="77"/>
                  </a:lnTo>
                  <a:lnTo>
                    <a:pt x="0" y="260"/>
                  </a:lnTo>
                  <a:cubicBezTo>
                    <a:pt x="52" y="153"/>
                    <a:pt x="200"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619125" y="2397500"/>
              <a:ext cx="3125" cy="1650"/>
            </a:xfrm>
            <a:custGeom>
              <a:avLst/>
              <a:gdLst/>
              <a:ahLst/>
              <a:cxnLst/>
              <a:rect l="l" t="t" r="r" b="b"/>
              <a:pathLst>
                <a:path w="125" h="66" extrusionOk="0">
                  <a:moveTo>
                    <a:pt x="1" y="1"/>
                  </a:moveTo>
                  <a:lnTo>
                    <a:pt x="1" y="65"/>
                  </a:lnTo>
                  <a:cubicBezTo>
                    <a:pt x="1"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605275" y="2402200"/>
              <a:ext cx="1500" cy="3125"/>
            </a:xfrm>
            <a:custGeom>
              <a:avLst/>
              <a:gdLst/>
              <a:ahLst/>
              <a:cxnLst/>
              <a:rect l="l" t="t" r="r" b="b"/>
              <a:pathLst>
                <a:path w="60" h="125" extrusionOk="0">
                  <a:moveTo>
                    <a:pt x="60" y="1"/>
                  </a:moveTo>
                  <a:cubicBezTo>
                    <a:pt x="60" y="1"/>
                    <a:pt x="1" y="60"/>
                    <a:pt x="1"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509450" y="2310950"/>
              <a:ext cx="3125" cy="2050"/>
            </a:xfrm>
            <a:custGeom>
              <a:avLst/>
              <a:gdLst/>
              <a:ahLst/>
              <a:cxnLst/>
              <a:rect l="l" t="t" r="r" b="b"/>
              <a:pathLst>
                <a:path w="125" h="82" extrusionOk="0">
                  <a:moveTo>
                    <a:pt x="125" y="1"/>
                  </a:moveTo>
                  <a:lnTo>
                    <a:pt x="1" y="65"/>
                  </a:lnTo>
                  <a:cubicBezTo>
                    <a:pt x="12" y="77"/>
                    <a:pt x="24" y="81"/>
                    <a:pt x="35" y="81"/>
                  </a:cubicBezTo>
                  <a:cubicBezTo>
                    <a:pt x="83" y="81"/>
                    <a:pt x="124"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711425" y="2548950"/>
              <a:ext cx="3550" cy="5125"/>
            </a:xfrm>
            <a:custGeom>
              <a:avLst/>
              <a:gdLst/>
              <a:ahLst/>
              <a:cxnLst/>
              <a:rect l="l" t="t" r="r" b="b"/>
              <a:pathLst>
                <a:path w="142" h="205" extrusionOk="0">
                  <a:moveTo>
                    <a:pt x="141" y="1"/>
                  </a:moveTo>
                  <a:cubicBezTo>
                    <a:pt x="92" y="103"/>
                    <a:pt x="0" y="204"/>
                    <a:pt x="38" y="204"/>
                  </a:cubicBezTo>
                  <a:cubicBezTo>
                    <a:pt x="46" y="204"/>
                    <a:pt x="60" y="199"/>
                    <a:pt x="82" y="189"/>
                  </a:cubicBezTo>
                  <a:cubicBezTo>
                    <a:pt x="141" y="125"/>
                    <a:pt x="141" y="65"/>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580550" y="2319575"/>
              <a:ext cx="1500" cy="675"/>
            </a:xfrm>
            <a:custGeom>
              <a:avLst/>
              <a:gdLst/>
              <a:ahLst/>
              <a:cxnLst/>
              <a:rect l="l" t="t" r="r" b="b"/>
              <a:pathLst>
                <a:path w="60" h="27" extrusionOk="0">
                  <a:moveTo>
                    <a:pt x="18" y="0"/>
                  </a:moveTo>
                  <a:cubicBezTo>
                    <a:pt x="1" y="0"/>
                    <a:pt x="1" y="27"/>
                    <a:pt x="1" y="27"/>
                  </a:cubicBezTo>
                  <a:lnTo>
                    <a:pt x="60" y="27"/>
                  </a:lnTo>
                  <a:cubicBezTo>
                    <a:pt x="40" y="7"/>
                    <a:pt x="27"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713450" y="2544375"/>
              <a:ext cx="3125" cy="4600"/>
            </a:xfrm>
            <a:custGeom>
              <a:avLst/>
              <a:gdLst/>
              <a:ahLst/>
              <a:cxnLst/>
              <a:rect l="l" t="t" r="r" b="b"/>
              <a:pathLst>
                <a:path w="125" h="184" extrusionOk="0">
                  <a:moveTo>
                    <a:pt x="1" y="1"/>
                  </a:moveTo>
                  <a:lnTo>
                    <a:pt x="1" y="60"/>
                  </a:lnTo>
                  <a:cubicBezTo>
                    <a:pt x="1" y="125"/>
                    <a:pt x="60" y="125"/>
                    <a:pt x="60" y="184"/>
                  </a:cubicBezTo>
                  <a:cubicBezTo>
                    <a:pt x="125" y="125"/>
                    <a:pt x="12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365675" y="2202775"/>
              <a:ext cx="1625" cy="25"/>
            </a:xfrm>
            <a:custGeom>
              <a:avLst/>
              <a:gdLst/>
              <a:ahLst/>
              <a:cxnLst/>
              <a:rect l="l" t="t" r="r" b="b"/>
              <a:pathLst>
                <a:path w="65" h="1" extrusionOk="0">
                  <a:moveTo>
                    <a:pt x="65"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2330175" y="2147150"/>
              <a:ext cx="3125" cy="25"/>
            </a:xfrm>
            <a:custGeom>
              <a:avLst/>
              <a:gdLst/>
              <a:ahLst/>
              <a:cxnLst/>
              <a:rect l="l" t="t" r="r" b="b"/>
              <a:pathLst>
                <a:path w="125" h="1" extrusionOk="0">
                  <a:moveTo>
                    <a:pt x="1" y="0"/>
                  </a:move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2727300" y="2589150"/>
              <a:ext cx="25" cy="25"/>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2713450" y="25984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2687125" y="2539700"/>
              <a:ext cx="1625" cy="1625"/>
            </a:xfrm>
            <a:custGeom>
              <a:avLst/>
              <a:gdLst/>
              <a:ahLst/>
              <a:cxnLst/>
              <a:rect l="l" t="t" r="r" b="b"/>
              <a:pathLst>
                <a:path w="65" h="65" extrusionOk="0">
                  <a:moveTo>
                    <a:pt x="65" y="0"/>
                  </a:moveTo>
                  <a:lnTo>
                    <a:pt x="65" y="0"/>
                  </a:lnTo>
                  <a:cubicBezTo>
                    <a:pt x="1" y="64"/>
                    <a:pt x="1" y="64"/>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2725825" y="25891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2727300" y="2590750"/>
              <a:ext cx="1650" cy="25"/>
            </a:xfrm>
            <a:custGeom>
              <a:avLst/>
              <a:gdLst/>
              <a:ahLst/>
              <a:cxnLst/>
              <a:rect l="l" t="t" r="r" b="b"/>
              <a:pathLst>
                <a:path w="66" h="1" extrusionOk="0">
                  <a:moveTo>
                    <a:pt x="1" y="1"/>
                  </a:moveTo>
                  <a:lnTo>
                    <a:pt x="1" y="1"/>
                  </a:lnTo>
                  <a:cubicBezTo>
                    <a:pt x="1"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2725825" y="2587650"/>
              <a:ext cx="1500" cy="1525"/>
            </a:xfrm>
            <a:custGeom>
              <a:avLst/>
              <a:gdLst/>
              <a:ahLst/>
              <a:cxnLst/>
              <a:rect l="l" t="t" r="r" b="b"/>
              <a:pathLst>
                <a:path w="60" h="61" extrusionOk="0">
                  <a:moveTo>
                    <a:pt x="0" y="1"/>
                  </a:moveTo>
                  <a:cubicBezTo>
                    <a:pt x="60" y="1"/>
                    <a:pt x="60" y="60"/>
                    <a:pt x="0" y="60"/>
                  </a:cubicBezTo>
                  <a:lnTo>
                    <a:pt x="60" y="60"/>
                  </a:lnTo>
                  <a:cubicBezTo>
                    <a:pt x="60" y="1"/>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2453825" y="2246050"/>
              <a:ext cx="1500" cy="1625"/>
            </a:xfrm>
            <a:custGeom>
              <a:avLst/>
              <a:gdLst/>
              <a:ahLst/>
              <a:cxnLst/>
              <a:rect l="l" t="t" r="r" b="b"/>
              <a:pathLst>
                <a:path w="60" h="65" extrusionOk="0">
                  <a:moveTo>
                    <a:pt x="60" y="1"/>
                  </a:moveTo>
                  <a:lnTo>
                    <a:pt x="60" y="1"/>
                  </a:lnTo>
                  <a:cubicBezTo>
                    <a:pt x="0" y="65"/>
                    <a:pt x="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2637675" y="24609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2633100" y="2454750"/>
              <a:ext cx="13875" cy="6200"/>
            </a:xfrm>
            <a:custGeom>
              <a:avLst/>
              <a:gdLst/>
              <a:ahLst/>
              <a:cxnLst/>
              <a:rect l="l" t="t" r="r" b="b"/>
              <a:pathLst>
                <a:path w="555" h="248" extrusionOk="0">
                  <a:moveTo>
                    <a:pt x="554" y="0"/>
                  </a:moveTo>
                  <a:lnTo>
                    <a:pt x="0" y="183"/>
                  </a:lnTo>
                  <a:cubicBezTo>
                    <a:pt x="53" y="166"/>
                    <a:pt x="91" y="159"/>
                    <a:pt x="118" y="159"/>
                  </a:cubicBezTo>
                  <a:cubicBezTo>
                    <a:pt x="183" y="159"/>
                    <a:pt x="183" y="202"/>
                    <a:pt x="183" y="248"/>
                  </a:cubicBez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2313125" y="2144050"/>
              <a:ext cx="418900" cy="466750"/>
            </a:xfrm>
            <a:custGeom>
              <a:avLst/>
              <a:gdLst/>
              <a:ahLst/>
              <a:cxnLst/>
              <a:rect l="l" t="t" r="r" b="b"/>
              <a:pathLst>
                <a:path w="16756" h="18670" extrusionOk="0">
                  <a:moveTo>
                    <a:pt x="1608" y="1548"/>
                  </a:moveTo>
                  <a:lnTo>
                    <a:pt x="1608" y="1548"/>
                  </a:lnTo>
                  <a:cubicBezTo>
                    <a:pt x="1581" y="1632"/>
                    <a:pt x="1592" y="1690"/>
                    <a:pt x="1623" y="1735"/>
                  </a:cubicBezTo>
                  <a:lnTo>
                    <a:pt x="1623" y="1735"/>
                  </a:lnTo>
                  <a:cubicBezTo>
                    <a:pt x="1574" y="1694"/>
                    <a:pt x="1507" y="1649"/>
                    <a:pt x="1608" y="1548"/>
                  </a:cubicBezTo>
                  <a:close/>
                  <a:moveTo>
                    <a:pt x="2405" y="2520"/>
                  </a:moveTo>
                  <a:lnTo>
                    <a:pt x="2414" y="2538"/>
                  </a:lnTo>
                  <a:cubicBezTo>
                    <a:pt x="2414" y="2530"/>
                    <a:pt x="2410" y="2524"/>
                    <a:pt x="2405" y="2520"/>
                  </a:cubicBezTo>
                  <a:close/>
                  <a:moveTo>
                    <a:pt x="5876" y="2908"/>
                  </a:moveTo>
                  <a:lnTo>
                    <a:pt x="5876" y="2968"/>
                  </a:lnTo>
                  <a:cubicBezTo>
                    <a:pt x="5811" y="2968"/>
                    <a:pt x="5876" y="2968"/>
                    <a:pt x="5876" y="2908"/>
                  </a:cubicBezTo>
                  <a:close/>
                  <a:moveTo>
                    <a:pt x="5456" y="4380"/>
                  </a:moveTo>
                  <a:lnTo>
                    <a:pt x="5456" y="4380"/>
                  </a:lnTo>
                  <a:cubicBezTo>
                    <a:pt x="5451" y="4384"/>
                    <a:pt x="5446" y="4388"/>
                    <a:pt x="5440" y="4392"/>
                  </a:cubicBezTo>
                  <a:cubicBezTo>
                    <a:pt x="5446" y="4388"/>
                    <a:pt x="5451" y="4384"/>
                    <a:pt x="5456" y="4380"/>
                  </a:cubicBezTo>
                  <a:close/>
                  <a:moveTo>
                    <a:pt x="6271" y="5174"/>
                  </a:moveTo>
                  <a:cubicBezTo>
                    <a:pt x="6282" y="5186"/>
                    <a:pt x="6294" y="5193"/>
                    <a:pt x="6306" y="5193"/>
                  </a:cubicBezTo>
                  <a:cubicBezTo>
                    <a:pt x="6293" y="5187"/>
                    <a:pt x="6282" y="5181"/>
                    <a:pt x="6271" y="5174"/>
                  </a:cubicBezTo>
                  <a:close/>
                  <a:moveTo>
                    <a:pt x="11068" y="7359"/>
                  </a:moveTo>
                  <a:cubicBezTo>
                    <a:pt x="11066" y="7369"/>
                    <a:pt x="11064" y="7379"/>
                    <a:pt x="11064" y="7388"/>
                  </a:cubicBezTo>
                  <a:lnTo>
                    <a:pt x="11064" y="7388"/>
                  </a:lnTo>
                  <a:cubicBezTo>
                    <a:pt x="11067" y="7378"/>
                    <a:pt x="11068" y="7369"/>
                    <a:pt x="11068" y="7359"/>
                  </a:cubicBezTo>
                  <a:close/>
                  <a:moveTo>
                    <a:pt x="10975" y="9531"/>
                  </a:moveTo>
                  <a:lnTo>
                    <a:pt x="10932" y="9546"/>
                  </a:lnTo>
                  <a:lnTo>
                    <a:pt x="10932" y="9546"/>
                  </a:lnTo>
                  <a:cubicBezTo>
                    <a:pt x="10948" y="9543"/>
                    <a:pt x="10963" y="9539"/>
                    <a:pt x="10975" y="9531"/>
                  </a:cubicBezTo>
                  <a:close/>
                  <a:moveTo>
                    <a:pt x="10932" y="9546"/>
                  </a:moveTo>
                  <a:lnTo>
                    <a:pt x="10932" y="9546"/>
                  </a:lnTo>
                  <a:cubicBezTo>
                    <a:pt x="10895" y="9553"/>
                    <a:pt x="10850" y="9553"/>
                    <a:pt x="10821" y="9585"/>
                  </a:cubicBezTo>
                  <a:lnTo>
                    <a:pt x="10932" y="9546"/>
                  </a:lnTo>
                  <a:close/>
                  <a:moveTo>
                    <a:pt x="12117" y="10450"/>
                  </a:moveTo>
                  <a:lnTo>
                    <a:pt x="12117" y="10574"/>
                  </a:lnTo>
                  <a:cubicBezTo>
                    <a:pt x="12058" y="10574"/>
                    <a:pt x="12058" y="10510"/>
                    <a:pt x="12117" y="10450"/>
                  </a:cubicBezTo>
                  <a:close/>
                  <a:moveTo>
                    <a:pt x="12900" y="12422"/>
                  </a:moveTo>
                  <a:cubicBezTo>
                    <a:pt x="12886" y="12424"/>
                    <a:pt x="12872" y="12426"/>
                    <a:pt x="12859" y="12428"/>
                  </a:cubicBezTo>
                  <a:cubicBezTo>
                    <a:pt x="12868" y="12428"/>
                    <a:pt x="12882" y="12426"/>
                    <a:pt x="12900" y="12422"/>
                  </a:cubicBezTo>
                  <a:close/>
                  <a:moveTo>
                    <a:pt x="14901" y="13230"/>
                  </a:moveTo>
                  <a:lnTo>
                    <a:pt x="14837" y="13294"/>
                  </a:lnTo>
                  <a:cubicBezTo>
                    <a:pt x="14901" y="13294"/>
                    <a:pt x="14901" y="13230"/>
                    <a:pt x="14901" y="13230"/>
                  </a:cubicBezTo>
                  <a:close/>
                  <a:moveTo>
                    <a:pt x="13418" y="14159"/>
                  </a:moveTo>
                  <a:cubicBezTo>
                    <a:pt x="13418" y="14165"/>
                    <a:pt x="13419" y="14171"/>
                    <a:pt x="13421" y="14177"/>
                  </a:cubicBezTo>
                  <a:lnTo>
                    <a:pt x="13421" y="14177"/>
                  </a:lnTo>
                  <a:lnTo>
                    <a:pt x="13418" y="14159"/>
                  </a:lnTo>
                  <a:close/>
                  <a:moveTo>
                    <a:pt x="14975" y="16581"/>
                  </a:moveTo>
                  <a:lnTo>
                    <a:pt x="14975" y="16581"/>
                  </a:lnTo>
                  <a:cubicBezTo>
                    <a:pt x="14988" y="16592"/>
                    <a:pt x="15005" y="16605"/>
                    <a:pt x="15023" y="16618"/>
                  </a:cubicBezTo>
                  <a:lnTo>
                    <a:pt x="15023" y="16618"/>
                  </a:lnTo>
                  <a:cubicBezTo>
                    <a:pt x="15016" y="16600"/>
                    <a:pt x="14998" y="16588"/>
                    <a:pt x="14975" y="16581"/>
                  </a:cubicBezTo>
                  <a:close/>
                  <a:moveTo>
                    <a:pt x="15023" y="16618"/>
                  </a:moveTo>
                  <a:cubicBezTo>
                    <a:pt x="15024" y="16622"/>
                    <a:pt x="15025" y="16627"/>
                    <a:pt x="15025" y="16632"/>
                  </a:cubicBezTo>
                  <a:cubicBezTo>
                    <a:pt x="14978" y="16678"/>
                    <a:pt x="14951" y="16693"/>
                    <a:pt x="14933" y="16693"/>
                  </a:cubicBezTo>
                  <a:cubicBezTo>
                    <a:pt x="14897" y="16693"/>
                    <a:pt x="14901" y="16631"/>
                    <a:pt x="14867" y="16631"/>
                  </a:cubicBezTo>
                  <a:cubicBezTo>
                    <a:pt x="14850" y="16631"/>
                    <a:pt x="14823" y="16646"/>
                    <a:pt x="14778" y="16691"/>
                  </a:cubicBezTo>
                  <a:cubicBezTo>
                    <a:pt x="14794" y="16683"/>
                    <a:pt x="14810" y="16680"/>
                    <a:pt x="14825" y="16680"/>
                  </a:cubicBezTo>
                  <a:cubicBezTo>
                    <a:pt x="14919" y="16680"/>
                    <a:pt x="14977" y="16824"/>
                    <a:pt x="15084" y="16879"/>
                  </a:cubicBezTo>
                  <a:cubicBezTo>
                    <a:pt x="15231" y="16783"/>
                    <a:pt x="15112" y="16686"/>
                    <a:pt x="15023" y="16618"/>
                  </a:cubicBezTo>
                  <a:close/>
                  <a:moveTo>
                    <a:pt x="16305" y="17239"/>
                  </a:moveTo>
                  <a:cubicBezTo>
                    <a:pt x="16310" y="17239"/>
                    <a:pt x="16296" y="17275"/>
                    <a:pt x="16261" y="17310"/>
                  </a:cubicBezTo>
                  <a:cubicBezTo>
                    <a:pt x="16286" y="17258"/>
                    <a:pt x="16301" y="17239"/>
                    <a:pt x="16305" y="17239"/>
                  </a:cubicBezTo>
                  <a:close/>
                  <a:moveTo>
                    <a:pt x="866" y="1"/>
                  </a:moveTo>
                  <a:lnTo>
                    <a:pt x="866" y="1"/>
                  </a:lnTo>
                  <a:cubicBezTo>
                    <a:pt x="930" y="124"/>
                    <a:pt x="866" y="124"/>
                    <a:pt x="807" y="124"/>
                  </a:cubicBezTo>
                  <a:cubicBezTo>
                    <a:pt x="866" y="188"/>
                    <a:pt x="742" y="248"/>
                    <a:pt x="742" y="371"/>
                  </a:cubicBezTo>
                  <a:cubicBezTo>
                    <a:pt x="683" y="248"/>
                    <a:pt x="559" y="188"/>
                    <a:pt x="436" y="65"/>
                  </a:cubicBezTo>
                  <a:cubicBezTo>
                    <a:pt x="371" y="188"/>
                    <a:pt x="248" y="188"/>
                    <a:pt x="188" y="188"/>
                  </a:cubicBezTo>
                  <a:cubicBezTo>
                    <a:pt x="65" y="248"/>
                    <a:pt x="0" y="248"/>
                    <a:pt x="0" y="371"/>
                  </a:cubicBezTo>
                  <a:cubicBezTo>
                    <a:pt x="0" y="371"/>
                    <a:pt x="65" y="312"/>
                    <a:pt x="124" y="312"/>
                  </a:cubicBezTo>
                  <a:cubicBezTo>
                    <a:pt x="65" y="436"/>
                    <a:pt x="124" y="559"/>
                    <a:pt x="188" y="683"/>
                  </a:cubicBezTo>
                  <a:cubicBezTo>
                    <a:pt x="248" y="807"/>
                    <a:pt x="312" y="990"/>
                    <a:pt x="312" y="1178"/>
                  </a:cubicBezTo>
                  <a:cubicBezTo>
                    <a:pt x="347" y="1105"/>
                    <a:pt x="361" y="1075"/>
                    <a:pt x="367" y="1075"/>
                  </a:cubicBezTo>
                  <a:cubicBezTo>
                    <a:pt x="371" y="1075"/>
                    <a:pt x="371" y="1089"/>
                    <a:pt x="371" y="1113"/>
                  </a:cubicBezTo>
                  <a:cubicBezTo>
                    <a:pt x="436" y="1113"/>
                    <a:pt x="436" y="1178"/>
                    <a:pt x="495" y="1237"/>
                  </a:cubicBezTo>
                  <a:cubicBezTo>
                    <a:pt x="534" y="1276"/>
                    <a:pt x="571" y="1337"/>
                    <a:pt x="622" y="1337"/>
                  </a:cubicBezTo>
                  <a:cubicBezTo>
                    <a:pt x="655" y="1337"/>
                    <a:pt x="694" y="1311"/>
                    <a:pt x="742" y="1237"/>
                  </a:cubicBezTo>
                  <a:lnTo>
                    <a:pt x="742" y="1237"/>
                  </a:lnTo>
                  <a:cubicBezTo>
                    <a:pt x="742" y="1301"/>
                    <a:pt x="683" y="1301"/>
                    <a:pt x="683" y="1425"/>
                  </a:cubicBezTo>
                  <a:cubicBezTo>
                    <a:pt x="720" y="1348"/>
                    <a:pt x="759" y="1294"/>
                    <a:pt x="813" y="1294"/>
                  </a:cubicBezTo>
                  <a:cubicBezTo>
                    <a:pt x="845" y="1294"/>
                    <a:pt x="883" y="1314"/>
                    <a:pt x="930" y="1361"/>
                  </a:cubicBezTo>
                  <a:cubicBezTo>
                    <a:pt x="1054" y="1425"/>
                    <a:pt x="1113" y="1484"/>
                    <a:pt x="1177" y="1548"/>
                  </a:cubicBezTo>
                  <a:cubicBezTo>
                    <a:pt x="1301" y="1608"/>
                    <a:pt x="1360" y="1731"/>
                    <a:pt x="1484" y="1855"/>
                  </a:cubicBezTo>
                  <a:lnTo>
                    <a:pt x="1548" y="1731"/>
                  </a:lnTo>
                  <a:cubicBezTo>
                    <a:pt x="1608" y="1796"/>
                    <a:pt x="1608" y="1796"/>
                    <a:pt x="1608" y="1855"/>
                  </a:cubicBezTo>
                  <a:cubicBezTo>
                    <a:pt x="1660" y="1821"/>
                    <a:pt x="1669" y="1796"/>
                    <a:pt x="1659" y="1774"/>
                  </a:cubicBezTo>
                  <a:lnTo>
                    <a:pt x="1659" y="1774"/>
                  </a:lnTo>
                  <a:cubicBezTo>
                    <a:pt x="1697" y="1807"/>
                    <a:pt x="1746" y="1831"/>
                    <a:pt x="1796" y="1855"/>
                  </a:cubicBezTo>
                  <a:cubicBezTo>
                    <a:pt x="1919" y="1979"/>
                    <a:pt x="2043" y="2043"/>
                    <a:pt x="1979" y="2226"/>
                  </a:cubicBezTo>
                  <a:cubicBezTo>
                    <a:pt x="1993" y="2233"/>
                    <a:pt x="2005" y="2237"/>
                    <a:pt x="2015" y="2237"/>
                  </a:cubicBezTo>
                  <a:cubicBezTo>
                    <a:pt x="2082" y="2237"/>
                    <a:pt x="2064" y="2093"/>
                    <a:pt x="2132" y="2093"/>
                  </a:cubicBezTo>
                  <a:cubicBezTo>
                    <a:pt x="2142" y="2093"/>
                    <a:pt x="2153" y="2096"/>
                    <a:pt x="2167" y="2102"/>
                  </a:cubicBezTo>
                  <a:lnTo>
                    <a:pt x="2102" y="2226"/>
                  </a:lnTo>
                  <a:lnTo>
                    <a:pt x="2102" y="2226"/>
                  </a:lnTo>
                  <a:lnTo>
                    <a:pt x="2226" y="2102"/>
                  </a:lnTo>
                  <a:cubicBezTo>
                    <a:pt x="2290" y="2167"/>
                    <a:pt x="2290" y="2290"/>
                    <a:pt x="2226" y="2350"/>
                  </a:cubicBezTo>
                  <a:lnTo>
                    <a:pt x="2167" y="2350"/>
                  </a:lnTo>
                  <a:cubicBezTo>
                    <a:pt x="2167" y="2516"/>
                    <a:pt x="2360" y="2485"/>
                    <a:pt x="2405" y="2520"/>
                  </a:cubicBezTo>
                  <a:lnTo>
                    <a:pt x="2405" y="2520"/>
                  </a:lnTo>
                  <a:lnTo>
                    <a:pt x="2350" y="2414"/>
                  </a:lnTo>
                  <a:lnTo>
                    <a:pt x="2350" y="2414"/>
                  </a:lnTo>
                  <a:cubicBezTo>
                    <a:pt x="2693" y="2469"/>
                    <a:pt x="2986" y="2791"/>
                    <a:pt x="3322" y="2791"/>
                  </a:cubicBezTo>
                  <a:cubicBezTo>
                    <a:pt x="3349" y="2791"/>
                    <a:pt x="3376" y="2789"/>
                    <a:pt x="3403" y="2785"/>
                  </a:cubicBezTo>
                  <a:lnTo>
                    <a:pt x="3403" y="2721"/>
                  </a:lnTo>
                  <a:cubicBezTo>
                    <a:pt x="3710" y="2721"/>
                    <a:pt x="3527" y="2908"/>
                    <a:pt x="3833" y="2968"/>
                  </a:cubicBezTo>
                  <a:lnTo>
                    <a:pt x="3774" y="3032"/>
                  </a:lnTo>
                  <a:cubicBezTo>
                    <a:pt x="3836" y="3000"/>
                    <a:pt x="3881" y="2984"/>
                    <a:pt x="3920" y="2984"/>
                  </a:cubicBezTo>
                  <a:cubicBezTo>
                    <a:pt x="3958" y="2984"/>
                    <a:pt x="3989" y="3000"/>
                    <a:pt x="4021" y="3032"/>
                  </a:cubicBezTo>
                  <a:cubicBezTo>
                    <a:pt x="3897" y="3032"/>
                    <a:pt x="4021" y="3215"/>
                    <a:pt x="3897" y="3279"/>
                  </a:cubicBezTo>
                  <a:cubicBezTo>
                    <a:pt x="4204" y="3279"/>
                    <a:pt x="4080" y="3215"/>
                    <a:pt x="4392" y="3091"/>
                  </a:cubicBezTo>
                  <a:lnTo>
                    <a:pt x="4392" y="3091"/>
                  </a:lnTo>
                  <a:lnTo>
                    <a:pt x="4328" y="3215"/>
                  </a:lnTo>
                  <a:cubicBezTo>
                    <a:pt x="4415" y="3173"/>
                    <a:pt x="4473" y="3129"/>
                    <a:pt x="4542" y="3129"/>
                  </a:cubicBezTo>
                  <a:cubicBezTo>
                    <a:pt x="4571" y="3129"/>
                    <a:pt x="4603" y="3137"/>
                    <a:pt x="4639" y="3156"/>
                  </a:cubicBezTo>
                  <a:cubicBezTo>
                    <a:pt x="4451" y="3215"/>
                    <a:pt x="4575" y="3339"/>
                    <a:pt x="4392" y="3403"/>
                  </a:cubicBezTo>
                  <a:cubicBezTo>
                    <a:pt x="4516" y="3774"/>
                    <a:pt x="4946" y="3403"/>
                    <a:pt x="4822" y="3833"/>
                  </a:cubicBezTo>
                  <a:cubicBezTo>
                    <a:pt x="4946" y="3710"/>
                    <a:pt x="4946" y="3650"/>
                    <a:pt x="4887" y="3586"/>
                  </a:cubicBezTo>
                  <a:cubicBezTo>
                    <a:pt x="4822" y="3527"/>
                    <a:pt x="4763" y="3527"/>
                    <a:pt x="4822" y="3527"/>
                  </a:cubicBezTo>
                  <a:cubicBezTo>
                    <a:pt x="4822" y="3436"/>
                    <a:pt x="4954" y="3378"/>
                    <a:pt x="5050" y="3378"/>
                  </a:cubicBezTo>
                  <a:cubicBezTo>
                    <a:pt x="5086" y="3378"/>
                    <a:pt x="5117" y="3386"/>
                    <a:pt x="5134" y="3403"/>
                  </a:cubicBezTo>
                  <a:cubicBezTo>
                    <a:pt x="5193" y="3462"/>
                    <a:pt x="5010" y="3898"/>
                    <a:pt x="5193" y="4021"/>
                  </a:cubicBezTo>
                  <a:lnTo>
                    <a:pt x="5134" y="4021"/>
                  </a:lnTo>
                  <a:cubicBezTo>
                    <a:pt x="5134" y="4083"/>
                    <a:pt x="5180" y="4083"/>
                    <a:pt x="5225" y="4083"/>
                  </a:cubicBezTo>
                  <a:cubicBezTo>
                    <a:pt x="5271" y="4083"/>
                    <a:pt x="5317" y="4083"/>
                    <a:pt x="5317" y="4145"/>
                  </a:cubicBezTo>
                  <a:cubicBezTo>
                    <a:pt x="5358" y="4118"/>
                    <a:pt x="5387" y="4109"/>
                    <a:pt x="5409" y="4109"/>
                  </a:cubicBezTo>
                  <a:cubicBezTo>
                    <a:pt x="5458" y="4109"/>
                    <a:pt x="5474" y="4154"/>
                    <a:pt x="5514" y="4154"/>
                  </a:cubicBezTo>
                  <a:cubicBezTo>
                    <a:pt x="5539" y="4154"/>
                    <a:pt x="5572" y="4137"/>
                    <a:pt x="5628" y="4081"/>
                  </a:cubicBezTo>
                  <a:lnTo>
                    <a:pt x="5381" y="3957"/>
                  </a:lnTo>
                  <a:lnTo>
                    <a:pt x="5381" y="3957"/>
                  </a:lnTo>
                  <a:cubicBezTo>
                    <a:pt x="5410" y="3967"/>
                    <a:pt x="5441" y="3971"/>
                    <a:pt x="5472" y="3971"/>
                  </a:cubicBezTo>
                  <a:cubicBezTo>
                    <a:pt x="5568" y="3971"/>
                    <a:pt x="5670" y="3935"/>
                    <a:pt x="5749" y="3935"/>
                  </a:cubicBezTo>
                  <a:cubicBezTo>
                    <a:pt x="5807" y="3935"/>
                    <a:pt x="5853" y="3954"/>
                    <a:pt x="5876" y="4021"/>
                  </a:cubicBezTo>
                  <a:cubicBezTo>
                    <a:pt x="5876" y="4081"/>
                    <a:pt x="5752" y="4081"/>
                    <a:pt x="5688" y="4081"/>
                  </a:cubicBezTo>
                  <a:cubicBezTo>
                    <a:pt x="5688" y="4204"/>
                    <a:pt x="5811" y="4145"/>
                    <a:pt x="5811" y="4204"/>
                  </a:cubicBezTo>
                  <a:cubicBezTo>
                    <a:pt x="5757" y="4277"/>
                    <a:pt x="5713" y="4302"/>
                    <a:pt x="5674" y="4302"/>
                  </a:cubicBezTo>
                  <a:cubicBezTo>
                    <a:pt x="5592" y="4302"/>
                    <a:pt x="5529" y="4196"/>
                    <a:pt x="5429" y="4196"/>
                  </a:cubicBezTo>
                  <a:cubicBezTo>
                    <a:pt x="5414" y="4196"/>
                    <a:pt x="5398" y="4199"/>
                    <a:pt x="5381" y="4204"/>
                  </a:cubicBezTo>
                  <a:cubicBezTo>
                    <a:pt x="5318" y="4325"/>
                    <a:pt x="5671" y="4210"/>
                    <a:pt x="5456" y="4380"/>
                  </a:cubicBezTo>
                  <a:lnTo>
                    <a:pt x="5456" y="4380"/>
                  </a:lnTo>
                  <a:cubicBezTo>
                    <a:pt x="5520" y="4332"/>
                    <a:pt x="5564" y="4314"/>
                    <a:pt x="5597" y="4314"/>
                  </a:cubicBezTo>
                  <a:cubicBezTo>
                    <a:pt x="5695" y="4314"/>
                    <a:pt x="5691" y="4474"/>
                    <a:pt x="5796" y="4474"/>
                  </a:cubicBezTo>
                  <a:cubicBezTo>
                    <a:pt x="5817" y="4474"/>
                    <a:pt x="5843" y="4468"/>
                    <a:pt x="5876" y="4451"/>
                  </a:cubicBezTo>
                  <a:lnTo>
                    <a:pt x="5876" y="4451"/>
                  </a:lnTo>
                  <a:lnTo>
                    <a:pt x="5811" y="4575"/>
                  </a:lnTo>
                  <a:cubicBezTo>
                    <a:pt x="5811" y="4575"/>
                    <a:pt x="5866" y="4549"/>
                    <a:pt x="5903" y="4549"/>
                  </a:cubicBezTo>
                  <a:cubicBezTo>
                    <a:pt x="5921" y="4549"/>
                    <a:pt x="5935" y="4555"/>
                    <a:pt x="5935" y="4575"/>
                  </a:cubicBezTo>
                  <a:lnTo>
                    <a:pt x="5752" y="4699"/>
                  </a:lnTo>
                  <a:cubicBezTo>
                    <a:pt x="5778" y="4681"/>
                    <a:pt x="5799" y="4673"/>
                    <a:pt x="5817" y="4673"/>
                  </a:cubicBezTo>
                  <a:cubicBezTo>
                    <a:pt x="5922" y="4673"/>
                    <a:pt x="5893" y="4946"/>
                    <a:pt x="5999" y="4946"/>
                  </a:cubicBezTo>
                  <a:cubicBezTo>
                    <a:pt x="5811" y="4763"/>
                    <a:pt x="6059" y="4763"/>
                    <a:pt x="6059" y="4575"/>
                  </a:cubicBezTo>
                  <a:lnTo>
                    <a:pt x="6059" y="4575"/>
                  </a:lnTo>
                  <a:cubicBezTo>
                    <a:pt x="6417" y="4637"/>
                    <a:pt x="5968" y="4985"/>
                    <a:pt x="6271" y="5174"/>
                  </a:cubicBezTo>
                  <a:lnTo>
                    <a:pt x="6271" y="5174"/>
                  </a:lnTo>
                  <a:cubicBezTo>
                    <a:pt x="6228" y="5127"/>
                    <a:pt x="6207" y="5010"/>
                    <a:pt x="6306" y="5010"/>
                  </a:cubicBezTo>
                  <a:cubicBezTo>
                    <a:pt x="6306" y="5070"/>
                    <a:pt x="6370" y="5134"/>
                    <a:pt x="6370" y="5258"/>
                  </a:cubicBezTo>
                  <a:cubicBezTo>
                    <a:pt x="6401" y="5278"/>
                    <a:pt x="6422" y="5287"/>
                    <a:pt x="6438" y="5287"/>
                  </a:cubicBezTo>
                  <a:cubicBezTo>
                    <a:pt x="6519" y="5287"/>
                    <a:pt x="6450" y="5070"/>
                    <a:pt x="6553" y="5070"/>
                  </a:cubicBezTo>
                  <a:cubicBezTo>
                    <a:pt x="6533" y="5132"/>
                    <a:pt x="6541" y="5153"/>
                    <a:pt x="6563" y="5153"/>
                  </a:cubicBezTo>
                  <a:cubicBezTo>
                    <a:pt x="6609" y="5153"/>
                    <a:pt x="6718" y="5070"/>
                    <a:pt x="6800" y="5070"/>
                  </a:cubicBezTo>
                  <a:lnTo>
                    <a:pt x="6741" y="5193"/>
                  </a:lnTo>
                  <a:cubicBezTo>
                    <a:pt x="6771" y="5253"/>
                    <a:pt x="6801" y="5273"/>
                    <a:pt x="6830" y="5273"/>
                  </a:cubicBezTo>
                  <a:cubicBezTo>
                    <a:pt x="6894" y="5273"/>
                    <a:pt x="6959" y="5178"/>
                    <a:pt x="7023" y="5178"/>
                  </a:cubicBezTo>
                  <a:cubicBezTo>
                    <a:pt x="7053" y="5178"/>
                    <a:pt x="7082" y="5198"/>
                    <a:pt x="7112" y="5258"/>
                  </a:cubicBezTo>
                  <a:lnTo>
                    <a:pt x="6865" y="5381"/>
                  </a:lnTo>
                  <a:lnTo>
                    <a:pt x="6988" y="5381"/>
                  </a:lnTo>
                  <a:lnTo>
                    <a:pt x="6865" y="5505"/>
                  </a:lnTo>
                  <a:cubicBezTo>
                    <a:pt x="7048" y="5505"/>
                    <a:pt x="7048" y="5564"/>
                    <a:pt x="7112" y="5688"/>
                  </a:cubicBezTo>
                  <a:cubicBezTo>
                    <a:pt x="7154" y="5600"/>
                    <a:pt x="7260" y="5513"/>
                    <a:pt x="7340" y="5513"/>
                  </a:cubicBezTo>
                  <a:cubicBezTo>
                    <a:pt x="7373" y="5513"/>
                    <a:pt x="7401" y="5528"/>
                    <a:pt x="7419" y="5564"/>
                  </a:cubicBezTo>
                  <a:cubicBezTo>
                    <a:pt x="7419" y="5688"/>
                    <a:pt x="7295" y="5628"/>
                    <a:pt x="7419" y="5688"/>
                  </a:cubicBezTo>
                  <a:cubicBezTo>
                    <a:pt x="7385" y="5725"/>
                    <a:pt x="7329" y="5760"/>
                    <a:pt x="7289" y="5760"/>
                  </a:cubicBezTo>
                  <a:cubicBezTo>
                    <a:pt x="7258" y="5760"/>
                    <a:pt x="7236" y="5741"/>
                    <a:pt x="7236" y="5688"/>
                  </a:cubicBezTo>
                  <a:cubicBezTo>
                    <a:pt x="7236" y="5688"/>
                    <a:pt x="7171" y="5752"/>
                    <a:pt x="7112" y="5752"/>
                  </a:cubicBezTo>
                  <a:cubicBezTo>
                    <a:pt x="7112" y="5935"/>
                    <a:pt x="7295" y="5935"/>
                    <a:pt x="7295" y="5935"/>
                  </a:cubicBezTo>
                  <a:lnTo>
                    <a:pt x="7295" y="5876"/>
                  </a:lnTo>
                  <a:lnTo>
                    <a:pt x="7607" y="5876"/>
                  </a:lnTo>
                  <a:cubicBezTo>
                    <a:pt x="7607" y="5935"/>
                    <a:pt x="7542" y="5935"/>
                    <a:pt x="7483" y="5999"/>
                  </a:cubicBezTo>
                  <a:cubicBezTo>
                    <a:pt x="7523" y="5999"/>
                    <a:pt x="7564" y="5971"/>
                    <a:pt x="7605" y="5971"/>
                  </a:cubicBezTo>
                  <a:cubicBezTo>
                    <a:pt x="7626" y="5971"/>
                    <a:pt x="7646" y="5978"/>
                    <a:pt x="7666" y="5999"/>
                  </a:cubicBezTo>
                  <a:cubicBezTo>
                    <a:pt x="7607" y="6059"/>
                    <a:pt x="7483" y="6182"/>
                    <a:pt x="7359" y="6182"/>
                  </a:cubicBezTo>
                  <a:lnTo>
                    <a:pt x="7666" y="6247"/>
                  </a:lnTo>
                  <a:cubicBezTo>
                    <a:pt x="7607" y="6247"/>
                    <a:pt x="7607" y="6430"/>
                    <a:pt x="7607" y="6430"/>
                  </a:cubicBezTo>
                  <a:cubicBezTo>
                    <a:pt x="7607" y="6494"/>
                    <a:pt x="7666" y="6494"/>
                    <a:pt x="7790" y="6494"/>
                  </a:cubicBezTo>
                  <a:cubicBezTo>
                    <a:pt x="7913" y="6494"/>
                    <a:pt x="7978" y="6553"/>
                    <a:pt x="8037" y="6618"/>
                  </a:cubicBezTo>
                  <a:lnTo>
                    <a:pt x="8101" y="6618"/>
                  </a:lnTo>
                  <a:cubicBezTo>
                    <a:pt x="8225" y="6741"/>
                    <a:pt x="8225" y="6988"/>
                    <a:pt x="8472" y="6988"/>
                  </a:cubicBezTo>
                  <a:lnTo>
                    <a:pt x="8348" y="7171"/>
                  </a:lnTo>
                  <a:cubicBezTo>
                    <a:pt x="8363" y="7177"/>
                    <a:pt x="8376" y="7179"/>
                    <a:pt x="8388" y="7179"/>
                  </a:cubicBezTo>
                  <a:cubicBezTo>
                    <a:pt x="8502" y="7179"/>
                    <a:pt x="8498" y="6963"/>
                    <a:pt x="8630" y="6963"/>
                  </a:cubicBezTo>
                  <a:cubicBezTo>
                    <a:pt x="8654" y="6963"/>
                    <a:pt x="8684" y="6971"/>
                    <a:pt x="8719" y="6988"/>
                  </a:cubicBezTo>
                  <a:cubicBezTo>
                    <a:pt x="8902" y="7048"/>
                    <a:pt x="8596" y="7171"/>
                    <a:pt x="8596" y="7295"/>
                  </a:cubicBezTo>
                  <a:cubicBezTo>
                    <a:pt x="8678" y="7268"/>
                    <a:pt x="8773" y="7241"/>
                    <a:pt x="8853" y="7241"/>
                  </a:cubicBezTo>
                  <a:cubicBezTo>
                    <a:pt x="8951" y="7241"/>
                    <a:pt x="9026" y="7282"/>
                    <a:pt x="9026" y="7419"/>
                  </a:cubicBezTo>
                  <a:cubicBezTo>
                    <a:pt x="8967" y="7419"/>
                    <a:pt x="8902" y="7359"/>
                    <a:pt x="8902" y="7359"/>
                  </a:cubicBezTo>
                  <a:lnTo>
                    <a:pt x="8902" y="7542"/>
                  </a:lnTo>
                  <a:cubicBezTo>
                    <a:pt x="8749" y="7542"/>
                    <a:pt x="8672" y="7511"/>
                    <a:pt x="8626" y="7511"/>
                  </a:cubicBezTo>
                  <a:cubicBezTo>
                    <a:pt x="8580" y="7511"/>
                    <a:pt x="8564" y="7542"/>
                    <a:pt x="8531" y="7666"/>
                  </a:cubicBezTo>
                  <a:cubicBezTo>
                    <a:pt x="8609" y="7602"/>
                    <a:pt x="8671" y="7578"/>
                    <a:pt x="8722" y="7578"/>
                  </a:cubicBezTo>
                  <a:cubicBezTo>
                    <a:pt x="8864" y="7578"/>
                    <a:pt x="8930" y="7756"/>
                    <a:pt x="9051" y="7756"/>
                  </a:cubicBezTo>
                  <a:cubicBezTo>
                    <a:pt x="9095" y="7756"/>
                    <a:pt x="9148" y="7732"/>
                    <a:pt x="9214" y="7666"/>
                  </a:cubicBezTo>
                  <a:lnTo>
                    <a:pt x="9214" y="7790"/>
                  </a:lnTo>
                  <a:cubicBezTo>
                    <a:pt x="9214" y="7760"/>
                    <a:pt x="9214" y="7760"/>
                    <a:pt x="9206" y="7760"/>
                  </a:cubicBezTo>
                  <a:cubicBezTo>
                    <a:pt x="9198" y="7760"/>
                    <a:pt x="9182" y="7760"/>
                    <a:pt x="9150" y="7730"/>
                  </a:cubicBezTo>
                  <a:lnTo>
                    <a:pt x="9150" y="7730"/>
                  </a:lnTo>
                  <a:cubicBezTo>
                    <a:pt x="9150" y="7816"/>
                    <a:pt x="9179" y="7844"/>
                    <a:pt x="9222" y="7844"/>
                  </a:cubicBezTo>
                  <a:cubicBezTo>
                    <a:pt x="9304" y="7844"/>
                    <a:pt x="9438" y="7742"/>
                    <a:pt x="9520" y="7742"/>
                  </a:cubicBezTo>
                  <a:cubicBezTo>
                    <a:pt x="9550" y="7742"/>
                    <a:pt x="9573" y="7755"/>
                    <a:pt x="9585" y="7790"/>
                  </a:cubicBezTo>
                  <a:cubicBezTo>
                    <a:pt x="9585" y="7854"/>
                    <a:pt x="9585" y="7978"/>
                    <a:pt x="9520" y="7978"/>
                  </a:cubicBezTo>
                  <a:lnTo>
                    <a:pt x="9708" y="7978"/>
                  </a:lnTo>
                  <a:cubicBezTo>
                    <a:pt x="9708" y="8009"/>
                    <a:pt x="9690" y="8042"/>
                    <a:pt x="9673" y="8056"/>
                  </a:cubicBezTo>
                  <a:lnTo>
                    <a:pt x="9673" y="8056"/>
                  </a:lnTo>
                  <a:lnTo>
                    <a:pt x="9644" y="8037"/>
                  </a:lnTo>
                  <a:lnTo>
                    <a:pt x="9644" y="8037"/>
                  </a:lnTo>
                  <a:cubicBezTo>
                    <a:pt x="9644" y="8056"/>
                    <a:pt x="9650" y="8064"/>
                    <a:pt x="9658" y="8064"/>
                  </a:cubicBezTo>
                  <a:cubicBezTo>
                    <a:pt x="9662" y="8064"/>
                    <a:pt x="9668" y="8061"/>
                    <a:pt x="9673" y="8056"/>
                  </a:cubicBezTo>
                  <a:lnTo>
                    <a:pt x="9673" y="8056"/>
                  </a:lnTo>
                  <a:lnTo>
                    <a:pt x="9832" y="8161"/>
                  </a:lnTo>
                  <a:lnTo>
                    <a:pt x="9832" y="8225"/>
                  </a:lnTo>
                  <a:cubicBezTo>
                    <a:pt x="9891" y="8161"/>
                    <a:pt x="10015" y="8161"/>
                    <a:pt x="10079" y="8161"/>
                  </a:cubicBezTo>
                  <a:cubicBezTo>
                    <a:pt x="10079" y="8193"/>
                    <a:pt x="10063" y="8193"/>
                    <a:pt x="10047" y="8193"/>
                  </a:cubicBezTo>
                  <a:cubicBezTo>
                    <a:pt x="10031" y="8193"/>
                    <a:pt x="10015" y="8193"/>
                    <a:pt x="10015" y="8225"/>
                  </a:cubicBezTo>
                  <a:lnTo>
                    <a:pt x="10139" y="8225"/>
                  </a:lnTo>
                  <a:cubicBezTo>
                    <a:pt x="10139" y="8297"/>
                    <a:pt x="10077" y="8327"/>
                    <a:pt x="10013" y="8327"/>
                  </a:cubicBezTo>
                  <a:cubicBezTo>
                    <a:pt x="9966" y="8327"/>
                    <a:pt x="9918" y="8311"/>
                    <a:pt x="9891" y="8284"/>
                  </a:cubicBezTo>
                  <a:cubicBezTo>
                    <a:pt x="9768" y="8470"/>
                    <a:pt x="9815" y="8470"/>
                    <a:pt x="9885" y="8470"/>
                  </a:cubicBezTo>
                  <a:cubicBezTo>
                    <a:pt x="9954" y="8470"/>
                    <a:pt x="10047" y="8470"/>
                    <a:pt x="10015" y="8655"/>
                  </a:cubicBezTo>
                  <a:lnTo>
                    <a:pt x="9891" y="8596"/>
                  </a:lnTo>
                  <a:cubicBezTo>
                    <a:pt x="9768" y="8843"/>
                    <a:pt x="9891" y="8843"/>
                    <a:pt x="9832" y="9026"/>
                  </a:cubicBezTo>
                  <a:cubicBezTo>
                    <a:pt x="9891" y="8967"/>
                    <a:pt x="10015" y="8596"/>
                    <a:pt x="10203" y="8596"/>
                  </a:cubicBezTo>
                  <a:cubicBezTo>
                    <a:pt x="10139" y="8596"/>
                    <a:pt x="10015" y="8596"/>
                    <a:pt x="10079" y="8531"/>
                  </a:cubicBezTo>
                  <a:cubicBezTo>
                    <a:pt x="10118" y="8493"/>
                    <a:pt x="10144" y="8479"/>
                    <a:pt x="10162" y="8479"/>
                  </a:cubicBezTo>
                  <a:cubicBezTo>
                    <a:pt x="10203" y="8479"/>
                    <a:pt x="10203" y="8551"/>
                    <a:pt x="10203" y="8596"/>
                  </a:cubicBezTo>
                  <a:cubicBezTo>
                    <a:pt x="10139" y="8655"/>
                    <a:pt x="10203" y="8719"/>
                    <a:pt x="10327" y="8719"/>
                  </a:cubicBezTo>
                  <a:cubicBezTo>
                    <a:pt x="10203" y="8779"/>
                    <a:pt x="10262" y="8843"/>
                    <a:pt x="10327" y="8902"/>
                  </a:cubicBezTo>
                  <a:lnTo>
                    <a:pt x="10139" y="9026"/>
                  </a:lnTo>
                  <a:cubicBezTo>
                    <a:pt x="10175" y="9045"/>
                    <a:pt x="10207" y="9053"/>
                    <a:pt x="10236" y="9053"/>
                  </a:cubicBezTo>
                  <a:cubicBezTo>
                    <a:pt x="10305" y="9053"/>
                    <a:pt x="10363" y="9008"/>
                    <a:pt x="10450" y="8967"/>
                  </a:cubicBezTo>
                  <a:lnTo>
                    <a:pt x="10450" y="8967"/>
                  </a:lnTo>
                  <a:cubicBezTo>
                    <a:pt x="10510" y="9090"/>
                    <a:pt x="10386" y="9214"/>
                    <a:pt x="10327" y="9338"/>
                  </a:cubicBezTo>
                  <a:cubicBezTo>
                    <a:pt x="10334" y="9353"/>
                    <a:pt x="10342" y="9360"/>
                    <a:pt x="10350" y="9360"/>
                  </a:cubicBezTo>
                  <a:cubicBezTo>
                    <a:pt x="10393" y="9360"/>
                    <a:pt x="10445" y="9166"/>
                    <a:pt x="10544" y="9166"/>
                  </a:cubicBezTo>
                  <a:cubicBezTo>
                    <a:pt x="10570" y="9166"/>
                    <a:pt x="10600" y="9180"/>
                    <a:pt x="10633" y="9214"/>
                  </a:cubicBezTo>
                  <a:cubicBezTo>
                    <a:pt x="10633" y="9338"/>
                    <a:pt x="10757" y="9397"/>
                    <a:pt x="11004" y="9461"/>
                  </a:cubicBezTo>
                  <a:cubicBezTo>
                    <a:pt x="11004" y="9499"/>
                    <a:pt x="10993" y="9519"/>
                    <a:pt x="10975" y="9531"/>
                  </a:cubicBezTo>
                  <a:lnTo>
                    <a:pt x="10975" y="9531"/>
                  </a:lnTo>
                  <a:lnTo>
                    <a:pt x="11004" y="9521"/>
                  </a:lnTo>
                  <a:lnTo>
                    <a:pt x="11004" y="9521"/>
                  </a:lnTo>
                  <a:cubicBezTo>
                    <a:pt x="11068" y="9585"/>
                    <a:pt x="11004" y="9585"/>
                    <a:pt x="10945" y="9585"/>
                  </a:cubicBezTo>
                  <a:cubicBezTo>
                    <a:pt x="10962" y="9593"/>
                    <a:pt x="10979" y="9597"/>
                    <a:pt x="10994" y="9597"/>
                  </a:cubicBezTo>
                  <a:cubicBezTo>
                    <a:pt x="11071" y="9597"/>
                    <a:pt x="11125" y="9509"/>
                    <a:pt x="11202" y="9509"/>
                  </a:cubicBezTo>
                  <a:cubicBezTo>
                    <a:pt x="11217" y="9509"/>
                    <a:pt x="11234" y="9512"/>
                    <a:pt x="11251" y="9521"/>
                  </a:cubicBezTo>
                  <a:cubicBezTo>
                    <a:pt x="11375" y="9521"/>
                    <a:pt x="11316" y="9585"/>
                    <a:pt x="11316" y="9708"/>
                  </a:cubicBezTo>
                  <a:cubicBezTo>
                    <a:pt x="11316" y="9832"/>
                    <a:pt x="11316" y="9956"/>
                    <a:pt x="11439" y="9956"/>
                  </a:cubicBezTo>
                  <a:cubicBezTo>
                    <a:pt x="11439" y="10015"/>
                    <a:pt x="11316" y="10015"/>
                    <a:pt x="11251" y="10015"/>
                  </a:cubicBezTo>
                  <a:cubicBezTo>
                    <a:pt x="11499" y="10139"/>
                    <a:pt x="11499" y="10139"/>
                    <a:pt x="11746" y="10139"/>
                  </a:cubicBezTo>
                  <a:lnTo>
                    <a:pt x="11746" y="10327"/>
                  </a:lnTo>
                  <a:cubicBezTo>
                    <a:pt x="11810" y="10139"/>
                    <a:pt x="12058" y="10139"/>
                    <a:pt x="12241" y="10139"/>
                  </a:cubicBezTo>
                  <a:cubicBezTo>
                    <a:pt x="12305" y="10079"/>
                    <a:pt x="12305" y="10015"/>
                    <a:pt x="12364" y="9956"/>
                  </a:cubicBezTo>
                  <a:lnTo>
                    <a:pt x="12552" y="10079"/>
                  </a:lnTo>
                  <a:cubicBezTo>
                    <a:pt x="12552" y="10139"/>
                    <a:pt x="12428" y="10139"/>
                    <a:pt x="12364" y="10139"/>
                  </a:cubicBezTo>
                  <a:lnTo>
                    <a:pt x="12428" y="10139"/>
                  </a:lnTo>
                  <a:cubicBezTo>
                    <a:pt x="12428" y="10262"/>
                    <a:pt x="12305" y="10327"/>
                    <a:pt x="12117" y="10327"/>
                  </a:cubicBezTo>
                  <a:lnTo>
                    <a:pt x="12241" y="10203"/>
                  </a:lnTo>
                  <a:lnTo>
                    <a:pt x="12241" y="10203"/>
                  </a:lnTo>
                  <a:cubicBezTo>
                    <a:pt x="12058" y="10262"/>
                    <a:pt x="11934" y="10262"/>
                    <a:pt x="11810" y="10386"/>
                  </a:cubicBezTo>
                  <a:cubicBezTo>
                    <a:pt x="11830" y="10366"/>
                    <a:pt x="11843" y="10360"/>
                    <a:pt x="11854" y="10360"/>
                  </a:cubicBezTo>
                  <a:cubicBezTo>
                    <a:pt x="11877" y="10360"/>
                    <a:pt x="11891" y="10386"/>
                    <a:pt x="11934" y="10386"/>
                  </a:cubicBezTo>
                  <a:lnTo>
                    <a:pt x="11870" y="10386"/>
                  </a:lnTo>
                  <a:cubicBezTo>
                    <a:pt x="11810" y="10450"/>
                    <a:pt x="11870" y="10450"/>
                    <a:pt x="11934" y="10450"/>
                  </a:cubicBezTo>
                  <a:lnTo>
                    <a:pt x="11746" y="10574"/>
                  </a:lnTo>
                  <a:lnTo>
                    <a:pt x="11870" y="10574"/>
                  </a:lnTo>
                  <a:lnTo>
                    <a:pt x="11870" y="10821"/>
                  </a:lnTo>
                  <a:cubicBezTo>
                    <a:pt x="12181" y="10821"/>
                    <a:pt x="12552" y="10821"/>
                    <a:pt x="12799" y="11004"/>
                  </a:cubicBezTo>
                  <a:cubicBezTo>
                    <a:pt x="12611" y="11004"/>
                    <a:pt x="12552" y="11128"/>
                    <a:pt x="12364" y="11251"/>
                  </a:cubicBezTo>
                  <a:cubicBezTo>
                    <a:pt x="12488" y="11068"/>
                    <a:pt x="12181" y="11068"/>
                    <a:pt x="12117" y="10945"/>
                  </a:cubicBezTo>
                  <a:cubicBezTo>
                    <a:pt x="12117" y="11004"/>
                    <a:pt x="12058" y="11068"/>
                    <a:pt x="11993" y="11068"/>
                  </a:cubicBezTo>
                  <a:lnTo>
                    <a:pt x="12305" y="11192"/>
                  </a:lnTo>
                  <a:cubicBezTo>
                    <a:pt x="12181" y="11251"/>
                    <a:pt x="12241" y="11316"/>
                    <a:pt x="12241" y="11375"/>
                  </a:cubicBezTo>
                  <a:cubicBezTo>
                    <a:pt x="12305" y="11327"/>
                    <a:pt x="12353" y="11309"/>
                    <a:pt x="12392" y="11309"/>
                  </a:cubicBezTo>
                  <a:cubicBezTo>
                    <a:pt x="12501" y="11309"/>
                    <a:pt x="12537" y="11455"/>
                    <a:pt x="12676" y="11499"/>
                  </a:cubicBezTo>
                  <a:cubicBezTo>
                    <a:pt x="12624" y="11526"/>
                    <a:pt x="12572" y="11541"/>
                    <a:pt x="12529" y="11541"/>
                  </a:cubicBezTo>
                  <a:cubicBezTo>
                    <a:pt x="12470" y="11541"/>
                    <a:pt x="12428" y="11511"/>
                    <a:pt x="12428" y="11439"/>
                  </a:cubicBezTo>
                  <a:lnTo>
                    <a:pt x="12428" y="11439"/>
                  </a:lnTo>
                  <a:cubicBezTo>
                    <a:pt x="12354" y="11538"/>
                    <a:pt x="12407" y="11558"/>
                    <a:pt x="12490" y="11558"/>
                  </a:cubicBezTo>
                  <a:cubicBezTo>
                    <a:pt x="12547" y="11558"/>
                    <a:pt x="12618" y="11549"/>
                    <a:pt x="12671" y="11549"/>
                  </a:cubicBezTo>
                  <a:cubicBezTo>
                    <a:pt x="12736" y="11549"/>
                    <a:pt x="12776" y="11562"/>
                    <a:pt x="12735" y="11622"/>
                  </a:cubicBezTo>
                  <a:lnTo>
                    <a:pt x="12676" y="11622"/>
                  </a:lnTo>
                  <a:cubicBezTo>
                    <a:pt x="12799" y="11622"/>
                    <a:pt x="12799" y="11810"/>
                    <a:pt x="12676" y="11810"/>
                  </a:cubicBezTo>
                  <a:lnTo>
                    <a:pt x="12859" y="12181"/>
                  </a:lnTo>
                  <a:cubicBezTo>
                    <a:pt x="12982" y="12241"/>
                    <a:pt x="13106" y="12305"/>
                    <a:pt x="13230" y="12305"/>
                  </a:cubicBezTo>
                  <a:cubicBezTo>
                    <a:pt x="13230" y="12305"/>
                    <a:pt x="13004" y="12396"/>
                    <a:pt x="12900" y="12422"/>
                  </a:cubicBezTo>
                  <a:lnTo>
                    <a:pt x="12900" y="12422"/>
                  </a:lnTo>
                  <a:cubicBezTo>
                    <a:pt x="13253" y="12364"/>
                    <a:pt x="13555" y="12362"/>
                    <a:pt x="13912" y="12305"/>
                  </a:cubicBezTo>
                  <a:lnTo>
                    <a:pt x="13912" y="12305"/>
                  </a:lnTo>
                  <a:cubicBezTo>
                    <a:pt x="13699" y="12411"/>
                    <a:pt x="13347" y="12701"/>
                    <a:pt x="13096" y="12701"/>
                  </a:cubicBezTo>
                  <a:cubicBezTo>
                    <a:pt x="13055" y="12701"/>
                    <a:pt x="13017" y="12693"/>
                    <a:pt x="12982" y="12676"/>
                  </a:cubicBezTo>
                  <a:lnTo>
                    <a:pt x="12982" y="12676"/>
                  </a:lnTo>
                  <a:cubicBezTo>
                    <a:pt x="12982" y="12735"/>
                    <a:pt x="12982" y="12799"/>
                    <a:pt x="13106" y="12859"/>
                  </a:cubicBezTo>
                  <a:lnTo>
                    <a:pt x="13418" y="12676"/>
                  </a:lnTo>
                  <a:lnTo>
                    <a:pt x="13418" y="12676"/>
                  </a:lnTo>
                  <a:cubicBezTo>
                    <a:pt x="13230" y="12923"/>
                    <a:pt x="13353" y="12799"/>
                    <a:pt x="13170" y="13047"/>
                  </a:cubicBezTo>
                  <a:cubicBezTo>
                    <a:pt x="13211" y="13002"/>
                    <a:pt x="13401" y="12930"/>
                    <a:pt x="13514" y="12930"/>
                  </a:cubicBezTo>
                  <a:cubicBezTo>
                    <a:pt x="13565" y="12930"/>
                    <a:pt x="13601" y="12944"/>
                    <a:pt x="13601" y="12982"/>
                  </a:cubicBezTo>
                  <a:cubicBezTo>
                    <a:pt x="13541" y="12982"/>
                    <a:pt x="13294" y="13106"/>
                    <a:pt x="13230" y="13106"/>
                  </a:cubicBezTo>
                  <a:lnTo>
                    <a:pt x="13599" y="13161"/>
                  </a:lnTo>
                  <a:lnTo>
                    <a:pt x="13599" y="13161"/>
                  </a:lnTo>
                  <a:cubicBezTo>
                    <a:pt x="13500" y="13183"/>
                    <a:pt x="13340" y="13307"/>
                    <a:pt x="13294" y="13353"/>
                  </a:cubicBezTo>
                  <a:cubicBezTo>
                    <a:pt x="13300" y="13347"/>
                    <a:pt x="13306" y="13344"/>
                    <a:pt x="13311" y="13344"/>
                  </a:cubicBezTo>
                  <a:cubicBezTo>
                    <a:pt x="13354" y="13344"/>
                    <a:pt x="13360" y="13541"/>
                    <a:pt x="13418" y="13541"/>
                  </a:cubicBezTo>
                  <a:lnTo>
                    <a:pt x="13477" y="13418"/>
                  </a:lnTo>
                  <a:cubicBezTo>
                    <a:pt x="13477" y="13541"/>
                    <a:pt x="13617" y="13541"/>
                    <a:pt x="13764" y="13541"/>
                  </a:cubicBezTo>
                  <a:cubicBezTo>
                    <a:pt x="13911" y="13541"/>
                    <a:pt x="14065" y="13541"/>
                    <a:pt x="14095" y="13665"/>
                  </a:cubicBezTo>
                  <a:cubicBezTo>
                    <a:pt x="14036" y="13665"/>
                    <a:pt x="13665" y="13788"/>
                    <a:pt x="13665" y="13912"/>
                  </a:cubicBezTo>
                  <a:cubicBezTo>
                    <a:pt x="13787" y="13912"/>
                    <a:pt x="14157" y="13857"/>
                    <a:pt x="14464" y="13857"/>
                  </a:cubicBezTo>
                  <a:cubicBezTo>
                    <a:pt x="14617" y="13857"/>
                    <a:pt x="14754" y="13871"/>
                    <a:pt x="14837" y="13912"/>
                  </a:cubicBezTo>
                  <a:lnTo>
                    <a:pt x="14713" y="13971"/>
                  </a:lnTo>
                  <a:lnTo>
                    <a:pt x="14901" y="14095"/>
                  </a:lnTo>
                  <a:cubicBezTo>
                    <a:pt x="14590" y="14095"/>
                    <a:pt x="13912" y="14095"/>
                    <a:pt x="13665" y="14036"/>
                  </a:cubicBezTo>
                  <a:cubicBezTo>
                    <a:pt x="13601" y="14159"/>
                    <a:pt x="13541" y="14095"/>
                    <a:pt x="13601" y="14219"/>
                  </a:cubicBezTo>
                  <a:cubicBezTo>
                    <a:pt x="13583" y="14238"/>
                    <a:pt x="13560" y="14246"/>
                    <a:pt x="13536" y="14246"/>
                  </a:cubicBezTo>
                  <a:cubicBezTo>
                    <a:pt x="13487" y="14246"/>
                    <a:pt x="13434" y="14213"/>
                    <a:pt x="13421" y="14177"/>
                  </a:cubicBezTo>
                  <a:lnTo>
                    <a:pt x="13421" y="14177"/>
                  </a:lnTo>
                  <a:lnTo>
                    <a:pt x="13477" y="14466"/>
                  </a:lnTo>
                  <a:cubicBezTo>
                    <a:pt x="13504" y="14458"/>
                    <a:pt x="13528" y="14454"/>
                    <a:pt x="13550" y="14454"/>
                  </a:cubicBezTo>
                  <a:cubicBezTo>
                    <a:pt x="13662" y="14454"/>
                    <a:pt x="13727" y="14542"/>
                    <a:pt x="13839" y="14542"/>
                  </a:cubicBezTo>
                  <a:cubicBezTo>
                    <a:pt x="13861" y="14542"/>
                    <a:pt x="13885" y="14539"/>
                    <a:pt x="13912" y="14530"/>
                  </a:cubicBezTo>
                  <a:cubicBezTo>
                    <a:pt x="13788" y="14466"/>
                    <a:pt x="13665" y="14407"/>
                    <a:pt x="13601" y="14342"/>
                  </a:cubicBezTo>
                  <a:cubicBezTo>
                    <a:pt x="13678" y="14291"/>
                    <a:pt x="13798" y="14261"/>
                    <a:pt x="13916" y="14261"/>
                  </a:cubicBezTo>
                  <a:cubicBezTo>
                    <a:pt x="14082" y="14261"/>
                    <a:pt x="14245" y="14321"/>
                    <a:pt x="14283" y="14466"/>
                  </a:cubicBezTo>
                  <a:cubicBezTo>
                    <a:pt x="14219" y="14530"/>
                    <a:pt x="13912" y="14590"/>
                    <a:pt x="13848" y="14590"/>
                  </a:cubicBezTo>
                  <a:cubicBezTo>
                    <a:pt x="13912" y="14590"/>
                    <a:pt x="14036" y="14713"/>
                    <a:pt x="13971" y="14778"/>
                  </a:cubicBezTo>
                  <a:lnTo>
                    <a:pt x="13848" y="14713"/>
                  </a:lnTo>
                  <a:lnTo>
                    <a:pt x="13848" y="14713"/>
                  </a:lnTo>
                  <a:cubicBezTo>
                    <a:pt x="13788" y="14901"/>
                    <a:pt x="14219" y="14837"/>
                    <a:pt x="14036" y="15025"/>
                  </a:cubicBezTo>
                  <a:cubicBezTo>
                    <a:pt x="14036" y="15076"/>
                    <a:pt x="13898" y="15221"/>
                    <a:pt x="13936" y="15221"/>
                  </a:cubicBezTo>
                  <a:cubicBezTo>
                    <a:pt x="13942" y="15221"/>
                    <a:pt x="13954" y="15217"/>
                    <a:pt x="13971" y="15208"/>
                  </a:cubicBezTo>
                  <a:cubicBezTo>
                    <a:pt x="14159" y="15084"/>
                    <a:pt x="14901" y="14778"/>
                    <a:pt x="15084" y="14778"/>
                  </a:cubicBezTo>
                  <a:cubicBezTo>
                    <a:pt x="15084" y="14778"/>
                    <a:pt x="14961" y="15084"/>
                    <a:pt x="14901" y="15208"/>
                  </a:cubicBezTo>
                  <a:cubicBezTo>
                    <a:pt x="14807" y="15270"/>
                    <a:pt x="14668" y="15270"/>
                    <a:pt x="14536" y="15270"/>
                  </a:cubicBezTo>
                  <a:cubicBezTo>
                    <a:pt x="14404" y="15270"/>
                    <a:pt x="14281" y="15270"/>
                    <a:pt x="14219" y="15331"/>
                  </a:cubicBezTo>
                  <a:lnTo>
                    <a:pt x="14407" y="15331"/>
                  </a:lnTo>
                  <a:cubicBezTo>
                    <a:pt x="14407" y="15455"/>
                    <a:pt x="14219" y="15396"/>
                    <a:pt x="14283" y="15519"/>
                  </a:cubicBezTo>
                  <a:cubicBezTo>
                    <a:pt x="14313" y="15512"/>
                    <a:pt x="14336" y="15508"/>
                    <a:pt x="14355" y="15508"/>
                  </a:cubicBezTo>
                  <a:cubicBezTo>
                    <a:pt x="14447" y="15508"/>
                    <a:pt x="14414" y="15588"/>
                    <a:pt x="14419" y="15588"/>
                  </a:cubicBezTo>
                  <a:cubicBezTo>
                    <a:pt x="14421" y="15588"/>
                    <a:pt x="14431" y="15571"/>
                    <a:pt x="14466" y="15519"/>
                  </a:cubicBezTo>
                  <a:cubicBezTo>
                    <a:pt x="14590" y="15579"/>
                    <a:pt x="14466" y="15643"/>
                    <a:pt x="14530" y="15702"/>
                  </a:cubicBezTo>
                  <a:cubicBezTo>
                    <a:pt x="14566" y="15685"/>
                    <a:pt x="14623" y="15678"/>
                    <a:pt x="14688" y="15678"/>
                  </a:cubicBezTo>
                  <a:cubicBezTo>
                    <a:pt x="14848" y="15678"/>
                    <a:pt x="15061" y="15721"/>
                    <a:pt x="15148" y="15767"/>
                  </a:cubicBezTo>
                  <a:cubicBezTo>
                    <a:pt x="15084" y="15767"/>
                    <a:pt x="15025" y="15826"/>
                    <a:pt x="15025" y="15826"/>
                  </a:cubicBezTo>
                  <a:cubicBezTo>
                    <a:pt x="15025" y="16073"/>
                    <a:pt x="14961" y="16197"/>
                    <a:pt x="15025" y="16444"/>
                  </a:cubicBezTo>
                  <a:cubicBezTo>
                    <a:pt x="15025" y="16444"/>
                    <a:pt x="14961" y="16568"/>
                    <a:pt x="14837" y="16568"/>
                  </a:cubicBezTo>
                  <a:cubicBezTo>
                    <a:pt x="14875" y="16568"/>
                    <a:pt x="14933" y="16568"/>
                    <a:pt x="14975" y="16581"/>
                  </a:cubicBezTo>
                  <a:lnTo>
                    <a:pt x="14975" y="16581"/>
                  </a:lnTo>
                  <a:cubicBezTo>
                    <a:pt x="14970" y="16576"/>
                    <a:pt x="14965" y="16572"/>
                    <a:pt x="14961" y="16568"/>
                  </a:cubicBezTo>
                  <a:cubicBezTo>
                    <a:pt x="15022" y="16553"/>
                    <a:pt x="15090" y="16546"/>
                    <a:pt x="15162" y="16546"/>
                  </a:cubicBezTo>
                  <a:cubicBezTo>
                    <a:pt x="15380" y="16546"/>
                    <a:pt x="15625" y="16614"/>
                    <a:pt x="15767" y="16756"/>
                  </a:cubicBezTo>
                  <a:cubicBezTo>
                    <a:pt x="15890" y="16879"/>
                    <a:pt x="15579" y="16879"/>
                    <a:pt x="15643" y="16879"/>
                  </a:cubicBezTo>
                  <a:cubicBezTo>
                    <a:pt x="15702" y="17186"/>
                    <a:pt x="16197" y="17003"/>
                    <a:pt x="16073" y="17374"/>
                  </a:cubicBezTo>
                  <a:cubicBezTo>
                    <a:pt x="15950" y="17498"/>
                    <a:pt x="15702" y="17433"/>
                    <a:pt x="15579" y="17498"/>
                  </a:cubicBezTo>
                  <a:cubicBezTo>
                    <a:pt x="15519" y="17374"/>
                    <a:pt x="15643" y="17250"/>
                    <a:pt x="15643" y="17186"/>
                  </a:cubicBezTo>
                  <a:lnTo>
                    <a:pt x="15643" y="17186"/>
                  </a:lnTo>
                  <a:lnTo>
                    <a:pt x="15579" y="17310"/>
                  </a:lnTo>
                  <a:cubicBezTo>
                    <a:pt x="15519" y="17310"/>
                    <a:pt x="15455" y="17186"/>
                    <a:pt x="15455" y="17127"/>
                  </a:cubicBezTo>
                  <a:lnTo>
                    <a:pt x="15455" y="17127"/>
                  </a:lnTo>
                  <a:cubicBezTo>
                    <a:pt x="15331" y="17250"/>
                    <a:pt x="15579" y="17681"/>
                    <a:pt x="15519" y="17992"/>
                  </a:cubicBezTo>
                  <a:cubicBezTo>
                    <a:pt x="15559" y="17992"/>
                    <a:pt x="15601" y="18019"/>
                    <a:pt x="15642" y="18019"/>
                  </a:cubicBezTo>
                  <a:cubicBezTo>
                    <a:pt x="15662" y="18019"/>
                    <a:pt x="15683" y="18012"/>
                    <a:pt x="15702" y="17992"/>
                  </a:cubicBezTo>
                  <a:lnTo>
                    <a:pt x="15702" y="17928"/>
                  </a:lnTo>
                  <a:cubicBezTo>
                    <a:pt x="15728" y="17902"/>
                    <a:pt x="15755" y="17892"/>
                    <a:pt x="15780" y="17892"/>
                  </a:cubicBezTo>
                  <a:cubicBezTo>
                    <a:pt x="15848" y="17892"/>
                    <a:pt x="15907" y="17964"/>
                    <a:pt x="15934" y="17964"/>
                  </a:cubicBezTo>
                  <a:cubicBezTo>
                    <a:pt x="15944" y="17964"/>
                    <a:pt x="15950" y="17954"/>
                    <a:pt x="15950" y="17928"/>
                  </a:cubicBezTo>
                  <a:cubicBezTo>
                    <a:pt x="16073" y="17992"/>
                    <a:pt x="16261" y="18051"/>
                    <a:pt x="16261" y="18239"/>
                  </a:cubicBezTo>
                  <a:lnTo>
                    <a:pt x="16073" y="18299"/>
                  </a:lnTo>
                  <a:cubicBezTo>
                    <a:pt x="16073" y="18299"/>
                    <a:pt x="16138" y="18175"/>
                    <a:pt x="16073" y="18175"/>
                  </a:cubicBezTo>
                  <a:cubicBezTo>
                    <a:pt x="16197" y="18239"/>
                    <a:pt x="15826" y="18487"/>
                    <a:pt x="16138" y="18487"/>
                  </a:cubicBezTo>
                  <a:lnTo>
                    <a:pt x="16261" y="18363"/>
                  </a:lnTo>
                  <a:cubicBezTo>
                    <a:pt x="16385" y="18422"/>
                    <a:pt x="16632" y="18487"/>
                    <a:pt x="16568" y="18670"/>
                  </a:cubicBezTo>
                  <a:cubicBezTo>
                    <a:pt x="16756" y="18546"/>
                    <a:pt x="16568" y="18610"/>
                    <a:pt x="16756" y="18487"/>
                  </a:cubicBezTo>
                  <a:lnTo>
                    <a:pt x="16756" y="18487"/>
                  </a:lnTo>
                  <a:cubicBezTo>
                    <a:pt x="16728" y="18501"/>
                    <a:pt x="16705" y="18507"/>
                    <a:pt x="16687" y="18507"/>
                  </a:cubicBezTo>
                  <a:cubicBezTo>
                    <a:pt x="16570" y="18507"/>
                    <a:pt x="16629" y="18258"/>
                    <a:pt x="16533" y="18258"/>
                  </a:cubicBezTo>
                  <a:cubicBezTo>
                    <a:pt x="16526" y="18258"/>
                    <a:pt x="16517" y="18259"/>
                    <a:pt x="16508" y="18262"/>
                  </a:cubicBezTo>
                  <a:lnTo>
                    <a:pt x="16508" y="18262"/>
                  </a:lnTo>
                  <a:cubicBezTo>
                    <a:pt x="16658" y="18162"/>
                    <a:pt x="16527" y="18096"/>
                    <a:pt x="16691" y="17928"/>
                  </a:cubicBezTo>
                  <a:cubicBezTo>
                    <a:pt x="16661" y="17928"/>
                    <a:pt x="16630" y="17945"/>
                    <a:pt x="16606" y="17945"/>
                  </a:cubicBezTo>
                  <a:cubicBezTo>
                    <a:pt x="16583" y="17945"/>
                    <a:pt x="16568" y="17929"/>
                    <a:pt x="16568" y="17869"/>
                  </a:cubicBezTo>
                  <a:lnTo>
                    <a:pt x="16508" y="17869"/>
                  </a:lnTo>
                  <a:cubicBezTo>
                    <a:pt x="16508" y="17928"/>
                    <a:pt x="16444" y="17928"/>
                    <a:pt x="16444" y="17992"/>
                  </a:cubicBezTo>
                  <a:cubicBezTo>
                    <a:pt x="16261" y="17928"/>
                    <a:pt x="16197" y="17804"/>
                    <a:pt x="16138" y="17745"/>
                  </a:cubicBezTo>
                  <a:cubicBezTo>
                    <a:pt x="16138" y="17713"/>
                    <a:pt x="16152" y="17713"/>
                    <a:pt x="16175" y="17713"/>
                  </a:cubicBezTo>
                  <a:cubicBezTo>
                    <a:pt x="16198" y="17713"/>
                    <a:pt x="16229" y="17713"/>
                    <a:pt x="16261" y="17681"/>
                  </a:cubicBezTo>
                  <a:lnTo>
                    <a:pt x="16138" y="17621"/>
                  </a:lnTo>
                  <a:cubicBezTo>
                    <a:pt x="16199" y="17590"/>
                    <a:pt x="16244" y="17529"/>
                    <a:pt x="16289" y="17491"/>
                  </a:cubicBezTo>
                  <a:lnTo>
                    <a:pt x="16289" y="17491"/>
                  </a:lnTo>
                  <a:cubicBezTo>
                    <a:pt x="16295" y="17487"/>
                    <a:pt x="16302" y="17483"/>
                    <a:pt x="16307" y="17477"/>
                  </a:cubicBezTo>
                  <a:lnTo>
                    <a:pt x="16307" y="17477"/>
                  </a:lnTo>
                  <a:cubicBezTo>
                    <a:pt x="16325" y="17464"/>
                    <a:pt x="16344" y="17456"/>
                    <a:pt x="16364" y="17456"/>
                  </a:cubicBezTo>
                  <a:cubicBezTo>
                    <a:pt x="16388" y="17456"/>
                    <a:pt x="16414" y="17468"/>
                    <a:pt x="16444" y="17498"/>
                  </a:cubicBezTo>
                  <a:lnTo>
                    <a:pt x="16385" y="17374"/>
                  </a:lnTo>
                  <a:cubicBezTo>
                    <a:pt x="16444" y="17250"/>
                    <a:pt x="16444" y="17127"/>
                    <a:pt x="16385" y="17062"/>
                  </a:cubicBezTo>
                  <a:cubicBezTo>
                    <a:pt x="16385" y="17003"/>
                    <a:pt x="16197" y="17003"/>
                    <a:pt x="16321" y="17003"/>
                  </a:cubicBezTo>
                  <a:lnTo>
                    <a:pt x="16138" y="16815"/>
                  </a:lnTo>
                  <a:lnTo>
                    <a:pt x="16197" y="16815"/>
                  </a:lnTo>
                  <a:cubicBezTo>
                    <a:pt x="16138" y="16568"/>
                    <a:pt x="15826" y="16385"/>
                    <a:pt x="16014" y="16073"/>
                  </a:cubicBezTo>
                  <a:cubicBezTo>
                    <a:pt x="15950" y="16014"/>
                    <a:pt x="15890" y="15950"/>
                    <a:pt x="15890" y="15826"/>
                  </a:cubicBezTo>
                  <a:lnTo>
                    <a:pt x="15950" y="15767"/>
                  </a:lnTo>
                  <a:cubicBezTo>
                    <a:pt x="15890" y="15702"/>
                    <a:pt x="16014" y="15455"/>
                    <a:pt x="15890" y="15455"/>
                  </a:cubicBezTo>
                  <a:cubicBezTo>
                    <a:pt x="16138" y="15208"/>
                    <a:pt x="15767" y="14961"/>
                    <a:pt x="15767" y="14778"/>
                  </a:cubicBezTo>
                  <a:lnTo>
                    <a:pt x="15643" y="14837"/>
                  </a:lnTo>
                  <a:cubicBezTo>
                    <a:pt x="15579" y="14713"/>
                    <a:pt x="15519" y="14590"/>
                    <a:pt x="15396" y="14530"/>
                  </a:cubicBezTo>
                  <a:lnTo>
                    <a:pt x="15272" y="14530"/>
                  </a:lnTo>
                  <a:cubicBezTo>
                    <a:pt x="15084" y="14466"/>
                    <a:pt x="15208" y="14219"/>
                    <a:pt x="15148" y="14036"/>
                  </a:cubicBezTo>
                  <a:cubicBezTo>
                    <a:pt x="15208" y="14036"/>
                    <a:pt x="15208" y="14095"/>
                    <a:pt x="15208" y="14095"/>
                  </a:cubicBezTo>
                  <a:cubicBezTo>
                    <a:pt x="15272" y="13971"/>
                    <a:pt x="15208" y="13848"/>
                    <a:pt x="15084" y="13788"/>
                  </a:cubicBezTo>
                  <a:cubicBezTo>
                    <a:pt x="14961" y="13665"/>
                    <a:pt x="14837" y="13601"/>
                    <a:pt x="14901" y="13418"/>
                  </a:cubicBezTo>
                  <a:cubicBezTo>
                    <a:pt x="14838" y="13418"/>
                    <a:pt x="14837" y="13355"/>
                    <a:pt x="14837" y="13296"/>
                  </a:cubicBezTo>
                  <a:lnTo>
                    <a:pt x="14837" y="13296"/>
                  </a:lnTo>
                  <a:cubicBezTo>
                    <a:pt x="14837" y="13353"/>
                    <a:pt x="14838" y="13353"/>
                    <a:pt x="14901" y="13353"/>
                  </a:cubicBezTo>
                  <a:cubicBezTo>
                    <a:pt x="14901" y="13294"/>
                    <a:pt x="14837" y="13294"/>
                    <a:pt x="14837" y="13294"/>
                  </a:cubicBezTo>
                  <a:lnTo>
                    <a:pt x="14837" y="13294"/>
                  </a:lnTo>
                  <a:cubicBezTo>
                    <a:pt x="14837" y="13294"/>
                    <a:pt x="14837" y="13294"/>
                    <a:pt x="14837" y="13294"/>
                  </a:cubicBezTo>
                  <a:cubicBezTo>
                    <a:pt x="14837" y="13230"/>
                    <a:pt x="14778" y="13230"/>
                    <a:pt x="14713" y="13170"/>
                  </a:cubicBezTo>
                  <a:lnTo>
                    <a:pt x="14901" y="13047"/>
                  </a:lnTo>
                  <a:lnTo>
                    <a:pt x="14837" y="13047"/>
                  </a:lnTo>
                  <a:cubicBezTo>
                    <a:pt x="14856" y="13028"/>
                    <a:pt x="14858" y="13020"/>
                    <a:pt x="14850" y="13020"/>
                  </a:cubicBezTo>
                  <a:cubicBezTo>
                    <a:pt x="14828" y="13020"/>
                    <a:pt x="14741" y="13064"/>
                    <a:pt x="14654" y="13106"/>
                  </a:cubicBezTo>
                  <a:lnTo>
                    <a:pt x="14530" y="13106"/>
                  </a:lnTo>
                  <a:cubicBezTo>
                    <a:pt x="14778" y="12923"/>
                    <a:pt x="14407" y="12982"/>
                    <a:pt x="14654" y="12799"/>
                  </a:cubicBezTo>
                  <a:cubicBezTo>
                    <a:pt x="14504" y="12799"/>
                    <a:pt x="14436" y="12641"/>
                    <a:pt x="14288" y="12641"/>
                  </a:cubicBezTo>
                  <a:cubicBezTo>
                    <a:pt x="14251" y="12641"/>
                    <a:pt x="14209" y="12651"/>
                    <a:pt x="14159" y="12676"/>
                  </a:cubicBezTo>
                  <a:lnTo>
                    <a:pt x="14159" y="12611"/>
                  </a:lnTo>
                  <a:cubicBezTo>
                    <a:pt x="14159" y="12552"/>
                    <a:pt x="14159" y="12488"/>
                    <a:pt x="14095" y="12488"/>
                  </a:cubicBezTo>
                  <a:lnTo>
                    <a:pt x="14283" y="12364"/>
                  </a:lnTo>
                  <a:lnTo>
                    <a:pt x="13912" y="12305"/>
                  </a:lnTo>
                  <a:cubicBezTo>
                    <a:pt x="14036" y="12181"/>
                    <a:pt x="14036" y="12117"/>
                    <a:pt x="14219" y="12117"/>
                  </a:cubicBezTo>
                  <a:cubicBezTo>
                    <a:pt x="13912" y="12058"/>
                    <a:pt x="14095" y="11993"/>
                    <a:pt x="13788" y="11934"/>
                  </a:cubicBezTo>
                  <a:lnTo>
                    <a:pt x="13912" y="11934"/>
                  </a:lnTo>
                  <a:cubicBezTo>
                    <a:pt x="13848" y="11870"/>
                    <a:pt x="13665" y="11810"/>
                    <a:pt x="13724" y="11746"/>
                  </a:cubicBezTo>
                  <a:cubicBezTo>
                    <a:pt x="13788" y="11622"/>
                    <a:pt x="13724" y="11439"/>
                    <a:pt x="13601" y="11251"/>
                  </a:cubicBezTo>
                  <a:cubicBezTo>
                    <a:pt x="13541" y="11068"/>
                    <a:pt x="13418" y="10881"/>
                    <a:pt x="13418" y="10633"/>
                  </a:cubicBezTo>
                  <a:cubicBezTo>
                    <a:pt x="13354" y="10684"/>
                    <a:pt x="13318" y="10704"/>
                    <a:pt x="13300" y="10704"/>
                  </a:cubicBezTo>
                  <a:cubicBezTo>
                    <a:pt x="13240" y="10704"/>
                    <a:pt x="13366" y="10489"/>
                    <a:pt x="13251" y="10489"/>
                  </a:cubicBezTo>
                  <a:cubicBezTo>
                    <a:pt x="13232" y="10489"/>
                    <a:pt x="13205" y="10496"/>
                    <a:pt x="13170" y="10510"/>
                  </a:cubicBezTo>
                  <a:cubicBezTo>
                    <a:pt x="13230" y="10450"/>
                    <a:pt x="13294" y="10386"/>
                    <a:pt x="13353" y="10386"/>
                  </a:cubicBezTo>
                  <a:cubicBezTo>
                    <a:pt x="13170" y="10262"/>
                    <a:pt x="13353" y="10079"/>
                    <a:pt x="13047" y="10079"/>
                  </a:cubicBezTo>
                  <a:cubicBezTo>
                    <a:pt x="13106" y="10015"/>
                    <a:pt x="13170" y="10015"/>
                    <a:pt x="13230" y="10015"/>
                  </a:cubicBezTo>
                  <a:cubicBezTo>
                    <a:pt x="13170" y="10015"/>
                    <a:pt x="13106" y="10015"/>
                    <a:pt x="13170" y="9956"/>
                  </a:cubicBezTo>
                  <a:cubicBezTo>
                    <a:pt x="13170" y="9924"/>
                    <a:pt x="13185" y="9908"/>
                    <a:pt x="13208" y="9908"/>
                  </a:cubicBezTo>
                  <a:cubicBezTo>
                    <a:pt x="13231" y="9908"/>
                    <a:pt x="13262" y="9924"/>
                    <a:pt x="13294" y="9956"/>
                  </a:cubicBezTo>
                  <a:cubicBezTo>
                    <a:pt x="13248" y="9886"/>
                    <a:pt x="13185" y="9859"/>
                    <a:pt x="13112" y="9859"/>
                  </a:cubicBezTo>
                  <a:cubicBezTo>
                    <a:pt x="12987" y="9859"/>
                    <a:pt x="12831" y="9937"/>
                    <a:pt x="12676" y="10015"/>
                  </a:cubicBezTo>
                  <a:cubicBezTo>
                    <a:pt x="12719" y="9924"/>
                    <a:pt x="12699" y="9868"/>
                    <a:pt x="12611" y="9868"/>
                  </a:cubicBezTo>
                  <a:cubicBezTo>
                    <a:pt x="12579" y="9868"/>
                    <a:pt x="12538" y="9876"/>
                    <a:pt x="12488" y="9891"/>
                  </a:cubicBezTo>
                  <a:cubicBezTo>
                    <a:pt x="12540" y="9843"/>
                    <a:pt x="12589" y="9752"/>
                    <a:pt x="12640" y="9752"/>
                  </a:cubicBezTo>
                  <a:cubicBezTo>
                    <a:pt x="12652" y="9752"/>
                    <a:pt x="12664" y="9757"/>
                    <a:pt x="12676" y="9768"/>
                  </a:cubicBezTo>
                  <a:cubicBezTo>
                    <a:pt x="12676" y="9714"/>
                    <a:pt x="12574" y="9453"/>
                    <a:pt x="12415" y="9453"/>
                  </a:cubicBezTo>
                  <a:cubicBezTo>
                    <a:pt x="12398" y="9453"/>
                    <a:pt x="12382" y="9455"/>
                    <a:pt x="12364" y="9461"/>
                  </a:cubicBezTo>
                  <a:lnTo>
                    <a:pt x="12305" y="9397"/>
                  </a:lnTo>
                  <a:cubicBezTo>
                    <a:pt x="12181" y="9273"/>
                    <a:pt x="12241" y="9214"/>
                    <a:pt x="12117" y="9150"/>
                  </a:cubicBezTo>
                  <a:cubicBezTo>
                    <a:pt x="12057" y="9180"/>
                    <a:pt x="12019" y="9192"/>
                    <a:pt x="11994" y="9192"/>
                  </a:cubicBezTo>
                  <a:cubicBezTo>
                    <a:pt x="11915" y="9192"/>
                    <a:pt x="11963" y="9075"/>
                    <a:pt x="11870" y="9026"/>
                  </a:cubicBezTo>
                  <a:cubicBezTo>
                    <a:pt x="11870" y="8655"/>
                    <a:pt x="11746" y="8967"/>
                    <a:pt x="11746" y="8596"/>
                  </a:cubicBezTo>
                  <a:lnTo>
                    <a:pt x="11622" y="8719"/>
                  </a:lnTo>
                  <a:cubicBezTo>
                    <a:pt x="11584" y="8748"/>
                    <a:pt x="11558" y="8760"/>
                    <a:pt x="11540" y="8760"/>
                  </a:cubicBezTo>
                  <a:cubicBezTo>
                    <a:pt x="11441" y="8760"/>
                    <a:pt x="11594" y="8399"/>
                    <a:pt x="11439" y="8348"/>
                  </a:cubicBezTo>
                  <a:lnTo>
                    <a:pt x="11375" y="8472"/>
                  </a:lnTo>
                  <a:cubicBezTo>
                    <a:pt x="11251" y="8472"/>
                    <a:pt x="11622" y="7978"/>
                    <a:pt x="11563" y="7854"/>
                  </a:cubicBezTo>
                  <a:lnTo>
                    <a:pt x="11687" y="7854"/>
                  </a:lnTo>
                  <a:cubicBezTo>
                    <a:pt x="11687" y="7768"/>
                    <a:pt x="11672" y="7739"/>
                    <a:pt x="11648" y="7739"/>
                  </a:cubicBezTo>
                  <a:cubicBezTo>
                    <a:pt x="11595" y="7739"/>
                    <a:pt x="11495" y="7877"/>
                    <a:pt x="11387" y="7877"/>
                  </a:cubicBezTo>
                  <a:cubicBezTo>
                    <a:pt x="11364" y="7877"/>
                    <a:pt x="11340" y="7870"/>
                    <a:pt x="11316" y="7854"/>
                  </a:cubicBezTo>
                  <a:cubicBezTo>
                    <a:pt x="11439" y="7790"/>
                    <a:pt x="11622" y="7730"/>
                    <a:pt x="11563" y="7607"/>
                  </a:cubicBezTo>
                  <a:cubicBezTo>
                    <a:pt x="11563" y="7545"/>
                    <a:pt x="11048" y="7602"/>
                    <a:pt x="11064" y="7388"/>
                  </a:cubicBezTo>
                  <a:lnTo>
                    <a:pt x="11064" y="7388"/>
                  </a:lnTo>
                  <a:cubicBezTo>
                    <a:pt x="11047" y="7437"/>
                    <a:pt x="10985" y="7483"/>
                    <a:pt x="10880" y="7483"/>
                  </a:cubicBezTo>
                  <a:cubicBezTo>
                    <a:pt x="10829" y="7427"/>
                    <a:pt x="10917" y="7090"/>
                    <a:pt x="10731" y="7090"/>
                  </a:cubicBezTo>
                  <a:cubicBezTo>
                    <a:pt x="10704" y="7090"/>
                    <a:pt x="10672" y="7097"/>
                    <a:pt x="10633" y="7112"/>
                  </a:cubicBezTo>
                  <a:cubicBezTo>
                    <a:pt x="10633" y="7112"/>
                    <a:pt x="10633" y="7048"/>
                    <a:pt x="10698" y="7048"/>
                  </a:cubicBezTo>
                  <a:cubicBezTo>
                    <a:pt x="10599" y="7048"/>
                    <a:pt x="10461" y="6970"/>
                    <a:pt x="10316" y="6970"/>
                  </a:cubicBezTo>
                  <a:cubicBezTo>
                    <a:pt x="10279" y="6970"/>
                    <a:pt x="10241" y="6975"/>
                    <a:pt x="10203" y="6988"/>
                  </a:cubicBezTo>
                  <a:cubicBezTo>
                    <a:pt x="10386" y="6741"/>
                    <a:pt x="10262" y="6677"/>
                    <a:pt x="10079" y="6618"/>
                  </a:cubicBezTo>
                  <a:cubicBezTo>
                    <a:pt x="9956" y="6553"/>
                    <a:pt x="9832" y="6553"/>
                    <a:pt x="10015" y="6370"/>
                  </a:cubicBezTo>
                  <a:cubicBezTo>
                    <a:pt x="9891" y="6306"/>
                    <a:pt x="9832" y="6247"/>
                    <a:pt x="9768" y="6182"/>
                  </a:cubicBezTo>
                  <a:lnTo>
                    <a:pt x="9832" y="6123"/>
                  </a:lnTo>
                  <a:cubicBezTo>
                    <a:pt x="9759" y="6050"/>
                    <a:pt x="9686" y="6020"/>
                    <a:pt x="9600" y="6020"/>
                  </a:cubicBezTo>
                  <a:cubicBezTo>
                    <a:pt x="9540" y="6020"/>
                    <a:pt x="9474" y="6034"/>
                    <a:pt x="9397" y="6059"/>
                  </a:cubicBezTo>
                  <a:cubicBezTo>
                    <a:pt x="9397" y="5999"/>
                    <a:pt x="9461" y="5999"/>
                    <a:pt x="9520" y="5999"/>
                  </a:cubicBezTo>
                  <a:cubicBezTo>
                    <a:pt x="9435" y="5785"/>
                    <a:pt x="9381" y="5718"/>
                    <a:pt x="9234" y="5718"/>
                  </a:cubicBezTo>
                  <a:cubicBezTo>
                    <a:pt x="9168" y="5718"/>
                    <a:pt x="9082" y="5732"/>
                    <a:pt x="8967" y="5752"/>
                  </a:cubicBezTo>
                  <a:lnTo>
                    <a:pt x="9090" y="5628"/>
                  </a:lnTo>
                  <a:cubicBezTo>
                    <a:pt x="8967" y="5628"/>
                    <a:pt x="8967" y="5134"/>
                    <a:pt x="8655" y="5070"/>
                  </a:cubicBezTo>
                  <a:lnTo>
                    <a:pt x="8719" y="5070"/>
                  </a:lnTo>
                  <a:cubicBezTo>
                    <a:pt x="8531" y="5010"/>
                    <a:pt x="8472" y="4822"/>
                    <a:pt x="8408" y="4699"/>
                  </a:cubicBezTo>
                  <a:cubicBezTo>
                    <a:pt x="8336" y="4592"/>
                    <a:pt x="8286" y="4526"/>
                    <a:pt x="8208" y="4526"/>
                  </a:cubicBezTo>
                  <a:cubicBezTo>
                    <a:pt x="8152" y="4526"/>
                    <a:pt x="8081" y="4561"/>
                    <a:pt x="7978" y="4639"/>
                  </a:cubicBezTo>
                  <a:lnTo>
                    <a:pt x="7730" y="4639"/>
                  </a:lnTo>
                  <a:cubicBezTo>
                    <a:pt x="7913" y="4822"/>
                    <a:pt x="7542" y="4763"/>
                    <a:pt x="7542" y="4946"/>
                  </a:cubicBezTo>
                  <a:cubicBezTo>
                    <a:pt x="7489" y="4893"/>
                    <a:pt x="7484" y="4690"/>
                    <a:pt x="7571" y="4690"/>
                  </a:cubicBezTo>
                  <a:cubicBezTo>
                    <a:pt x="7582" y="4690"/>
                    <a:pt x="7594" y="4692"/>
                    <a:pt x="7607" y="4699"/>
                  </a:cubicBezTo>
                  <a:cubicBezTo>
                    <a:pt x="7790" y="4516"/>
                    <a:pt x="7419" y="4451"/>
                    <a:pt x="7542" y="4268"/>
                  </a:cubicBezTo>
                  <a:cubicBezTo>
                    <a:pt x="7359" y="4145"/>
                    <a:pt x="7171" y="3898"/>
                    <a:pt x="6988" y="3774"/>
                  </a:cubicBezTo>
                  <a:cubicBezTo>
                    <a:pt x="6924" y="3650"/>
                    <a:pt x="6800" y="3586"/>
                    <a:pt x="6741" y="3462"/>
                  </a:cubicBezTo>
                  <a:lnTo>
                    <a:pt x="6494" y="3215"/>
                  </a:lnTo>
                  <a:lnTo>
                    <a:pt x="6370" y="3462"/>
                  </a:lnTo>
                  <a:lnTo>
                    <a:pt x="6247" y="3339"/>
                  </a:lnTo>
                  <a:cubicBezTo>
                    <a:pt x="6247" y="3290"/>
                    <a:pt x="6286" y="3199"/>
                    <a:pt x="6335" y="3199"/>
                  </a:cubicBezTo>
                  <a:cubicBezTo>
                    <a:pt x="6347" y="3199"/>
                    <a:pt x="6358" y="3204"/>
                    <a:pt x="6370" y="3215"/>
                  </a:cubicBezTo>
                  <a:cubicBezTo>
                    <a:pt x="6389" y="3177"/>
                    <a:pt x="6378" y="3162"/>
                    <a:pt x="6352" y="3162"/>
                  </a:cubicBezTo>
                  <a:cubicBezTo>
                    <a:pt x="6295" y="3162"/>
                    <a:pt x="6164" y="3235"/>
                    <a:pt x="6123" y="3279"/>
                  </a:cubicBezTo>
                  <a:cubicBezTo>
                    <a:pt x="5999" y="3032"/>
                    <a:pt x="6370" y="3091"/>
                    <a:pt x="6306" y="3032"/>
                  </a:cubicBezTo>
                  <a:lnTo>
                    <a:pt x="6247" y="2968"/>
                  </a:lnTo>
                  <a:lnTo>
                    <a:pt x="6247" y="3032"/>
                  </a:lnTo>
                  <a:cubicBezTo>
                    <a:pt x="6175" y="3067"/>
                    <a:pt x="6123" y="3103"/>
                    <a:pt x="6068" y="3103"/>
                  </a:cubicBezTo>
                  <a:cubicBezTo>
                    <a:pt x="6028" y="3103"/>
                    <a:pt x="5987" y="3084"/>
                    <a:pt x="5935" y="3032"/>
                  </a:cubicBezTo>
                  <a:cubicBezTo>
                    <a:pt x="5876" y="2968"/>
                    <a:pt x="5999" y="2908"/>
                    <a:pt x="5935" y="2908"/>
                  </a:cubicBezTo>
                  <a:lnTo>
                    <a:pt x="5935" y="2844"/>
                  </a:lnTo>
                  <a:lnTo>
                    <a:pt x="5752" y="2721"/>
                  </a:lnTo>
                  <a:lnTo>
                    <a:pt x="5688" y="2908"/>
                  </a:lnTo>
                  <a:cubicBezTo>
                    <a:pt x="5668" y="2918"/>
                    <a:pt x="5652" y="2921"/>
                    <a:pt x="5638" y="2921"/>
                  </a:cubicBezTo>
                  <a:cubicBezTo>
                    <a:pt x="5602" y="2921"/>
                    <a:pt x="5581" y="2898"/>
                    <a:pt x="5564" y="2898"/>
                  </a:cubicBezTo>
                  <a:cubicBezTo>
                    <a:pt x="5545" y="2898"/>
                    <a:pt x="5531" y="2924"/>
                    <a:pt x="5505" y="3032"/>
                  </a:cubicBezTo>
                  <a:cubicBezTo>
                    <a:pt x="5564" y="2661"/>
                    <a:pt x="4946" y="2473"/>
                    <a:pt x="4887" y="2350"/>
                  </a:cubicBezTo>
                  <a:cubicBezTo>
                    <a:pt x="4836" y="2367"/>
                    <a:pt x="4795" y="2375"/>
                    <a:pt x="4759" y="2375"/>
                  </a:cubicBezTo>
                  <a:cubicBezTo>
                    <a:pt x="4662" y="2375"/>
                    <a:pt x="4606" y="2316"/>
                    <a:pt x="4516" y="2226"/>
                  </a:cubicBezTo>
                  <a:cubicBezTo>
                    <a:pt x="4516" y="2282"/>
                    <a:pt x="4423" y="2426"/>
                    <a:pt x="4357" y="2426"/>
                  </a:cubicBezTo>
                  <a:cubicBezTo>
                    <a:pt x="4346" y="2426"/>
                    <a:pt x="4336" y="2422"/>
                    <a:pt x="4328" y="2414"/>
                  </a:cubicBezTo>
                  <a:cubicBezTo>
                    <a:pt x="4575" y="2043"/>
                    <a:pt x="4204" y="2102"/>
                    <a:pt x="4268" y="1796"/>
                  </a:cubicBezTo>
                  <a:lnTo>
                    <a:pt x="4268" y="1796"/>
                  </a:lnTo>
                  <a:cubicBezTo>
                    <a:pt x="4252" y="1857"/>
                    <a:pt x="4221" y="1876"/>
                    <a:pt x="4184" y="1876"/>
                  </a:cubicBezTo>
                  <a:cubicBezTo>
                    <a:pt x="4121" y="1876"/>
                    <a:pt x="4039" y="1821"/>
                    <a:pt x="3979" y="1821"/>
                  </a:cubicBezTo>
                  <a:cubicBezTo>
                    <a:pt x="3931" y="1821"/>
                    <a:pt x="3897" y="1856"/>
                    <a:pt x="3897" y="1979"/>
                  </a:cubicBezTo>
                  <a:cubicBezTo>
                    <a:pt x="3774" y="1855"/>
                    <a:pt x="3957" y="1796"/>
                    <a:pt x="3957" y="1672"/>
                  </a:cubicBezTo>
                  <a:lnTo>
                    <a:pt x="3957" y="1672"/>
                  </a:lnTo>
                  <a:cubicBezTo>
                    <a:pt x="3933" y="1676"/>
                    <a:pt x="3910" y="1678"/>
                    <a:pt x="3889" y="1678"/>
                  </a:cubicBezTo>
                  <a:cubicBezTo>
                    <a:pt x="3569" y="1678"/>
                    <a:pt x="3443" y="1293"/>
                    <a:pt x="3156" y="1178"/>
                  </a:cubicBezTo>
                  <a:cubicBezTo>
                    <a:pt x="3156" y="1237"/>
                    <a:pt x="3156" y="1361"/>
                    <a:pt x="3032" y="1361"/>
                  </a:cubicBezTo>
                  <a:lnTo>
                    <a:pt x="3032" y="1054"/>
                  </a:lnTo>
                  <a:cubicBezTo>
                    <a:pt x="2989" y="1054"/>
                    <a:pt x="2894" y="1164"/>
                    <a:pt x="2835" y="1164"/>
                  </a:cubicBezTo>
                  <a:cubicBezTo>
                    <a:pt x="2805" y="1164"/>
                    <a:pt x="2785" y="1136"/>
                    <a:pt x="2785" y="1054"/>
                  </a:cubicBezTo>
                  <a:cubicBezTo>
                    <a:pt x="2785" y="1113"/>
                    <a:pt x="2785" y="1178"/>
                    <a:pt x="2720" y="1178"/>
                  </a:cubicBezTo>
                  <a:cubicBezTo>
                    <a:pt x="2537" y="930"/>
                    <a:pt x="2226" y="807"/>
                    <a:pt x="1855" y="619"/>
                  </a:cubicBezTo>
                  <a:cubicBezTo>
                    <a:pt x="1731" y="559"/>
                    <a:pt x="1548" y="495"/>
                    <a:pt x="1360" y="371"/>
                  </a:cubicBezTo>
                  <a:cubicBezTo>
                    <a:pt x="1301" y="371"/>
                    <a:pt x="1237" y="312"/>
                    <a:pt x="1237" y="312"/>
                  </a:cubicBezTo>
                  <a:cubicBezTo>
                    <a:pt x="1177" y="312"/>
                    <a:pt x="1177" y="248"/>
                    <a:pt x="1113" y="248"/>
                  </a:cubicBezTo>
                  <a:lnTo>
                    <a:pt x="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2606750" y="2403700"/>
              <a:ext cx="1650" cy="1625"/>
            </a:xfrm>
            <a:custGeom>
              <a:avLst/>
              <a:gdLst/>
              <a:ahLst/>
              <a:cxnLst/>
              <a:rect l="l" t="t" r="r" b="b"/>
              <a:pathLst>
                <a:path w="66" h="65" extrusionOk="0">
                  <a:moveTo>
                    <a:pt x="1" y="64"/>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2512550" y="2309475"/>
              <a:ext cx="1500" cy="1500"/>
            </a:xfrm>
            <a:custGeom>
              <a:avLst/>
              <a:gdLst/>
              <a:ahLst/>
              <a:cxnLst/>
              <a:rect l="l" t="t" r="r" b="b"/>
              <a:pathLst>
                <a:path w="60" h="60" extrusionOk="0">
                  <a:moveTo>
                    <a:pt x="60" y="1"/>
                  </a:moveTo>
                  <a:lnTo>
                    <a:pt x="60"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2667100" y="2527325"/>
              <a:ext cx="1500" cy="3125"/>
            </a:xfrm>
            <a:custGeom>
              <a:avLst/>
              <a:gdLst/>
              <a:ahLst/>
              <a:cxnLst/>
              <a:rect l="l" t="t" r="r" b="b"/>
              <a:pathLst>
                <a:path w="60" h="125" extrusionOk="0">
                  <a:moveTo>
                    <a:pt x="0" y="124"/>
                  </a:moveTo>
                  <a:cubicBezTo>
                    <a:pt x="0" y="65"/>
                    <a:pt x="60" y="65"/>
                    <a:pt x="60" y="0"/>
                  </a:cubicBezTo>
                  <a:cubicBezTo>
                    <a:pt x="60" y="65"/>
                    <a:pt x="0" y="65"/>
                    <a:pt x="0"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730400" y="2598425"/>
              <a:ext cx="1625" cy="3100"/>
            </a:xfrm>
            <a:custGeom>
              <a:avLst/>
              <a:gdLst/>
              <a:ahLst/>
              <a:cxnLst/>
              <a:rect l="l" t="t" r="r" b="b"/>
              <a:pathLst>
                <a:path w="65" h="124" extrusionOk="0">
                  <a:moveTo>
                    <a:pt x="0" y="0"/>
                  </a:moveTo>
                  <a:lnTo>
                    <a:pt x="0" y="124"/>
                  </a:lnTo>
                  <a:cubicBezTo>
                    <a:pt x="0" y="124"/>
                    <a:pt x="29" y="97"/>
                    <a:pt x="48" y="97"/>
                  </a:cubicBezTo>
                  <a:cubicBezTo>
                    <a:pt x="49" y="97"/>
                    <a:pt x="50" y="97"/>
                    <a:pt x="51" y="98"/>
                  </a:cubicBezTo>
                  <a:lnTo>
                    <a:pt x="51" y="98"/>
                  </a:lnTo>
                  <a:lnTo>
                    <a:pt x="0" y="0"/>
                  </a:lnTo>
                  <a:close/>
                  <a:moveTo>
                    <a:pt x="51" y="98"/>
                  </a:moveTo>
                  <a:lnTo>
                    <a:pt x="65" y="124"/>
                  </a:lnTo>
                  <a:cubicBezTo>
                    <a:pt x="65" y="106"/>
                    <a:pt x="59" y="99"/>
                    <a:pt x="51" y="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2713450" y="2628200"/>
              <a:ext cx="1525" cy="2750"/>
            </a:xfrm>
            <a:custGeom>
              <a:avLst/>
              <a:gdLst/>
              <a:ahLst/>
              <a:cxnLst/>
              <a:rect l="l" t="t" r="r" b="b"/>
              <a:pathLst>
                <a:path w="61" h="110" extrusionOk="0">
                  <a:moveTo>
                    <a:pt x="31" y="1"/>
                  </a:moveTo>
                  <a:cubicBezTo>
                    <a:pt x="16" y="1"/>
                    <a:pt x="1" y="16"/>
                    <a:pt x="1" y="46"/>
                  </a:cubicBezTo>
                  <a:lnTo>
                    <a:pt x="1" y="110"/>
                  </a:lnTo>
                  <a:lnTo>
                    <a:pt x="60" y="46"/>
                  </a:lnTo>
                  <a:cubicBezTo>
                    <a:pt x="60" y="16"/>
                    <a:pt x="45" y="1"/>
                    <a:pt x="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716550" y="2606200"/>
              <a:ext cx="7700" cy="4600"/>
            </a:xfrm>
            <a:custGeom>
              <a:avLst/>
              <a:gdLst/>
              <a:ahLst/>
              <a:cxnLst/>
              <a:rect l="l" t="t" r="r" b="b"/>
              <a:pathLst>
                <a:path w="308" h="184" extrusionOk="0">
                  <a:moveTo>
                    <a:pt x="124" y="1"/>
                  </a:moveTo>
                  <a:cubicBezTo>
                    <a:pt x="1" y="60"/>
                    <a:pt x="60" y="124"/>
                    <a:pt x="124" y="184"/>
                  </a:cubicBezTo>
                  <a:cubicBezTo>
                    <a:pt x="307" y="124"/>
                    <a:pt x="18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719650" y="2610775"/>
              <a:ext cx="1500" cy="1625"/>
            </a:xfrm>
            <a:custGeom>
              <a:avLst/>
              <a:gdLst/>
              <a:ahLst/>
              <a:cxnLst/>
              <a:rect l="l" t="t" r="r" b="b"/>
              <a:pathLst>
                <a:path w="60" h="65" extrusionOk="0">
                  <a:moveTo>
                    <a:pt x="0" y="1"/>
                  </a:moveTo>
                  <a:lnTo>
                    <a:pt x="0" y="65"/>
                  </a:lnTo>
                  <a:cubicBezTo>
                    <a:pt x="6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721700" y="2584025"/>
              <a:ext cx="7200" cy="2050"/>
            </a:xfrm>
            <a:custGeom>
              <a:avLst/>
              <a:gdLst/>
              <a:ahLst/>
              <a:cxnLst/>
              <a:rect l="l" t="t" r="r" b="b"/>
              <a:pathLst>
                <a:path w="288" h="82" extrusionOk="0">
                  <a:moveTo>
                    <a:pt x="60" y="0"/>
                  </a:moveTo>
                  <a:cubicBezTo>
                    <a:pt x="21" y="0"/>
                    <a:pt x="1" y="21"/>
                    <a:pt x="42" y="82"/>
                  </a:cubicBezTo>
                  <a:cubicBezTo>
                    <a:pt x="42" y="82"/>
                    <a:pt x="123" y="55"/>
                    <a:pt x="160" y="55"/>
                  </a:cubicBezTo>
                  <a:cubicBezTo>
                    <a:pt x="178" y="55"/>
                    <a:pt x="185" y="62"/>
                    <a:pt x="165" y="82"/>
                  </a:cubicBezTo>
                  <a:cubicBezTo>
                    <a:pt x="287" y="82"/>
                    <a:pt x="13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2708750" y="2609300"/>
              <a:ext cx="4725" cy="1500"/>
            </a:xfrm>
            <a:custGeom>
              <a:avLst/>
              <a:gdLst/>
              <a:ahLst/>
              <a:cxnLst/>
              <a:rect l="l" t="t" r="r" b="b"/>
              <a:pathLst>
                <a:path w="189" h="60" extrusionOk="0">
                  <a:moveTo>
                    <a:pt x="1" y="0"/>
                  </a:moveTo>
                  <a:lnTo>
                    <a:pt x="1" y="6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708750" y="2595325"/>
              <a:ext cx="1650" cy="4725"/>
            </a:xfrm>
            <a:custGeom>
              <a:avLst/>
              <a:gdLst/>
              <a:ahLst/>
              <a:cxnLst/>
              <a:rect l="l" t="t" r="r" b="b"/>
              <a:pathLst>
                <a:path w="66" h="189" extrusionOk="0">
                  <a:moveTo>
                    <a:pt x="1" y="0"/>
                  </a:moveTo>
                  <a:lnTo>
                    <a:pt x="1" y="124"/>
                  </a:lnTo>
                  <a:lnTo>
                    <a:pt x="65" y="188"/>
                  </a:lnTo>
                  <a:cubicBezTo>
                    <a:pt x="1" y="65"/>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710375" y="2600025"/>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707275" y="2604600"/>
              <a:ext cx="25" cy="3125"/>
            </a:xfrm>
            <a:custGeom>
              <a:avLst/>
              <a:gdLst/>
              <a:ahLst/>
              <a:cxnLst/>
              <a:rect l="l" t="t" r="r" b="b"/>
              <a:pathLst>
                <a:path w="1" h="125" extrusionOk="0">
                  <a:moveTo>
                    <a:pt x="1" y="124"/>
                  </a:moveTo>
                  <a:lnTo>
                    <a:pt x="1"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2696400" y="2561325"/>
              <a:ext cx="4725" cy="3825"/>
            </a:xfrm>
            <a:custGeom>
              <a:avLst/>
              <a:gdLst/>
              <a:ahLst/>
              <a:cxnLst/>
              <a:rect l="l" t="t" r="r" b="b"/>
              <a:pathLst>
                <a:path w="189" h="153" extrusionOk="0">
                  <a:moveTo>
                    <a:pt x="65" y="0"/>
                  </a:moveTo>
                  <a:cubicBezTo>
                    <a:pt x="0" y="0"/>
                    <a:pt x="0" y="65"/>
                    <a:pt x="0" y="124"/>
                  </a:cubicBezTo>
                  <a:cubicBezTo>
                    <a:pt x="43" y="124"/>
                    <a:pt x="84" y="153"/>
                    <a:pt x="125" y="153"/>
                  </a:cubicBezTo>
                  <a:cubicBezTo>
                    <a:pt x="146" y="153"/>
                    <a:pt x="167" y="146"/>
                    <a:pt x="188" y="124"/>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690225" y="2575300"/>
              <a:ext cx="4725" cy="1500"/>
            </a:xfrm>
            <a:custGeom>
              <a:avLst/>
              <a:gdLst/>
              <a:ahLst/>
              <a:cxnLst/>
              <a:rect l="l" t="t" r="r" b="b"/>
              <a:pathLst>
                <a:path w="189" h="60" extrusionOk="0">
                  <a:moveTo>
                    <a:pt x="188" y="0"/>
                  </a:moveTo>
                  <a:cubicBezTo>
                    <a:pt x="167" y="0"/>
                    <a:pt x="153" y="7"/>
                    <a:pt x="142" y="15"/>
                  </a:cubicBezTo>
                  <a:lnTo>
                    <a:pt x="142" y="15"/>
                  </a:lnTo>
                  <a:lnTo>
                    <a:pt x="188" y="0"/>
                  </a:lnTo>
                  <a:close/>
                  <a:moveTo>
                    <a:pt x="142" y="15"/>
                  </a:moveTo>
                  <a:lnTo>
                    <a:pt x="0" y="60"/>
                  </a:lnTo>
                  <a:lnTo>
                    <a:pt x="64" y="60"/>
                  </a:lnTo>
                  <a:cubicBezTo>
                    <a:pt x="105" y="60"/>
                    <a:pt x="118" y="33"/>
                    <a:pt x="142"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683550" y="2567750"/>
              <a:ext cx="5200" cy="2750"/>
            </a:xfrm>
            <a:custGeom>
              <a:avLst/>
              <a:gdLst/>
              <a:ahLst/>
              <a:cxnLst/>
              <a:rect l="l" t="t" r="r" b="b"/>
              <a:pathLst>
                <a:path w="208" h="110" extrusionOk="0">
                  <a:moveTo>
                    <a:pt x="28" y="0"/>
                  </a:moveTo>
                  <a:cubicBezTo>
                    <a:pt x="7" y="0"/>
                    <a:pt x="0" y="14"/>
                    <a:pt x="20" y="55"/>
                  </a:cubicBezTo>
                  <a:cubicBezTo>
                    <a:pt x="63" y="55"/>
                    <a:pt x="132" y="110"/>
                    <a:pt x="173" y="110"/>
                  </a:cubicBezTo>
                  <a:cubicBezTo>
                    <a:pt x="194" y="110"/>
                    <a:pt x="208" y="96"/>
                    <a:pt x="208" y="55"/>
                  </a:cubicBezTo>
                  <a:cubicBezTo>
                    <a:pt x="165" y="55"/>
                    <a:pt x="69" y="0"/>
                    <a:pt x="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679450" y="2518050"/>
              <a:ext cx="7700" cy="3125"/>
            </a:xfrm>
            <a:custGeom>
              <a:avLst/>
              <a:gdLst/>
              <a:ahLst/>
              <a:cxnLst/>
              <a:rect l="l" t="t" r="r" b="b"/>
              <a:pathLst>
                <a:path w="308" h="125" extrusionOk="0">
                  <a:moveTo>
                    <a:pt x="1" y="124"/>
                  </a:moveTo>
                  <a:lnTo>
                    <a:pt x="1" y="124"/>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2643850" y="2486950"/>
              <a:ext cx="7825" cy="4925"/>
            </a:xfrm>
            <a:custGeom>
              <a:avLst/>
              <a:gdLst/>
              <a:ahLst/>
              <a:cxnLst/>
              <a:rect l="l" t="t" r="r" b="b"/>
              <a:pathLst>
                <a:path w="313" h="197" extrusionOk="0">
                  <a:moveTo>
                    <a:pt x="188" y="0"/>
                  </a:moveTo>
                  <a:cubicBezTo>
                    <a:pt x="156" y="0"/>
                    <a:pt x="106" y="20"/>
                    <a:pt x="1" y="72"/>
                  </a:cubicBezTo>
                  <a:cubicBezTo>
                    <a:pt x="1" y="129"/>
                    <a:pt x="24" y="144"/>
                    <a:pt x="55" y="144"/>
                  </a:cubicBezTo>
                  <a:cubicBezTo>
                    <a:pt x="93" y="144"/>
                    <a:pt x="141" y="121"/>
                    <a:pt x="171" y="121"/>
                  </a:cubicBezTo>
                  <a:cubicBezTo>
                    <a:pt x="196" y="121"/>
                    <a:pt x="207" y="137"/>
                    <a:pt x="189" y="196"/>
                  </a:cubicBezTo>
                  <a:cubicBezTo>
                    <a:pt x="312" y="196"/>
                    <a:pt x="248" y="72"/>
                    <a:pt x="312" y="72"/>
                  </a:cubicBezTo>
                  <a:cubicBezTo>
                    <a:pt x="241" y="36"/>
                    <a:pt x="231"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651650" y="248875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311650" y="2140950"/>
              <a:ext cx="4600" cy="3125"/>
            </a:xfrm>
            <a:custGeom>
              <a:avLst/>
              <a:gdLst/>
              <a:ahLst/>
              <a:cxnLst/>
              <a:rect l="l" t="t" r="r" b="b"/>
              <a:pathLst>
                <a:path w="184" h="125" extrusionOk="0">
                  <a:moveTo>
                    <a:pt x="0" y="1"/>
                  </a:moveTo>
                  <a:cubicBezTo>
                    <a:pt x="59" y="65"/>
                    <a:pt x="124" y="65"/>
                    <a:pt x="124" y="125"/>
                  </a:cubicBezTo>
                  <a:cubicBezTo>
                    <a:pt x="124" y="65"/>
                    <a:pt x="183" y="65"/>
                    <a:pt x="183" y="65"/>
                  </a:cubicBez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308550" y="2145650"/>
              <a:ext cx="3125" cy="6225"/>
            </a:xfrm>
            <a:custGeom>
              <a:avLst/>
              <a:gdLst/>
              <a:ahLst/>
              <a:cxnLst/>
              <a:rect l="l" t="t" r="r" b="b"/>
              <a:pathLst>
                <a:path w="125" h="249" extrusionOk="0">
                  <a:moveTo>
                    <a:pt x="0" y="1"/>
                  </a:moveTo>
                  <a:cubicBezTo>
                    <a:pt x="0" y="60"/>
                    <a:pt x="60" y="184"/>
                    <a:pt x="60" y="248"/>
                  </a:cubicBezTo>
                  <a:cubicBezTo>
                    <a:pt x="60" y="248"/>
                    <a:pt x="60" y="184"/>
                    <a:pt x="124"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563500" y="2368200"/>
              <a:ext cx="1625" cy="3125"/>
            </a:xfrm>
            <a:custGeom>
              <a:avLst/>
              <a:gdLst/>
              <a:ahLst/>
              <a:cxnLst/>
              <a:rect l="l" t="t" r="r" b="b"/>
              <a:pathLst>
                <a:path w="65" h="125" extrusionOk="0">
                  <a:moveTo>
                    <a:pt x="64" y="1"/>
                  </a:moveTo>
                  <a:lnTo>
                    <a:pt x="0" y="124"/>
                  </a:lnTo>
                  <a:lnTo>
                    <a:pt x="64" y="60"/>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544950" y="2340375"/>
              <a:ext cx="3100" cy="4600"/>
            </a:xfrm>
            <a:custGeom>
              <a:avLst/>
              <a:gdLst/>
              <a:ahLst/>
              <a:cxnLst/>
              <a:rect l="l" t="t" r="r" b="b"/>
              <a:pathLst>
                <a:path w="124" h="184" extrusionOk="0">
                  <a:moveTo>
                    <a:pt x="0" y="184"/>
                  </a:moveTo>
                  <a:lnTo>
                    <a:pt x="0" y="18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521825" y="2327525"/>
              <a:ext cx="3125" cy="3625"/>
            </a:xfrm>
            <a:custGeom>
              <a:avLst/>
              <a:gdLst/>
              <a:ahLst/>
              <a:cxnLst/>
              <a:rect l="l" t="t" r="r" b="b"/>
              <a:pathLst>
                <a:path w="125" h="145" extrusionOk="0">
                  <a:moveTo>
                    <a:pt x="98" y="1"/>
                  </a:moveTo>
                  <a:cubicBezTo>
                    <a:pt x="85" y="1"/>
                    <a:pt x="58" y="22"/>
                    <a:pt x="0" y="80"/>
                  </a:cubicBezTo>
                  <a:cubicBezTo>
                    <a:pt x="60" y="80"/>
                    <a:pt x="124" y="144"/>
                    <a:pt x="124" y="144"/>
                  </a:cubicBezTo>
                  <a:cubicBezTo>
                    <a:pt x="80" y="100"/>
                    <a:pt x="124" y="1"/>
                    <a:pt x="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440750" y="2115925"/>
              <a:ext cx="3825" cy="2350"/>
            </a:xfrm>
            <a:custGeom>
              <a:avLst/>
              <a:gdLst/>
              <a:ahLst/>
              <a:cxnLst/>
              <a:rect l="l" t="t" r="r" b="b"/>
              <a:pathLst>
                <a:path w="153" h="94" extrusionOk="0">
                  <a:moveTo>
                    <a:pt x="122" y="1"/>
                  </a:moveTo>
                  <a:cubicBezTo>
                    <a:pt x="68" y="1"/>
                    <a:pt x="1" y="89"/>
                    <a:pt x="12" y="89"/>
                  </a:cubicBezTo>
                  <a:cubicBezTo>
                    <a:pt x="14" y="89"/>
                    <a:pt x="20" y="86"/>
                    <a:pt x="29" y="77"/>
                  </a:cubicBezTo>
                  <a:cubicBezTo>
                    <a:pt x="29" y="89"/>
                    <a:pt x="31" y="93"/>
                    <a:pt x="35" y="93"/>
                  </a:cubicBezTo>
                  <a:cubicBezTo>
                    <a:pt x="52" y="93"/>
                    <a:pt x="101" y="13"/>
                    <a:pt x="152" y="13"/>
                  </a:cubicBezTo>
                  <a:cubicBezTo>
                    <a:pt x="143" y="4"/>
                    <a:pt x="133"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422925" y="2116225"/>
              <a:ext cx="3100" cy="1650"/>
            </a:xfrm>
            <a:custGeom>
              <a:avLst/>
              <a:gdLst/>
              <a:ahLst/>
              <a:cxnLst/>
              <a:rect l="l" t="t" r="r" b="b"/>
              <a:pathLst>
                <a:path w="124" h="66" extrusionOk="0">
                  <a:moveTo>
                    <a:pt x="59" y="1"/>
                  </a:moveTo>
                  <a:cubicBezTo>
                    <a:pt x="59" y="65"/>
                    <a:pt x="0" y="65"/>
                    <a:pt x="0" y="65"/>
                  </a:cubicBezTo>
                  <a:cubicBezTo>
                    <a:pt x="59" y="65"/>
                    <a:pt x="59"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415125" y="2113150"/>
              <a:ext cx="7825" cy="4725"/>
            </a:xfrm>
            <a:custGeom>
              <a:avLst/>
              <a:gdLst/>
              <a:ahLst/>
              <a:cxnLst/>
              <a:rect l="l" t="t" r="r" b="b"/>
              <a:pathLst>
                <a:path w="313" h="189" extrusionOk="0">
                  <a:moveTo>
                    <a:pt x="0" y="0"/>
                  </a:moveTo>
                  <a:cubicBezTo>
                    <a:pt x="0" y="73"/>
                    <a:pt x="0" y="103"/>
                    <a:pt x="14" y="103"/>
                  </a:cubicBezTo>
                  <a:cubicBezTo>
                    <a:pt x="23" y="103"/>
                    <a:pt x="38" y="89"/>
                    <a:pt x="65" y="64"/>
                  </a:cubicBezTo>
                  <a:cubicBezTo>
                    <a:pt x="124" y="64"/>
                    <a:pt x="188" y="64"/>
                    <a:pt x="188" y="124"/>
                  </a:cubicBezTo>
                  <a:lnTo>
                    <a:pt x="188" y="188"/>
                  </a:lnTo>
                  <a:cubicBezTo>
                    <a:pt x="248" y="124"/>
                    <a:pt x="248" y="64"/>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412825" y="2099300"/>
              <a:ext cx="850" cy="1125"/>
            </a:xfrm>
            <a:custGeom>
              <a:avLst/>
              <a:gdLst/>
              <a:ahLst/>
              <a:cxnLst/>
              <a:rect l="l" t="t" r="r" b="b"/>
              <a:pathLst>
                <a:path w="34" h="45" extrusionOk="0">
                  <a:moveTo>
                    <a:pt x="33" y="0"/>
                  </a:moveTo>
                  <a:lnTo>
                    <a:pt x="33" y="0"/>
                  </a:lnTo>
                  <a:cubicBezTo>
                    <a:pt x="1" y="30"/>
                    <a:pt x="1" y="45"/>
                    <a:pt x="9" y="45"/>
                  </a:cubicBezTo>
                  <a:cubicBezTo>
                    <a:pt x="17" y="45"/>
                    <a:pt x="33" y="3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413650" y="2098575"/>
              <a:ext cx="1000" cy="750"/>
            </a:xfrm>
            <a:custGeom>
              <a:avLst/>
              <a:gdLst/>
              <a:ahLst/>
              <a:cxnLst/>
              <a:rect l="l" t="t" r="r" b="b"/>
              <a:pathLst>
                <a:path w="40" h="30" extrusionOk="0">
                  <a:moveTo>
                    <a:pt x="13" y="1"/>
                  </a:moveTo>
                  <a:cubicBezTo>
                    <a:pt x="7" y="1"/>
                    <a:pt x="0" y="8"/>
                    <a:pt x="0" y="29"/>
                  </a:cubicBezTo>
                  <a:cubicBezTo>
                    <a:pt x="40" y="29"/>
                    <a:pt x="26"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407450" y="2094600"/>
              <a:ext cx="3125" cy="4725"/>
            </a:xfrm>
            <a:custGeom>
              <a:avLst/>
              <a:gdLst/>
              <a:ahLst/>
              <a:cxnLst/>
              <a:rect l="l" t="t" r="r" b="b"/>
              <a:pathLst>
                <a:path w="125" h="189" extrusionOk="0">
                  <a:moveTo>
                    <a:pt x="124" y="0"/>
                  </a:moveTo>
                  <a:cubicBezTo>
                    <a:pt x="1" y="0"/>
                    <a:pt x="60" y="65"/>
                    <a:pt x="60" y="188"/>
                  </a:cubicBezTo>
                  <a:lnTo>
                    <a:pt x="124" y="124"/>
                  </a:lnTo>
                  <a:cubicBezTo>
                    <a:pt x="124" y="65"/>
                    <a:pt x="60"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2405850" y="2102375"/>
              <a:ext cx="1625" cy="1525"/>
            </a:xfrm>
            <a:custGeom>
              <a:avLst/>
              <a:gdLst/>
              <a:ahLst/>
              <a:cxnLst/>
              <a:rect l="l" t="t" r="r" b="b"/>
              <a:pathLst>
                <a:path w="65" h="61" extrusionOk="0">
                  <a:moveTo>
                    <a:pt x="1" y="60"/>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2407450" y="2100775"/>
              <a:ext cx="1525" cy="3400"/>
            </a:xfrm>
            <a:custGeom>
              <a:avLst/>
              <a:gdLst/>
              <a:ahLst/>
              <a:cxnLst/>
              <a:rect l="l" t="t" r="r" b="b"/>
              <a:pathLst>
                <a:path w="61" h="136" extrusionOk="0">
                  <a:moveTo>
                    <a:pt x="60" y="1"/>
                  </a:moveTo>
                  <a:lnTo>
                    <a:pt x="1" y="65"/>
                  </a:lnTo>
                  <a:cubicBezTo>
                    <a:pt x="1" y="99"/>
                    <a:pt x="1" y="136"/>
                    <a:pt x="12" y="136"/>
                  </a:cubicBezTo>
                  <a:cubicBezTo>
                    <a:pt x="21" y="136"/>
                    <a:pt x="35" y="117"/>
                    <a:pt x="60" y="65"/>
                  </a:cubicBezTo>
                  <a:lnTo>
                    <a:pt x="60" y="65"/>
                  </a:lnTo>
                  <a:cubicBezTo>
                    <a:pt x="43" y="82"/>
                    <a:pt x="36" y="89"/>
                    <a:pt x="34" y="89"/>
                  </a:cubicBezTo>
                  <a:cubicBezTo>
                    <a:pt x="30" y="89"/>
                    <a:pt x="60" y="46"/>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2408950" y="2102375"/>
              <a:ext cx="3100" cy="4600"/>
            </a:xfrm>
            <a:custGeom>
              <a:avLst/>
              <a:gdLst/>
              <a:ahLst/>
              <a:cxnLst/>
              <a:rect l="l" t="t" r="r" b="b"/>
              <a:pathLst>
                <a:path w="124" h="184" extrusionOk="0">
                  <a:moveTo>
                    <a:pt x="64" y="1"/>
                  </a:moveTo>
                  <a:cubicBezTo>
                    <a:pt x="64" y="60"/>
                    <a:pt x="124" y="60"/>
                    <a:pt x="0" y="184"/>
                  </a:cubicBezTo>
                  <a:cubicBezTo>
                    <a:pt x="64" y="125"/>
                    <a:pt x="124" y="125"/>
                    <a:pt x="124" y="60"/>
                  </a:cubicBezTo>
                  <a:cubicBezTo>
                    <a:pt x="124" y="1"/>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2413650" y="2117375"/>
              <a:ext cx="1500" cy="3575"/>
            </a:xfrm>
            <a:custGeom>
              <a:avLst/>
              <a:gdLst/>
              <a:ahLst/>
              <a:cxnLst/>
              <a:rect l="l" t="t" r="r" b="b"/>
              <a:pathLst>
                <a:path w="60" h="143" extrusionOk="0">
                  <a:moveTo>
                    <a:pt x="1" y="1"/>
                  </a:moveTo>
                  <a:cubicBezTo>
                    <a:pt x="0" y="1"/>
                    <a:pt x="0" y="6"/>
                    <a:pt x="0" y="19"/>
                  </a:cubicBezTo>
                  <a:lnTo>
                    <a:pt x="0" y="143"/>
                  </a:lnTo>
                  <a:lnTo>
                    <a:pt x="59" y="78"/>
                  </a:lnTo>
                  <a:cubicBezTo>
                    <a:pt x="12" y="78"/>
                    <a:pt x="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399675" y="2094600"/>
              <a:ext cx="1625" cy="4725"/>
            </a:xfrm>
            <a:custGeom>
              <a:avLst/>
              <a:gdLst/>
              <a:ahLst/>
              <a:cxnLst/>
              <a:rect l="l" t="t" r="r" b="b"/>
              <a:pathLst>
                <a:path w="65" h="189" extrusionOk="0">
                  <a:moveTo>
                    <a:pt x="0" y="0"/>
                  </a:moveTo>
                  <a:lnTo>
                    <a:pt x="0" y="188"/>
                  </a:lnTo>
                  <a:lnTo>
                    <a:pt x="65" y="124"/>
                  </a:lnTo>
                  <a:cubicBezTo>
                    <a:pt x="65" y="124"/>
                    <a:pt x="0" y="6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398175" y="2099300"/>
              <a:ext cx="1525" cy="3100"/>
            </a:xfrm>
            <a:custGeom>
              <a:avLst/>
              <a:gdLst/>
              <a:ahLst/>
              <a:cxnLst/>
              <a:rect l="l" t="t" r="r" b="b"/>
              <a:pathLst>
                <a:path w="61" h="124" extrusionOk="0">
                  <a:moveTo>
                    <a:pt x="60" y="0"/>
                  </a:moveTo>
                  <a:lnTo>
                    <a:pt x="1" y="124"/>
                  </a:lnTo>
                  <a:cubicBezTo>
                    <a:pt x="60"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404375" y="2105475"/>
              <a:ext cx="4600" cy="4600"/>
            </a:xfrm>
            <a:custGeom>
              <a:avLst/>
              <a:gdLst/>
              <a:ahLst/>
              <a:cxnLst/>
              <a:rect l="l" t="t" r="r" b="b"/>
              <a:pathLst>
                <a:path w="184" h="184" extrusionOk="0">
                  <a:moveTo>
                    <a:pt x="0" y="184"/>
                  </a:move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393500" y="2091500"/>
              <a:ext cx="1625" cy="3125"/>
            </a:xfrm>
            <a:custGeom>
              <a:avLst/>
              <a:gdLst/>
              <a:ahLst/>
              <a:cxnLst/>
              <a:rect l="l" t="t" r="r" b="b"/>
              <a:pathLst>
                <a:path w="65" h="125" extrusionOk="0">
                  <a:moveTo>
                    <a:pt x="64" y="1"/>
                  </a:moveTo>
                  <a:lnTo>
                    <a:pt x="0" y="124"/>
                  </a:lnTo>
                  <a:lnTo>
                    <a:pt x="0" y="124"/>
                  </a:lnTo>
                  <a:lnTo>
                    <a:pt x="64"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2387300" y="2088425"/>
              <a:ext cx="4725" cy="6200"/>
            </a:xfrm>
            <a:custGeom>
              <a:avLst/>
              <a:gdLst/>
              <a:ahLst/>
              <a:cxnLst/>
              <a:rect l="l" t="t" r="r" b="b"/>
              <a:pathLst>
                <a:path w="189" h="248" extrusionOk="0">
                  <a:moveTo>
                    <a:pt x="124" y="0"/>
                  </a:moveTo>
                  <a:cubicBezTo>
                    <a:pt x="124" y="0"/>
                    <a:pt x="65" y="64"/>
                    <a:pt x="1" y="188"/>
                  </a:cubicBezTo>
                  <a:cubicBezTo>
                    <a:pt x="28" y="161"/>
                    <a:pt x="54" y="145"/>
                    <a:pt x="75" y="145"/>
                  </a:cubicBezTo>
                  <a:cubicBezTo>
                    <a:pt x="104" y="145"/>
                    <a:pt x="124" y="175"/>
                    <a:pt x="124" y="247"/>
                  </a:cubicBezTo>
                  <a:cubicBezTo>
                    <a:pt x="189" y="12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2385825" y="2093100"/>
              <a:ext cx="1500" cy="1525"/>
            </a:xfrm>
            <a:custGeom>
              <a:avLst/>
              <a:gdLst/>
              <a:ahLst/>
              <a:cxnLst/>
              <a:rect l="l" t="t" r="r" b="b"/>
              <a:pathLst>
                <a:path w="60" h="61" extrusionOk="0">
                  <a:moveTo>
                    <a:pt x="60" y="1"/>
                  </a:moveTo>
                  <a:lnTo>
                    <a:pt x="0" y="60"/>
                  </a:lnTo>
                  <a:cubicBezTo>
                    <a:pt x="60" y="60"/>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2395100" y="2097675"/>
              <a:ext cx="1500" cy="3125"/>
            </a:xfrm>
            <a:custGeom>
              <a:avLst/>
              <a:gdLst/>
              <a:ahLst/>
              <a:cxnLst/>
              <a:rect l="l" t="t" r="r" b="b"/>
              <a:pathLst>
                <a:path w="60" h="125" extrusionOk="0">
                  <a:moveTo>
                    <a:pt x="0" y="1"/>
                  </a:moveTo>
                  <a:lnTo>
                    <a:pt x="0" y="125"/>
                  </a:lnTo>
                  <a:lnTo>
                    <a:pt x="60" y="125"/>
                  </a:ln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2393500" y="2100775"/>
              <a:ext cx="1625" cy="25"/>
            </a:xfrm>
            <a:custGeom>
              <a:avLst/>
              <a:gdLst/>
              <a:ahLst/>
              <a:cxnLst/>
              <a:rect l="l" t="t" r="r" b="b"/>
              <a:pathLst>
                <a:path w="65" h="1" extrusionOk="0">
                  <a:moveTo>
                    <a:pt x="64" y="1"/>
                  </a:moveTo>
                  <a:lnTo>
                    <a:pt x="64"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2396575" y="21007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2398650" y="2105475"/>
              <a:ext cx="2650" cy="7700"/>
            </a:xfrm>
            <a:custGeom>
              <a:avLst/>
              <a:gdLst/>
              <a:ahLst/>
              <a:cxnLst/>
              <a:rect l="l" t="t" r="r" b="b"/>
              <a:pathLst>
                <a:path w="106" h="308" extrusionOk="0">
                  <a:moveTo>
                    <a:pt x="106" y="1"/>
                  </a:moveTo>
                  <a:lnTo>
                    <a:pt x="106" y="1"/>
                  </a:lnTo>
                  <a:cubicBezTo>
                    <a:pt x="92" y="26"/>
                    <a:pt x="84" y="50"/>
                    <a:pt x="80" y="71"/>
                  </a:cubicBezTo>
                  <a:lnTo>
                    <a:pt x="80" y="71"/>
                  </a:lnTo>
                  <a:cubicBezTo>
                    <a:pt x="94" y="43"/>
                    <a:pt x="106" y="19"/>
                    <a:pt x="106" y="1"/>
                  </a:cubicBezTo>
                  <a:close/>
                  <a:moveTo>
                    <a:pt x="80" y="71"/>
                  </a:moveTo>
                  <a:cubicBezTo>
                    <a:pt x="47" y="135"/>
                    <a:pt x="0" y="221"/>
                    <a:pt x="41" y="307"/>
                  </a:cubicBezTo>
                  <a:cubicBezTo>
                    <a:pt x="92" y="209"/>
                    <a:pt x="63" y="152"/>
                    <a:pt x="80" y="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2396575" y="2102375"/>
              <a:ext cx="1625" cy="4600"/>
            </a:xfrm>
            <a:custGeom>
              <a:avLst/>
              <a:gdLst/>
              <a:ahLst/>
              <a:cxnLst/>
              <a:rect l="l" t="t" r="r" b="b"/>
              <a:pathLst>
                <a:path w="65" h="184" extrusionOk="0">
                  <a:moveTo>
                    <a:pt x="65" y="1"/>
                  </a:moveTo>
                  <a:lnTo>
                    <a:pt x="1" y="125"/>
                  </a:lnTo>
                  <a:lnTo>
                    <a:pt x="65"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2395100" y="2105475"/>
              <a:ext cx="1500" cy="1500"/>
            </a:xfrm>
            <a:custGeom>
              <a:avLst/>
              <a:gdLst/>
              <a:ahLst/>
              <a:cxnLst/>
              <a:rect l="l" t="t" r="r" b="b"/>
              <a:pathLst>
                <a:path w="60" h="60" extrusionOk="0">
                  <a:moveTo>
                    <a:pt x="0" y="1"/>
                  </a:moveTo>
                  <a:lnTo>
                    <a:pt x="0" y="60"/>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2385825" y="2099300"/>
              <a:ext cx="4600" cy="3100"/>
            </a:xfrm>
            <a:custGeom>
              <a:avLst/>
              <a:gdLst/>
              <a:ahLst/>
              <a:cxnLst/>
              <a:rect l="l" t="t" r="r" b="b"/>
              <a:pathLst>
                <a:path w="184" h="124" extrusionOk="0">
                  <a:moveTo>
                    <a:pt x="124" y="0"/>
                  </a:moveTo>
                  <a:cubicBezTo>
                    <a:pt x="60" y="60"/>
                    <a:pt x="60" y="60"/>
                    <a:pt x="0" y="60"/>
                  </a:cubicBezTo>
                  <a:cubicBezTo>
                    <a:pt x="60" y="60"/>
                    <a:pt x="124" y="124"/>
                    <a:pt x="124" y="124"/>
                  </a:cubicBezTo>
                  <a:cubicBezTo>
                    <a:pt x="124" y="60"/>
                    <a:pt x="183"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2392000" y="2099300"/>
              <a:ext cx="25" cy="1500"/>
            </a:xfrm>
            <a:custGeom>
              <a:avLst/>
              <a:gdLst/>
              <a:ahLst/>
              <a:cxnLst/>
              <a:rect l="l" t="t" r="r" b="b"/>
              <a:pathLst>
                <a:path w="1" h="60" extrusionOk="0">
                  <a:moveTo>
                    <a:pt x="1"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2379650" y="2099300"/>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2388925" y="2100775"/>
              <a:ext cx="1500" cy="2250"/>
            </a:xfrm>
            <a:custGeom>
              <a:avLst/>
              <a:gdLst/>
              <a:ahLst/>
              <a:cxnLst/>
              <a:rect l="l" t="t" r="r" b="b"/>
              <a:pathLst>
                <a:path w="60" h="90" extrusionOk="0">
                  <a:moveTo>
                    <a:pt x="59" y="1"/>
                  </a:moveTo>
                  <a:cubicBezTo>
                    <a:pt x="59" y="65"/>
                    <a:pt x="0" y="65"/>
                    <a:pt x="0" y="65"/>
                  </a:cubicBezTo>
                  <a:cubicBezTo>
                    <a:pt x="17" y="82"/>
                    <a:pt x="29" y="89"/>
                    <a:pt x="38" y="89"/>
                  </a:cubicBezTo>
                  <a:cubicBezTo>
                    <a:pt x="59" y="89"/>
                    <a:pt x="59" y="46"/>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2384225" y="2096200"/>
              <a:ext cx="1625" cy="3125"/>
            </a:xfrm>
            <a:custGeom>
              <a:avLst/>
              <a:gdLst/>
              <a:ahLst/>
              <a:cxnLst/>
              <a:rect l="l" t="t" r="r" b="b"/>
              <a:pathLst>
                <a:path w="65" h="125" extrusionOk="0">
                  <a:moveTo>
                    <a:pt x="0" y="1"/>
                  </a:moveTo>
                  <a:cubicBezTo>
                    <a:pt x="0" y="60"/>
                    <a:pt x="0" y="60"/>
                    <a:pt x="64" y="124"/>
                  </a:cubicBezTo>
                  <a:cubicBezTo>
                    <a:pt x="0" y="60"/>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392000" y="2097675"/>
              <a:ext cx="25" cy="1650"/>
            </a:xfrm>
            <a:custGeom>
              <a:avLst/>
              <a:gdLst/>
              <a:ahLst/>
              <a:cxnLst/>
              <a:rect l="l" t="t" r="r" b="b"/>
              <a:pathLst>
                <a:path w="1" h="66" extrusionOk="0">
                  <a:moveTo>
                    <a:pt x="1" y="65"/>
                  </a:moveTo>
                  <a:lnTo>
                    <a:pt x="1" y="65"/>
                  </a:lnTo>
                  <a:cubicBezTo>
                    <a:pt x="1" y="1"/>
                    <a:pt x="1" y="65"/>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2390400" y="2099300"/>
              <a:ext cx="1625" cy="1500"/>
            </a:xfrm>
            <a:custGeom>
              <a:avLst/>
              <a:gdLst/>
              <a:ahLst/>
              <a:cxnLst/>
              <a:rect l="l" t="t" r="r" b="b"/>
              <a:pathLst>
                <a:path w="65" h="60" extrusionOk="0">
                  <a:moveTo>
                    <a:pt x="65" y="0"/>
                  </a:moveTo>
                  <a:lnTo>
                    <a:pt x="0" y="60"/>
                  </a:lnTo>
                  <a:lnTo>
                    <a:pt x="65" y="6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2373450" y="2100775"/>
              <a:ext cx="6225" cy="21675"/>
            </a:xfrm>
            <a:custGeom>
              <a:avLst/>
              <a:gdLst/>
              <a:ahLst/>
              <a:cxnLst/>
              <a:rect l="l" t="t" r="r" b="b"/>
              <a:pathLst>
                <a:path w="249" h="867" extrusionOk="0">
                  <a:moveTo>
                    <a:pt x="248" y="1"/>
                  </a:moveTo>
                  <a:cubicBezTo>
                    <a:pt x="248" y="65"/>
                    <a:pt x="184" y="124"/>
                    <a:pt x="184" y="189"/>
                  </a:cubicBezTo>
                  <a:cubicBezTo>
                    <a:pt x="184" y="248"/>
                    <a:pt x="248" y="372"/>
                    <a:pt x="184" y="495"/>
                  </a:cubicBezTo>
                  <a:cubicBezTo>
                    <a:pt x="172" y="508"/>
                    <a:pt x="165" y="513"/>
                    <a:pt x="161" y="513"/>
                  </a:cubicBezTo>
                  <a:cubicBezTo>
                    <a:pt x="143" y="513"/>
                    <a:pt x="172" y="423"/>
                    <a:pt x="124" y="372"/>
                  </a:cubicBezTo>
                  <a:cubicBezTo>
                    <a:pt x="124" y="495"/>
                    <a:pt x="1" y="619"/>
                    <a:pt x="1" y="807"/>
                  </a:cubicBezTo>
                  <a:lnTo>
                    <a:pt x="60" y="742"/>
                  </a:lnTo>
                  <a:lnTo>
                    <a:pt x="60" y="866"/>
                  </a:lnTo>
                  <a:cubicBezTo>
                    <a:pt x="60" y="788"/>
                    <a:pt x="109" y="710"/>
                    <a:pt x="146" y="710"/>
                  </a:cubicBezTo>
                  <a:cubicBezTo>
                    <a:pt x="167" y="710"/>
                    <a:pt x="184" y="737"/>
                    <a:pt x="184" y="807"/>
                  </a:cubicBezTo>
                  <a:cubicBezTo>
                    <a:pt x="248" y="683"/>
                    <a:pt x="248" y="248"/>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2379650" y="2096200"/>
              <a:ext cx="3100" cy="4600"/>
            </a:xfrm>
            <a:custGeom>
              <a:avLst/>
              <a:gdLst/>
              <a:ahLst/>
              <a:cxnLst/>
              <a:rect l="l" t="t" r="r" b="b"/>
              <a:pathLst>
                <a:path w="124" h="184" extrusionOk="0">
                  <a:moveTo>
                    <a:pt x="59" y="1"/>
                  </a:moveTo>
                  <a:cubicBezTo>
                    <a:pt x="0" y="60"/>
                    <a:pt x="0" y="124"/>
                    <a:pt x="0" y="124"/>
                  </a:cubicBezTo>
                  <a:lnTo>
                    <a:pt x="59" y="184"/>
                  </a:lnTo>
                  <a:lnTo>
                    <a:pt x="124" y="184"/>
                  </a:lnTo>
                  <a:cubicBezTo>
                    <a:pt x="59" y="184"/>
                    <a:pt x="59" y="124"/>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2382725" y="2099300"/>
              <a:ext cx="4600" cy="10775"/>
            </a:xfrm>
            <a:custGeom>
              <a:avLst/>
              <a:gdLst/>
              <a:ahLst/>
              <a:cxnLst/>
              <a:rect l="l" t="t" r="r" b="b"/>
              <a:pathLst>
                <a:path w="184" h="431" extrusionOk="0">
                  <a:moveTo>
                    <a:pt x="124" y="0"/>
                  </a:moveTo>
                  <a:cubicBezTo>
                    <a:pt x="95" y="0"/>
                    <a:pt x="79" y="13"/>
                    <a:pt x="70" y="26"/>
                  </a:cubicBezTo>
                  <a:lnTo>
                    <a:pt x="70" y="26"/>
                  </a:lnTo>
                  <a:lnTo>
                    <a:pt x="124" y="0"/>
                  </a:lnTo>
                  <a:lnTo>
                    <a:pt x="124" y="0"/>
                  </a:lnTo>
                  <a:lnTo>
                    <a:pt x="124" y="0"/>
                  </a:lnTo>
                  <a:close/>
                  <a:moveTo>
                    <a:pt x="70" y="26"/>
                  </a:moveTo>
                  <a:lnTo>
                    <a:pt x="1" y="60"/>
                  </a:lnTo>
                  <a:lnTo>
                    <a:pt x="60" y="60"/>
                  </a:lnTo>
                  <a:cubicBezTo>
                    <a:pt x="60" y="60"/>
                    <a:pt x="60" y="42"/>
                    <a:pt x="70" y="26"/>
                  </a:cubicBezTo>
                  <a:close/>
                  <a:moveTo>
                    <a:pt x="124" y="0"/>
                  </a:moveTo>
                  <a:cubicBezTo>
                    <a:pt x="124" y="60"/>
                    <a:pt x="124" y="60"/>
                    <a:pt x="60" y="60"/>
                  </a:cubicBezTo>
                  <a:lnTo>
                    <a:pt x="124" y="60"/>
                  </a:lnTo>
                  <a:lnTo>
                    <a:pt x="124" y="0"/>
                  </a:lnTo>
                  <a:close/>
                  <a:moveTo>
                    <a:pt x="60" y="60"/>
                  </a:moveTo>
                  <a:cubicBezTo>
                    <a:pt x="60" y="183"/>
                    <a:pt x="1" y="248"/>
                    <a:pt x="1" y="431"/>
                  </a:cubicBezTo>
                  <a:cubicBezTo>
                    <a:pt x="124" y="431"/>
                    <a:pt x="60" y="307"/>
                    <a:pt x="124" y="248"/>
                  </a:cubicBezTo>
                  <a:cubicBezTo>
                    <a:pt x="1" y="248"/>
                    <a:pt x="184" y="183"/>
                    <a:pt x="6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2396575" y="2119325"/>
              <a:ext cx="25" cy="1625"/>
            </a:xfrm>
            <a:custGeom>
              <a:avLst/>
              <a:gdLst/>
              <a:ahLst/>
              <a:cxnLst/>
              <a:rect l="l" t="t" r="r" b="b"/>
              <a:pathLst>
                <a:path w="1" h="65" extrusionOk="0">
                  <a:moveTo>
                    <a:pt x="1" y="65"/>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2395650" y="2108575"/>
              <a:ext cx="2550" cy="10775"/>
            </a:xfrm>
            <a:custGeom>
              <a:avLst/>
              <a:gdLst/>
              <a:ahLst/>
              <a:cxnLst/>
              <a:rect l="l" t="t" r="r" b="b"/>
              <a:pathLst>
                <a:path w="102" h="431" extrusionOk="0">
                  <a:moveTo>
                    <a:pt x="38" y="0"/>
                  </a:moveTo>
                  <a:lnTo>
                    <a:pt x="38" y="0"/>
                  </a:lnTo>
                  <a:cubicBezTo>
                    <a:pt x="1" y="37"/>
                    <a:pt x="10" y="124"/>
                    <a:pt x="38" y="199"/>
                  </a:cubicBezTo>
                  <a:lnTo>
                    <a:pt x="38" y="199"/>
                  </a:lnTo>
                  <a:lnTo>
                    <a:pt x="38" y="0"/>
                  </a:lnTo>
                  <a:close/>
                  <a:moveTo>
                    <a:pt x="102" y="307"/>
                  </a:moveTo>
                  <a:cubicBezTo>
                    <a:pt x="102" y="307"/>
                    <a:pt x="102" y="307"/>
                    <a:pt x="102" y="307"/>
                  </a:cubicBezTo>
                  <a:lnTo>
                    <a:pt x="102" y="307"/>
                  </a:lnTo>
                  <a:cubicBezTo>
                    <a:pt x="102" y="310"/>
                    <a:pt x="101" y="314"/>
                    <a:pt x="101" y="317"/>
                  </a:cubicBezTo>
                  <a:lnTo>
                    <a:pt x="101" y="317"/>
                  </a:lnTo>
                  <a:cubicBezTo>
                    <a:pt x="102" y="314"/>
                    <a:pt x="102" y="310"/>
                    <a:pt x="102" y="307"/>
                  </a:cubicBezTo>
                  <a:close/>
                  <a:moveTo>
                    <a:pt x="38" y="199"/>
                  </a:moveTo>
                  <a:lnTo>
                    <a:pt x="38" y="371"/>
                  </a:lnTo>
                  <a:cubicBezTo>
                    <a:pt x="38" y="371"/>
                    <a:pt x="38" y="307"/>
                    <a:pt x="102" y="307"/>
                  </a:cubicBezTo>
                  <a:lnTo>
                    <a:pt x="102" y="307"/>
                  </a:lnTo>
                  <a:cubicBezTo>
                    <a:pt x="102" y="307"/>
                    <a:pt x="102" y="307"/>
                    <a:pt x="102" y="306"/>
                  </a:cubicBezTo>
                  <a:lnTo>
                    <a:pt x="102" y="306"/>
                  </a:lnTo>
                  <a:cubicBezTo>
                    <a:pt x="102" y="307"/>
                    <a:pt x="102" y="307"/>
                    <a:pt x="102" y="307"/>
                  </a:cubicBezTo>
                  <a:lnTo>
                    <a:pt x="102" y="247"/>
                  </a:lnTo>
                  <a:cubicBezTo>
                    <a:pt x="102" y="269"/>
                    <a:pt x="102" y="289"/>
                    <a:pt x="102" y="306"/>
                  </a:cubicBezTo>
                  <a:lnTo>
                    <a:pt x="102" y="306"/>
                  </a:lnTo>
                  <a:cubicBezTo>
                    <a:pt x="78" y="284"/>
                    <a:pt x="54" y="244"/>
                    <a:pt x="38" y="199"/>
                  </a:cubicBezTo>
                  <a:close/>
                  <a:moveTo>
                    <a:pt x="101" y="317"/>
                  </a:moveTo>
                  <a:cubicBezTo>
                    <a:pt x="95" y="371"/>
                    <a:pt x="38" y="374"/>
                    <a:pt x="38" y="430"/>
                  </a:cubicBezTo>
                  <a:cubicBezTo>
                    <a:pt x="88" y="430"/>
                    <a:pt x="99" y="393"/>
                    <a:pt x="101" y="3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2388925" y="2110050"/>
              <a:ext cx="1500" cy="3575"/>
            </a:xfrm>
            <a:custGeom>
              <a:avLst/>
              <a:gdLst/>
              <a:ahLst/>
              <a:cxnLst/>
              <a:rect l="l" t="t" r="r" b="b"/>
              <a:pathLst>
                <a:path w="60" h="143" extrusionOk="0">
                  <a:moveTo>
                    <a:pt x="59" y="1"/>
                  </a:moveTo>
                  <a:lnTo>
                    <a:pt x="0" y="65"/>
                  </a:lnTo>
                  <a:lnTo>
                    <a:pt x="0" y="124"/>
                  </a:lnTo>
                  <a:cubicBezTo>
                    <a:pt x="12" y="137"/>
                    <a:pt x="21" y="142"/>
                    <a:pt x="29" y="142"/>
                  </a:cubicBezTo>
                  <a:cubicBezTo>
                    <a:pt x="59" y="142"/>
                    <a:pt x="59" y="52"/>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2378025" y="2094600"/>
              <a:ext cx="1650" cy="4725"/>
            </a:xfrm>
            <a:custGeom>
              <a:avLst/>
              <a:gdLst/>
              <a:ahLst/>
              <a:cxnLst/>
              <a:rect l="l" t="t" r="r" b="b"/>
              <a:pathLst>
                <a:path w="66" h="189" extrusionOk="0">
                  <a:moveTo>
                    <a:pt x="65" y="0"/>
                  </a:moveTo>
                  <a:lnTo>
                    <a:pt x="1" y="124"/>
                  </a:lnTo>
                  <a:lnTo>
                    <a:pt x="1"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2374950" y="2094600"/>
              <a:ext cx="1625" cy="3100"/>
            </a:xfrm>
            <a:custGeom>
              <a:avLst/>
              <a:gdLst/>
              <a:ahLst/>
              <a:cxnLst/>
              <a:rect l="l" t="t" r="r" b="b"/>
              <a:pathLst>
                <a:path w="65" h="124" extrusionOk="0">
                  <a:moveTo>
                    <a:pt x="64" y="0"/>
                  </a:moveTo>
                  <a:lnTo>
                    <a:pt x="0" y="124"/>
                  </a:lnTo>
                  <a:lnTo>
                    <a:pt x="64" y="124"/>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2280725" y="2114750"/>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2276025" y="2111650"/>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2306950" y="2086925"/>
              <a:ext cx="25" cy="4600"/>
            </a:xfrm>
            <a:custGeom>
              <a:avLst/>
              <a:gdLst/>
              <a:ahLst/>
              <a:cxnLst/>
              <a:rect l="l" t="t" r="r" b="b"/>
              <a:pathLst>
                <a:path w="1" h="184" extrusionOk="0">
                  <a:moveTo>
                    <a:pt x="0" y="184"/>
                  </a:moveTo>
                  <a:lnTo>
                    <a:pt x="0" y="1"/>
                  </a:ln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2256000" y="2099300"/>
              <a:ext cx="1500" cy="3100"/>
            </a:xfrm>
            <a:custGeom>
              <a:avLst/>
              <a:gdLst/>
              <a:ahLst/>
              <a:cxnLst/>
              <a:rect l="l" t="t" r="r" b="b"/>
              <a:pathLst>
                <a:path w="60" h="124" extrusionOk="0">
                  <a:moveTo>
                    <a:pt x="60" y="0"/>
                  </a:moveTo>
                  <a:lnTo>
                    <a:pt x="1" y="60"/>
                  </a:lnTo>
                  <a:lnTo>
                    <a:pt x="60" y="12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2252900" y="2113150"/>
              <a:ext cx="1525" cy="3100"/>
            </a:xfrm>
            <a:custGeom>
              <a:avLst/>
              <a:gdLst/>
              <a:ahLst/>
              <a:cxnLst/>
              <a:rect l="l" t="t" r="r" b="b"/>
              <a:pathLst>
                <a:path w="61" h="124" extrusionOk="0">
                  <a:moveTo>
                    <a:pt x="1" y="0"/>
                  </a:moveTo>
                  <a:cubicBezTo>
                    <a:pt x="1" y="64"/>
                    <a:pt x="60" y="64"/>
                    <a:pt x="60" y="124"/>
                  </a:cubicBezTo>
                  <a:cubicBezTo>
                    <a:pt x="60" y="64"/>
                    <a:pt x="60"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2299275" y="2134175"/>
              <a:ext cx="3125" cy="2225"/>
            </a:xfrm>
            <a:custGeom>
              <a:avLst/>
              <a:gdLst/>
              <a:ahLst/>
              <a:cxnLst/>
              <a:rect l="l" t="t" r="r" b="b"/>
              <a:pathLst>
                <a:path w="125" h="89" extrusionOk="0">
                  <a:moveTo>
                    <a:pt x="110" y="0"/>
                  </a:moveTo>
                  <a:cubicBezTo>
                    <a:pt x="87" y="0"/>
                    <a:pt x="43" y="43"/>
                    <a:pt x="1" y="89"/>
                  </a:cubicBezTo>
                  <a:lnTo>
                    <a:pt x="124" y="25"/>
                  </a:lnTo>
                  <a:cubicBezTo>
                    <a:pt x="124" y="7"/>
                    <a:pt x="119" y="0"/>
                    <a:pt x="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2345650" y="2094600"/>
              <a:ext cx="1500" cy="4400"/>
            </a:xfrm>
            <a:custGeom>
              <a:avLst/>
              <a:gdLst/>
              <a:ahLst/>
              <a:cxnLst/>
              <a:rect l="l" t="t" r="r" b="b"/>
              <a:pathLst>
                <a:path w="60" h="176" extrusionOk="0">
                  <a:moveTo>
                    <a:pt x="0" y="0"/>
                  </a:moveTo>
                  <a:cubicBezTo>
                    <a:pt x="0" y="88"/>
                    <a:pt x="30" y="175"/>
                    <a:pt x="47" y="175"/>
                  </a:cubicBezTo>
                  <a:cubicBezTo>
                    <a:pt x="54" y="175"/>
                    <a:pt x="59" y="160"/>
                    <a:pt x="59" y="124"/>
                  </a:cubicBezTo>
                  <a:cubicBezTo>
                    <a:pt x="0" y="65"/>
                    <a:pt x="0" y="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2248225" y="2136375"/>
              <a:ext cx="1625" cy="25"/>
            </a:xfrm>
            <a:custGeom>
              <a:avLst/>
              <a:gdLst/>
              <a:ahLst/>
              <a:cxnLst/>
              <a:rect l="l" t="t" r="r" b="b"/>
              <a:pathLst>
                <a:path w="65" h="1" extrusionOk="0">
                  <a:moveTo>
                    <a:pt x="0" y="1"/>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2342550" y="2093475"/>
              <a:ext cx="3125" cy="2750"/>
            </a:xfrm>
            <a:custGeom>
              <a:avLst/>
              <a:gdLst/>
              <a:ahLst/>
              <a:cxnLst/>
              <a:rect l="l" t="t" r="r" b="b"/>
              <a:pathLst>
                <a:path w="125" h="110" extrusionOk="0">
                  <a:moveTo>
                    <a:pt x="60" y="1"/>
                  </a:moveTo>
                  <a:cubicBezTo>
                    <a:pt x="45" y="1"/>
                    <a:pt x="30" y="16"/>
                    <a:pt x="0" y="45"/>
                  </a:cubicBezTo>
                  <a:lnTo>
                    <a:pt x="0" y="110"/>
                  </a:lnTo>
                  <a:cubicBezTo>
                    <a:pt x="60" y="45"/>
                    <a:pt x="60" y="45"/>
                    <a:pt x="124" y="45"/>
                  </a:cubicBezTo>
                  <a:cubicBezTo>
                    <a:pt x="92" y="16"/>
                    <a:pt x="76"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2344025" y="22244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2320925" y="2264600"/>
              <a:ext cx="1500" cy="1625"/>
            </a:xfrm>
            <a:custGeom>
              <a:avLst/>
              <a:gdLst/>
              <a:ahLst/>
              <a:cxnLst/>
              <a:rect l="l" t="t" r="r" b="b"/>
              <a:pathLst>
                <a:path w="60" h="65" extrusionOk="0">
                  <a:moveTo>
                    <a:pt x="59"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2365675" y="2096200"/>
              <a:ext cx="25" cy="25"/>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2365675" y="2110050"/>
              <a:ext cx="1625" cy="3125"/>
            </a:xfrm>
            <a:custGeom>
              <a:avLst/>
              <a:gdLst/>
              <a:ahLst/>
              <a:cxnLst/>
              <a:rect l="l" t="t" r="r" b="b"/>
              <a:pathLst>
                <a:path w="65" h="125" extrusionOk="0">
                  <a:moveTo>
                    <a:pt x="65" y="1"/>
                  </a:moveTo>
                  <a:cubicBezTo>
                    <a:pt x="65" y="65"/>
                    <a:pt x="0" y="65"/>
                    <a:pt x="0" y="124"/>
                  </a:cubicBezTo>
                  <a:cubicBezTo>
                    <a:pt x="0" y="65"/>
                    <a:pt x="65" y="65"/>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2334750" y="2116225"/>
              <a:ext cx="25" cy="1650"/>
            </a:xfrm>
            <a:custGeom>
              <a:avLst/>
              <a:gdLst/>
              <a:ahLst/>
              <a:cxnLst/>
              <a:rect l="l" t="t" r="r" b="b"/>
              <a:pathLst>
                <a:path w="1" h="66" extrusionOk="0">
                  <a:moveTo>
                    <a:pt x="1" y="1"/>
                  </a:moveTo>
                  <a:lnTo>
                    <a:pt x="1" y="1"/>
                  </a:lnTo>
                  <a:cubicBezTo>
                    <a:pt x="1" y="6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2365675" y="2096200"/>
              <a:ext cx="25" cy="1500"/>
            </a:xfrm>
            <a:custGeom>
              <a:avLst/>
              <a:gdLst/>
              <a:ahLst/>
              <a:cxnLst/>
              <a:rect l="l" t="t" r="r" b="b"/>
              <a:pathLst>
                <a:path w="1" h="60"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2365675" y="209620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2364175" y="2096200"/>
              <a:ext cx="1525" cy="25"/>
            </a:xfrm>
            <a:custGeom>
              <a:avLst/>
              <a:gdLst/>
              <a:ahLst/>
              <a:cxnLst/>
              <a:rect l="l" t="t" r="r" b="b"/>
              <a:pathLst>
                <a:path w="61" h="1" extrusionOk="0">
                  <a:moveTo>
                    <a:pt x="1" y="1"/>
                  </a:moveTo>
                  <a:lnTo>
                    <a:pt x="60" y="1"/>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2310025" y="2181150"/>
              <a:ext cx="1650" cy="25"/>
            </a:xfrm>
            <a:custGeom>
              <a:avLst/>
              <a:gdLst/>
              <a:ahLst/>
              <a:cxnLst/>
              <a:rect l="l" t="t" r="r" b="b"/>
              <a:pathLst>
                <a:path w="66" h="1" extrusionOk="0">
                  <a:moveTo>
                    <a:pt x="1" y="0"/>
                  </a:moveTo>
                  <a:lnTo>
                    <a:pt x="1" y="0"/>
                  </a:ln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2283825" y="212402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2280725" y="2114750"/>
              <a:ext cx="4600" cy="12375"/>
            </a:xfrm>
            <a:custGeom>
              <a:avLst/>
              <a:gdLst/>
              <a:ahLst/>
              <a:cxnLst/>
              <a:rect l="l" t="t" r="r" b="b"/>
              <a:pathLst>
                <a:path w="184" h="495" extrusionOk="0">
                  <a:moveTo>
                    <a:pt x="184" y="0"/>
                  </a:moveTo>
                  <a:lnTo>
                    <a:pt x="27" y="423"/>
                  </a:lnTo>
                  <a:lnTo>
                    <a:pt x="27" y="423"/>
                  </a:lnTo>
                  <a:cubicBezTo>
                    <a:pt x="56" y="358"/>
                    <a:pt x="83" y="333"/>
                    <a:pt x="102" y="333"/>
                  </a:cubicBezTo>
                  <a:cubicBezTo>
                    <a:pt x="116" y="333"/>
                    <a:pt x="124" y="348"/>
                    <a:pt x="124" y="371"/>
                  </a:cubicBezTo>
                  <a:lnTo>
                    <a:pt x="184" y="0"/>
                  </a:lnTo>
                  <a:close/>
                  <a:moveTo>
                    <a:pt x="27" y="423"/>
                  </a:moveTo>
                  <a:cubicBezTo>
                    <a:pt x="18" y="443"/>
                    <a:pt x="10" y="467"/>
                    <a:pt x="1" y="495"/>
                  </a:cubicBezTo>
                  <a:lnTo>
                    <a:pt x="27" y="42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2235850" y="2077650"/>
              <a:ext cx="139125" cy="192025"/>
            </a:xfrm>
            <a:custGeom>
              <a:avLst/>
              <a:gdLst/>
              <a:ahLst/>
              <a:cxnLst/>
              <a:rect l="l" t="t" r="r" b="b"/>
              <a:pathLst>
                <a:path w="5565" h="7681" extrusionOk="0">
                  <a:moveTo>
                    <a:pt x="2785" y="495"/>
                  </a:moveTo>
                  <a:lnTo>
                    <a:pt x="2785" y="678"/>
                  </a:lnTo>
                  <a:lnTo>
                    <a:pt x="2844" y="495"/>
                  </a:lnTo>
                  <a:close/>
                  <a:moveTo>
                    <a:pt x="5505" y="743"/>
                  </a:moveTo>
                  <a:cubicBezTo>
                    <a:pt x="5505" y="743"/>
                    <a:pt x="5505" y="743"/>
                    <a:pt x="5505" y="743"/>
                  </a:cubicBezTo>
                  <a:cubicBezTo>
                    <a:pt x="5505" y="743"/>
                    <a:pt x="5505" y="743"/>
                    <a:pt x="5505" y="743"/>
                  </a:cubicBezTo>
                  <a:close/>
                  <a:moveTo>
                    <a:pt x="5505" y="743"/>
                  </a:moveTo>
                  <a:cubicBezTo>
                    <a:pt x="5505" y="743"/>
                    <a:pt x="5505" y="743"/>
                    <a:pt x="5505" y="743"/>
                  </a:cubicBezTo>
                  <a:cubicBezTo>
                    <a:pt x="5505" y="743"/>
                    <a:pt x="5505" y="743"/>
                    <a:pt x="5505" y="743"/>
                  </a:cubicBezTo>
                  <a:close/>
                  <a:moveTo>
                    <a:pt x="5505" y="743"/>
                  </a:moveTo>
                  <a:cubicBezTo>
                    <a:pt x="5505" y="743"/>
                    <a:pt x="5505" y="743"/>
                    <a:pt x="5505" y="743"/>
                  </a:cubicBezTo>
                  <a:cubicBezTo>
                    <a:pt x="5505" y="743"/>
                    <a:pt x="5505" y="743"/>
                    <a:pt x="5505" y="743"/>
                  </a:cubicBezTo>
                  <a:close/>
                  <a:moveTo>
                    <a:pt x="891" y="814"/>
                  </a:moveTo>
                  <a:lnTo>
                    <a:pt x="891" y="814"/>
                  </a:lnTo>
                  <a:cubicBezTo>
                    <a:pt x="878" y="823"/>
                    <a:pt x="866" y="839"/>
                    <a:pt x="866" y="866"/>
                  </a:cubicBezTo>
                  <a:cubicBezTo>
                    <a:pt x="876" y="848"/>
                    <a:pt x="884" y="830"/>
                    <a:pt x="891" y="814"/>
                  </a:cubicBezTo>
                  <a:close/>
                  <a:moveTo>
                    <a:pt x="4863" y="818"/>
                  </a:moveTo>
                  <a:cubicBezTo>
                    <a:pt x="4871" y="818"/>
                    <a:pt x="4887" y="834"/>
                    <a:pt x="4887" y="866"/>
                  </a:cubicBezTo>
                  <a:cubicBezTo>
                    <a:pt x="4855" y="834"/>
                    <a:pt x="4855" y="818"/>
                    <a:pt x="4863" y="818"/>
                  </a:cubicBezTo>
                  <a:close/>
                  <a:moveTo>
                    <a:pt x="930" y="619"/>
                  </a:moveTo>
                  <a:cubicBezTo>
                    <a:pt x="930" y="669"/>
                    <a:pt x="930" y="723"/>
                    <a:pt x="891" y="814"/>
                  </a:cubicBezTo>
                  <a:lnTo>
                    <a:pt x="891" y="814"/>
                  </a:lnTo>
                  <a:cubicBezTo>
                    <a:pt x="909" y="802"/>
                    <a:pt x="930" y="802"/>
                    <a:pt x="930" y="802"/>
                  </a:cubicBezTo>
                  <a:lnTo>
                    <a:pt x="930" y="802"/>
                  </a:lnTo>
                  <a:cubicBezTo>
                    <a:pt x="930" y="823"/>
                    <a:pt x="924" y="850"/>
                    <a:pt x="914" y="881"/>
                  </a:cubicBezTo>
                  <a:lnTo>
                    <a:pt x="914" y="881"/>
                  </a:lnTo>
                  <a:cubicBezTo>
                    <a:pt x="865" y="926"/>
                    <a:pt x="861" y="926"/>
                    <a:pt x="807" y="926"/>
                  </a:cubicBezTo>
                  <a:lnTo>
                    <a:pt x="807" y="743"/>
                  </a:lnTo>
                  <a:lnTo>
                    <a:pt x="930" y="619"/>
                  </a:lnTo>
                  <a:close/>
                  <a:moveTo>
                    <a:pt x="1507" y="1049"/>
                  </a:moveTo>
                  <a:cubicBezTo>
                    <a:pt x="1500" y="1056"/>
                    <a:pt x="1492" y="1062"/>
                    <a:pt x="1485" y="1068"/>
                  </a:cubicBezTo>
                  <a:lnTo>
                    <a:pt x="1485" y="1068"/>
                  </a:lnTo>
                  <a:cubicBezTo>
                    <a:pt x="1484" y="1062"/>
                    <a:pt x="1484" y="1056"/>
                    <a:pt x="1484" y="1049"/>
                  </a:cubicBezTo>
                  <a:close/>
                  <a:moveTo>
                    <a:pt x="1495" y="1085"/>
                  </a:moveTo>
                  <a:cubicBezTo>
                    <a:pt x="1505" y="1085"/>
                    <a:pt x="1506" y="1091"/>
                    <a:pt x="1491" y="1107"/>
                  </a:cubicBezTo>
                  <a:lnTo>
                    <a:pt x="1491" y="1107"/>
                  </a:lnTo>
                  <a:cubicBezTo>
                    <a:pt x="1489" y="1101"/>
                    <a:pt x="1487" y="1094"/>
                    <a:pt x="1486" y="1086"/>
                  </a:cubicBezTo>
                  <a:lnTo>
                    <a:pt x="1486" y="1086"/>
                  </a:lnTo>
                  <a:cubicBezTo>
                    <a:pt x="1490" y="1085"/>
                    <a:pt x="1493" y="1085"/>
                    <a:pt x="1495" y="1085"/>
                  </a:cubicBezTo>
                  <a:close/>
                  <a:moveTo>
                    <a:pt x="1415" y="1105"/>
                  </a:moveTo>
                  <a:lnTo>
                    <a:pt x="1415" y="1105"/>
                  </a:lnTo>
                  <a:cubicBezTo>
                    <a:pt x="1397" y="1110"/>
                    <a:pt x="1379" y="1114"/>
                    <a:pt x="1361" y="1114"/>
                  </a:cubicBezTo>
                  <a:cubicBezTo>
                    <a:pt x="1376" y="1114"/>
                    <a:pt x="1396" y="1110"/>
                    <a:pt x="1415" y="1105"/>
                  </a:cubicBezTo>
                  <a:close/>
                  <a:moveTo>
                    <a:pt x="5317" y="1173"/>
                  </a:moveTo>
                  <a:lnTo>
                    <a:pt x="5317" y="1361"/>
                  </a:lnTo>
                  <a:cubicBezTo>
                    <a:pt x="5317" y="1315"/>
                    <a:pt x="5287" y="1272"/>
                    <a:pt x="5270" y="1272"/>
                  </a:cubicBezTo>
                  <a:cubicBezTo>
                    <a:pt x="5263" y="1272"/>
                    <a:pt x="5258" y="1279"/>
                    <a:pt x="5258" y="1296"/>
                  </a:cubicBezTo>
                  <a:lnTo>
                    <a:pt x="5258" y="1296"/>
                  </a:lnTo>
                  <a:cubicBezTo>
                    <a:pt x="5258" y="1292"/>
                    <a:pt x="5258" y="1290"/>
                    <a:pt x="5259" y="1290"/>
                  </a:cubicBezTo>
                  <a:cubicBezTo>
                    <a:pt x="5264" y="1290"/>
                    <a:pt x="5295" y="1447"/>
                    <a:pt x="5334" y="1447"/>
                  </a:cubicBezTo>
                  <a:cubicBezTo>
                    <a:pt x="5349" y="1447"/>
                    <a:pt x="5365" y="1424"/>
                    <a:pt x="5381" y="1361"/>
                  </a:cubicBezTo>
                  <a:lnTo>
                    <a:pt x="5317" y="1173"/>
                  </a:lnTo>
                  <a:close/>
                  <a:moveTo>
                    <a:pt x="495" y="1420"/>
                  </a:moveTo>
                  <a:cubicBezTo>
                    <a:pt x="497" y="1423"/>
                    <a:pt x="500" y="1425"/>
                    <a:pt x="502" y="1427"/>
                  </a:cubicBezTo>
                  <a:lnTo>
                    <a:pt x="502" y="1427"/>
                  </a:lnTo>
                  <a:lnTo>
                    <a:pt x="495" y="1484"/>
                  </a:lnTo>
                  <a:lnTo>
                    <a:pt x="495" y="1420"/>
                  </a:lnTo>
                  <a:close/>
                  <a:moveTo>
                    <a:pt x="1459" y="1466"/>
                  </a:moveTo>
                  <a:cubicBezTo>
                    <a:pt x="1468" y="1466"/>
                    <a:pt x="1477" y="1470"/>
                    <a:pt x="1484" y="1476"/>
                  </a:cubicBezTo>
                  <a:lnTo>
                    <a:pt x="1484" y="1476"/>
                  </a:lnTo>
                  <a:cubicBezTo>
                    <a:pt x="1484" y="1479"/>
                    <a:pt x="1484" y="1482"/>
                    <a:pt x="1484" y="1484"/>
                  </a:cubicBezTo>
                  <a:lnTo>
                    <a:pt x="1425" y="1484"/>
                  </a:lnTo>
                  <a:cubicBezTo>
                    <a:pt x="1436" y="1472"/>
                    <a:pt x="1448" y="1466"/>
                    <a:pt x="1459" y="1466"/>
                  </a:cubicBezTo>
                  <a:close/>
                  <a:moveTo>
                    <a:pt x="1716" y="1456"/>
                  </a:moveTo>
                  <a:cubicBezTo>
                    <a:pt x="1725" y="1456"/>
                    <a:pt x="1731" y="1463"/>
                    <a:pt x="1731" y="1484"/>
                  </a:cubicBezTo>
                  <a:lnTo>
                    <a:pt x="1705" y="1458"/>
                  </a:lnTo>
                  <a:lnTo>
                    <a:pt x="1705" y="1458"/>
                  </a:lnTo>
                  <a:cubicBezTo>
                    <a:pt x="1709" y="1457"/>
                    <a:pt x="1713" y="1456"/>
                    <a:pt x="1716" y="1456"/>
                  </a:cubicBezTo>
                  <a:close/>
                  <a:moveTo>
                    <a:pt x="2102" y="1544"/>
                  </a:moveTo>
                  <a:cubicBezTo>
                    <a:pt x="2102" y="1560"/>
                    <a:pt x="2102" y="1575"/>
                    <a:pt x="2102" y="1588"/>
                  </a:cubicBezTo>
                  <a:lnTo>
                    <a:pt x="2102" y="1588"/>
                  </a:lnTo>
                  <a:cubicBezTo>
                    <a:pt x="2100" y="1589"/>
                    <a:pt x="2097" y="1589"/>
                    <a:pt x="2094" y="1589"/>
                  </a:cubicBezTo>
                  <a:lnTo>
                    <a:pt x="2094" y="1589"/>
                  </a:lnTo>
                  <a:cubicBezTo>
                    <a:pt x="2099" y="1561"/>
                    <a:pt x="2102" y="1544"/>
                    <a:pt x="2102" y="1544"/>
                  </a:cubicBezTo>
                  <a:close/>
                  <a:moveTo>
                    <a:pt x="1919" y="1420"/>
                  </a:moveTo>
                  <a:cubicBezTo>
                    <a:pt x="1919" y="1448"/>
                    <a:pt x="1897" y="1520"/>
                    <a:pt x="1870" y="1594"/>
                  </a:cubicBezTo>
                  <a:lnTo>
                    <a:pt x="1870" y="1594"/>
                  </a:lnTo>
                  <a:cubicBezTo>
                    <a:pt x="1824" y="1612"/>
                    <a:pt x="1775" y="1629"/>
                    <a:pt x="1737" y="1636"/>
                  </a:cubicBezTo>
                  <a:lnTo>
                    <a:pt x="1737" y="1636"/>
                  </a:lnTo>
                  <a:cubicBezTo>
                    <a:pt x="1804" y="1606"/>
                    <a:pt x="1871" y="1541"/>
                    <a:pt x="1919" y="1420"/>
                  </a:cubicBezTo>
                  <a:close/>
                  <a:moveTo>
                    <a:pt x="2226" y="926"/>
                  </a:moveTo>
                  <a:lnTo>
                    <a:pt x="2226" y="926"/>
                  </a:lnTo>
                  <a:cubicBezTo>
                    <a:pt x="2189" y="1080"/>
                    <a:pt x="2127" y="1378"/>
                    <a:pt x="2056" y="1597"/>
                  </a:cubicBezTo>
                  <a:lnTo>
                    <a:pt x="2056" y="1597"/>
                  </a:lnTo>
                  <a:cubicBezTo>
                    <a:pt x="2021" y="1607"/>
                    <a:pt x="1977" y="1629"/>
                    <a:pt x="1919" y="1667"/>
                  </a:cubicBezTo>
                  <a:lnTo>
                    <a:pt x="1979" y="1608"/>
                  </a:lnTo>
                  <a:cubicBezTo>
                    <a:pt x="2024" y="1562"/>
                    <a:pt x="2030" y="1546"/>
                    <a:pt x="2012" y="1546"/>
                  </a:cubicBezTo>
                  <a:cubicBezTo>
                    <a:pt x="1994" y="1546"/>
                    <a:pt x="1953" y="1562"/>
                    <a:pt x="1906" y="1580"/>
                  </a:cubicBezTo>
                  <a:lnTo>
                    <a:pt x="1906" y="1580"/>
                  </a:lnTo>
                  <a:cubicBezTo>
                    <a:pt x="2013" y="1379"/>
                    <a:pt x="2136" y="1154"/>
                    <a:pt x="2226" y="926"/>
                  </a:cubicBezTo>
                  <a:close/>
                  <a:moveTo>
                    <a:pt x="2288" y="1537"/>
                  </a:moveTo>
                  <a:cubicBezTo>
                    <a:pt x="2290" y="1537"/>
                    <a:pt x="2290" y="1539"/>
                    <a:pt x="2290" y="1544"/>
                  </a:cubicBezTo>
                  <a:cubicBezTo>
                    <a:pt x="2290" y="1567"/>
                    <a:pt x="2282" y="1623"/>
                    <a:pt x="2268" y="1685"/>
                  </a:cubicBezTo>
                  <a:lnTo>
                    <a:pt x="2268" y="1685"/>
                  </a:lnTo>
                  <a:cubicBezTo>
                    <a:pt x="2254" y="1682"/>
                    <a:pt x="2243" y="1677"/>
                    <a:pt x="2233" y="1671"/>
                  </a:cubicBezTo>
                  <a:lnTo>
                    <a:pt x="2233" y="1671"/>
                  </a:lnTo>
                  <a:cubicBezTo>
                    <a:pt x="2258" y="1598"/>
                    <a:pt x="2282" y="1537"/>
                    <a:pt x="2288" y="1537"/>
                  </a:cubicBezTo>
                  <a:close/>
                  <a:moveTo>
                    <a:pt x="2206" y="1875"/>
                  </a:moveTo>
                  <a:lnTo>
                    <a:pt x="2206" y="1875"/>
                  </a:lnTo>
                  <a:cubicBezTo>
                    <a:pt x="2194" y="1887"/>
                    <a:pt x="2181" y="1901"/>
                    <a:pt x="2167" y="1915"/>
                  </a:cubicBezTo>
                  <a:cubicBezTo>
                    <a:pt x="2180" y="1915"/>
                    <a:pt x="2193" y="1899"/>
                    <a:pt x="2206" y="1875"/>
                  </a:cubicBezTo>
                  <a:close/>
                  <a:moveTo>
                    <a:pt x="2390" y="1979"/>
                  </a:moveTo>
                  <a:cubicBezTo>
                    <a:pt x="2377" y="1986"/>
                    <a:pt x="2364" y="1995"/>
                    <a:pt x="2350" y="2006"/>
                  </a:cubicBezTo>
                  <a:lnTo>
                    <a:pt x="2350" y="2006"/>
                  </a:lnTo>
                  <a:cubicBezTo>
                    <a:pt x="2353" y="1984"/>
                    <a:pt x="2361" y="1980"/>
                    <a:pt x="2390" y="1979"/>
                  </a:cubicBezTo>
                  <a:close/>
                  <a:moveTo>
                    <a:pt x="2350" y="1713"/>
                  </a:moveTo>
                  <a:cubicBezTo>
                    <a:pt x="2356" y="1714"/>
                    <a:pt x="2361" y="1714"/>
                    <a:pt x="2366" y="1714"/>
                  </a:cubicBezTo>
                  <a:cubicBezTo>
                    <a:pt x="2367" y="1714"/>
                    <a:pt x="2368" y="1714"/>
                    <a:pt x="2369" y="1714"/>
                  </a:cubicBezTo>
                  <a:lnTo>
                    <a:pt x="2369" y="1714"/>
                  </a:lnTo>
                  <a:cubicBezTo>
                    <a:pt x="2352" y="1803"/>
                    <a:pt x="2350" y="1922"/>
                    <a:pt x="2350" y="2007"/>
                  </a:cubicBezTo>
                  <a:lnTo>
                    <a:pt x="2350" y="2007"/>
                  </a:lnTo>
                  <a:cubicBezTo>
                    <a:pt x="2297" y="2049"/>
                    <a:pt x="2242" y="2112"/>
                    <a:pt x="2159" y="2112"/>
                  </a:cubicBezTo>
                  <a:cubicBezTo>
                    <a:pt x="2142" y="2112"/>
                    <a:pt x="2123" y="2109"/>
                    <a:pt x="2102" y="2103"/>
                  </a:cubicBezTo>
                  <a:cubicBezTo>
                    <a:pt x="1979" y="2103"/>
                    <a:pt x="2290" y="1979"/>
                    <a:pt x="2290" y="1915"/>
                  </a:cubicBezTo>
                  <a:cubicBezTo>
                    <a:pt x="2219" y="1915"/>
                    <a:pt x="2107" y="1956"/>
                    <a:pt x="2048" y="1956"/>
                  </a:cubicBezTo>
                  <a:cubicBezTo>
                    <a:pt x="2028" y="1956"/>
                    <a:pt x="2014" y="1951"/>
                    <a:pt x="2010" y="1937"/>
                  </a:cubicBezTo>
                  <a:lnTo>
                    <a:pt x="2010" y="1937"/>
                  </a:lnTo>
                  <a:cubicBezTo>
                    <a:pt x="2021" y="1933"/>
                    <a:pt x="2032" y="1926"/>
                    <a:pt x="2043" y="1915"/>
                  </a:cubicBezTo>
                  <a:cubicBezTo>
                    <a:pt x="2043" y="1903"/>
                    <a:pt x="2045" y="1882"/>
                    <a:pt x="2049" y="1855"/>
                  </a:cubicBezTo>
                  <a:lnTo>
                    <a:pt x="2102" y="1855"/>
                  </a:lnTo>
                  <a:lnTo>
                    <a:pt x="2133" y="1797"/>
                  </a:lnTo>
                  <a:lnTo>
                    <a:pt x="2133" y="1797"/>
                  </a:lnTo>
                  <a:cubicBezTo>
                    <a:pt x="2141" y="1823"/>
                    <a:pt x="2152" y="1860"/>
                    <a:pt x="2167" y="1915"/>
                  </a:cubicBezTo>
                  <a:cubicBezTo>
                    <a:pt x="2167" y="1889"/>
                    <a:pt x="2190" y="1803"/>
                    <a:pt x="2217" y="1720"/>
                  </a:cubicBezTo>
                  <a:lnTo>
                    <a:pt x="2217" y="1720"/>
                  </a:lnTo>
                  <a:cubicBezTo>
                    <a:pt x="2233" y="1717"/>
                    <a:pt x="2248" y="1715"/>
                    <a:pt x="2261" y="1714"/>
                  </a:cubicBezTo>
                  <a:lnTo>
                    <a:pt x="2261" y="1714"/>
                  </a:lnTo>
                  <a:cubicBezTo>
                    <a:pt x="2246" y="1774"/>
                    <a:pt x="2227" y="1836"/>
                    <a:pt x="2206" y="1875"/>
                  </a:cubicBezTo>
                  <a:lnTo>
                    <a:pt x="2206" y="1875"/>
                  </a:lnTo>
                  <a:cubicBezTo>
                    <a:pt x="2268" y="1813"/>
                    <a:pt x="2312" y="1767"/>
                    <a:pt x="2350" y="1713"/>
                  </a:cubicBezTo>
                  <a:close/>
                  <a:moveTo>
                    <a:pt x="416" y="2182"/>
                  </a:moveTo>
                  <a:cubicBezTo>
                    <a:pt x="402" y="2196"/>
                    <a:pt x="387" y="2211"/>
                    <a:pt x="371" y="2226"/>
                  </a:cubicBezTo>
                  <a:cubicBezTo>
                    <a:pt x="412" y="2226"/>
                    <a:pt x="427" y="2201"/>
                    <a:pt x="416" y="2182"/>
                  </a:cubicBezTo>
                  <a:close/>
                  <a:moveTo>
                    <a:pt x="2561" y="5733"/>
                  </a:moveTo>
                  <a:cubicBezTo>
                    <a:pt x="2554" y="5737"/>
                    <a:pt x="2546" y="5742"/>
                    <a:pt x="2538" y="5747"/>
                  </a:cubicBezTo>
                  <a:cubicBezTo>
                    <a:pt x="2546" y="5742"/>
                    <a:pt x="2554" y="5738"/>
                    <a:pt x="2561" y="5733"/>
                  </a:cubicBezTo>
                  <a:close/>
                  <a:moveTo>
                    <a:pt x="1178" y="1"/>
                  </a:moveTo>
                  <a:cubicBezTo>
                    <a:pt x="1054" y="1"/>
                    <a:pt x="990" y="248"/>
                    <a:pt x="990" y="495"/>
                  </a:cubicBezTo>
                  <a:cubicBezTo>
                    <a:pt x="963" y="440"/>
                    <a:pt x="935" y="409"/>
                    <a:pt x="907" y="409"/>
                  </a:cubicBezTo>
                  <a:cubicBezTo>
                    <a:pt x="873" y="409"/>
                    <a:pt x="839" y="454"/>
                    <a:pt x="807" y="555"/>
                  </a:cubicBezTo>
                  <a:cubicBezTo>
                    <a:pt x="807" y="495"/>
                    <a:pt x="807" y="372"/>
                    <a:pt x="866" y="372"/>
                  </a:cubicBezTo>
                  <a:cubicBezTo>
                    <a:pt x="866" y="372"/>
                    <a:pt x="807" y="307"/>
                    <a:pt x="742" y="307"/>
                  </a:cubicBezTo>
                  <a:cubicBezTo>
                    <a:pt x="683" y="307"/>
                    <a:pt x="619" y="307"/>
                    <a:pt x="619" y="431"/>
                  </a:cubicBezTo>
                  <a:cubicBezTo>
                    <a:pt x="619" y="411"/>
                    <a:pt x="612" y="405"/>
                    <a:pt x="603" y="405"/>
                  </a:cubicBezTo>
                  <a:cubicBezTo>
                    <a:pt x="586" y="405"/>
                    <a:pt x="559" y="431"/>
                    <a:pt x="559" y="431"/>
                  </a:cubicBezTo>
                  <a:lnTo>
                    <a:pt x="124" y="431"/>
                  </a:lnTo>
                  <a:lnTo>
                    <a:pt x="1" y="678"/>
                  </a:lnTo>
                  <a:lnTo>
                    <a:pt x="1" y="866"/>
                  </a:lnTo>
                  <a:cubicBezTo>
                    <a:pt x="65" y="866"/>
                    <a:pt x="124" y="926"/>
                    <a:pt x="124" y="926"/>
                  </a:cubicBezTo>
                  <a:lnTo>
                    <a:pt x="124" y="990"/>
                  </a:lnTo>
                  <a:lnTo>
                    <a:pt x="124" y="1114"/>
                  </a:lnTo>
                  <a:cubicBezTo>
                    <a:pt x="65" y="1297"/>
                    <a:pt x="65" y="1297"/>
                    <a:pt x="124" y="1297"/>
                  </a:cubicBezTo>
                  <a:cubicBezTo>
                    <a:pt x="124" y="1297"/>
                    <a:pt x="188" y="1361"/>
                    <a:pt x="124" y="1484"/>
                  </a:cubicBezTo>
                  <a:lnTo>
                    <a:pt x="248" y="1361"/>
                  </a:lnTo>
                  <a:cubicBezTo>
                    <a:pt x="303" y="1342"/>
                    <a:pt x="337" y="1334"/>
                    <a:pt x="356" y="1334"/>
                  </a:cubicBezTo>
                  <a:cubicBezTo>
                    <a:pt x="403" y="1334"/>
                    <a:pt x="371" y="1378"/>
                    <a:pt x="371" y="1420"/>
                  </a:cubicBezTo>
                  <a:cubicBezTo>
                    <a:pt x="312" y="1484"/>
                    <a:pt x="248" y="1608"/>
                    <a:pt x="312" y="1608"/>
                  </a:cubicBezTo>
                  <a:lnTo>
                    <a:pt x="371" y="1544"/>
                  </a:lnTo>
                  <a:cubicBezTo>
                    <a:pt x="436" y="1544"/>
                    <a:pt x="371" y="1608"/>
                    <a:pt x="312" y="1732"/>
                  </a:cubicBezTo>
                  <a:cubicBezTo>
                    <a:pt x="188" y="1855"/>
                    <a:pt x="124" y="1979"/>
                    <a:pt x="124" y="2038"/>
                  </a:cubicBezTo>
                  <a:lnTo>
                    <a:pt x="65" y="2038"/>
                  </a:lnTo>
                  <a:cubicBezTo>
                    <a:pt x="48" y="2102"/>
                    <a:pt x="48" y="2124"/>
                    <a:pt x="60" y="2124"/>
                  </a:cubicBezTo>
                  <a:cubicBezTo>
                    <a:pt x="89" y="2124"/>
                    <a:pt x="193" y="1971"/>
                    <a:pt x="281" y="1971"/>
                  </a:cubicBezTo>
                  <a:cubicBezTo>
                    <a:pt x="291" y="1971"/>
                    <a:pt x="302" y="1974"/>
                    <a:pt x="312" y="1979"/>
                  </a:cubicBezTo>
                  <a:cubicBezTo>
                    <a:pt x="248" y="2038"/>
                    <a:pt x="65" y="2103"/>
                    <a:pt x="124" y="2162"/>
                  </a:cubicBezTo>
                  <a:cubicBezTo>
                    <a:pt x="94" y="2194"/>
                    <a:pt x="111" y="2210"/>
                    <a:pt x="149" y="2210"/>
                  </a:cubicBezTo>
                  <a:cubicBezTo>
                    <a:pt x="188" y="2210"/>
                    <a:pt x="250" y="2194"/>
                    <a:pt x="312" y="2162"/>
                  </a:cubicBezTo>
                  <a:lnTo>
                    <a:pt x="371" y="2162"/>
                  </a:lnTo>
                  <a:cubicBezTo>
                    <a:pt x="395" y="2162"/>
                    <a:pt x="410" y="2171"/>
                    <a:pt x="416" y="2182"/>
                  </a:cubicBezTo>
                  <a:lnTo>
                    <a:pt x="416" y="2182"/>
                  </a:lnTo>
                  <a:cubicBezTo>
                    <a:pt x="464" y="2137"/>
                    <a:pt x="510" y="2103"/>
                    <a:pt x="559" y="2103"/>
                  </a:cubicBezTo>
                  <a:lnTo>
                    <a:pt x="559" y="2162"/>
                  </a:lnTo>
                  <a:cubicBezTo>
                    <a:pt x="559" y="2162"/>
                    <a:pt x="495" y="2226"/>
                    <a:pt x="495" y="2286"/>
                  </a:cubicBezTo>
                  <a:cubicBezTo>
                    <a:pt x="495" y="2286"/>
                    <a:pt x="524" y="2314"/>
                    <a:pt x="560" y="2314"/>
                  </a:cubicBezTo>
                  <a:cubicBezTo>
                    <a:pt x="579" y="2314"/>
                    <a:pt x="599" y="2307"/>
                    <a:pt x="619" y="2286"/>
                  </a:cubicBezTo>
                  <a:lnTo>
                    <a:pt x="619" y="2286"/>
                  </a:lnTo>
                  <a:lnTo>
                    <a:pt x="559" y="2350"/>
                  </a:lnTo>
                  <a:cubicBezTo>
                    <a:pt x="683" y="2350"/>
                    <a:pt x="742" y="2350"/>
                    <a:pt x="930" y="2286"/>
                  </a:cubicBezTo>
                  <a:lnTo>
                    <a:pt x="930" y="2286"/>
                  </a:lnTo>
                  <a:cubicBezTo>
                    <a:pt x="683" y="2474"/>
                    <a:pt x="807" y="2474"/>
                    <a:pt x="866" y="2533"/>
                  </a:cubicBezTo>
                  <a:cubicBezTo>
                    <a:pt x="990" y="2533"/>
                    <a:pt x="1054" y="2533"/>
                    <a:pt x="866" y="2657"/>
                  </a:cubicBezTo>
                  <a:lnTo>
                    <a:pt x="990" y="2780"/>
                  </a:lnTo>
                  <a:lnTo>
                    <a:pt x="930" y="2780"/>
                  </a:lnTo>
                  <a:cubicBezTo>
                    <a:pt x="930" y="2833"/>
                    <a:pt x="953" y="2852"/>
                    <a:pt x="988" y="2852"/>
                  </a:cubicBezTo>
                  <a:cubicBezTo>
                    <a:pt x="1036" y="2852"/>
                    <a:pt x="1107" y="2817"/>
                    <a:pt x="1178" y="2780"/>
                  </a:cubicBezTo>
                  <a:lnTo>
                    <a:pt x="1178" y="2780"/>
                  </a:lnTo>
                  <a:cubicBezTo>
                    <a:pt x="1178" y="2844"/>
                    <a:pt x="1113" y="2844"/>
                    <a:pt x="1113" y="2904"/>
                  </a:cubicBezTo>
                  <a:cubicBezTo>
                    <a:pt x="1078" y="2977"/>
                    <a:pt x="1085" y="3007"/>
                    <a:pt x="1147" y="3007"/>
                  </a:cubicBezTo>
                  <a:cubicBezTo>
                    <a:pt x="1190" y="3007"/>
                    <a:pt x="1259" y="2992"/>
                    <a:pt x="1361" y="2968"/>
                  </a:cubicBezTo>
                  <a:lnTo>
                    <a:pt x="1361" y="2968"/>
                  </a:lnTo>
                  <a:lnTo>
                    <a:pt x="1237" y="3092"/>
                  </a:lnTo>
                  <a:cubicBezTo>
                    <a:pt x="1361" y="3092"/>
                    <a:pt x="1113" y="3398"/>
                    <a:pt x="1361" y="3398"/>
                  </a:cubicBezTo>
                  <a:lnTo>
                    <a:pt x="1301" y="3398"/>
                  </a:lnTo>
                  <a:cubicBezTo>
                    <a:pt x="1448" y="3450"/>
                    <a:pt x="1200" y="3779"/>
                    <a:pt x="1382" y="3779"/>
                  </a:cubicBezTo>
                  <a:cubicBezTo>
                    <a:pt x="1427" y="3779"/>
                    <a:pt x="1498" y="3759"/>
                    <a:pt x="1608" y="3710"/>
                  </a:cubicBezTo>
                  <a:lnTo>
                    <a:pt x="1796" y="3710"/>
                  </a:lnTo>
                  <a:cubicBezTo>
                    <a:pt x="1731" y="3586"/>
                    <a:pt x="2043" y="3586"/>
                    <a:pt x="2102" y="3522"/>
                  </a:cubicBezTo>
                  <a:lnTo>
                    <a:pt x="2102" y="3522"/>
                  </a:lnTo>
                  <a:cubicBezTo>
                    <a:pt x="2102" y="3522"/>
                    <a:pt x="2012" y="3659"/>
                    <a:pt x="1949" y="3659"/>
                  </a:cubicBezTo>
                  <a:cubicBezTo>
                    <a:pt x="1938" y="3659"/>
                    <a:pt x="1928" y="3655"/>
                    <a:pt x="1919" y="3646"/>
                  </a:cubicBezTo>
                  <a:cubicBezTo>
                    <a:pt x="1672" y="3769"/>
                    <a:pt x="1919" y="3834"/>
                    <a:pt x="1731" y="3957"/>
                  </a:cubicBezTo>
                  <a:cubicBezTo>
                    <a:pt x="1855" y="4140"/>
                    <a:pt x="1855" y="4452"/>
                    <a:pt x="1979" y="4635"/>
                  </a:cubicBezTo>
                  <a:lnTo>
                    <a:pt x="2167" y="4511"/>
                  </a:lnTo>
                  <a:lnTo>
                    <a:pt x="2167" y="4575"/>
                  </a:lnTo>
                  <a:cubicBezTo>
                    <a:pt x="2167" y="4617"/>
                    <a:pt x="2105" y="4661"/>
                    <a:pt x="2069" y="4661"/>
                  </a:cubicBezTo>
                  <a:cubicBezTo>
                    <a:pt x="2054" y="4661"/>
                    <a:pt x="2043" y="4654"/>
                    <a:pt x="2043" y="4635"/>
                  </a:cubicBezTo>
                  <a:lnTo>
                    <a:pt x="2043" y="4635"/>
                  </a:lnTo>
                  <a:cubicBezTo>
                    <a:pt x="1990" y="4687"/>
                    <a:pt x="2005" y="4707"/>
                    <a:pt x="2044" y="4707"/>
                  </a:cubicBezTo>
                  <a:cubicBezTo>
                    <a:pt x="2096" y="4707"/>
                    <a:pt x="2192" y="4672"/>
                    <a:pt x="2226" y="4635"/>
                  </a:cubicBezTo>
                  <a:lnTo>
                    <a:pt x="2226" y="4635"/>
                  </a:lnTo>
                  <a:cubicBezTo>
                    <a:pt x="2167" y="4823"/>
                    <a:pt x="1919" y="4758"/>
                    <a:pt x="1979" y="4823"/>
                  </a:cubicBezTo>
                  <a:lnTo>
                    <a:pt x="2043" y="4823"/>
                  </a:lnTo>
                  <a:cubicBezTo>
                    <a:pt x="2073" y="4790"/>
                    <a:pt x="2118" y="4774"/>
                    <a:pt x="2157" y="4774"/>
                  </a:cubicBezTo>
                  <a:cubicBezTo>
                    <a:pt x="2195" y="4774"/>
                    <a:pt x="2226" y="4790"/>
                    <a:pt x="2226" y="4823"/>
                  </a:cubicBezTo>
                  <a:cubicBezTo>
                    <a:pt x="2226" y="4882"/>
                    <a:pt x="2102" y="4882"/>
                    <a:pt x="2102" y="4946"/>
                  </a:cubicBezTo>
                  <a:lnTo>
                    <a:pt x="2167" y="5070"/>
                  </a:lnTo>
                  <a:lnTo>
                    <a:pt x="2290" y="4882"/>
                  </a:lnTo>
                  <a:cubicBezTo>
                    <a:pt x="2361" y="4882"/>
                    <a:pt x="2370" y="4923"/>
                    <a:pt x="2401" y="4923"/>
                  </a:cubicBezTo>
                  <a:cubicBezTo>
                    <a:pt x="2423" y="4923"/>
                    <a:pt x="2458" y="4900"/>
                    <a:pt x="2538" y="4823"/>
                  </a:cubicBezTo>
                  <a:lnTo>
                    <a:pt x="2538" y="4823"/>
                  </a:lnTo>
                  <a:cubicBezTo>
                    <a:pt x="2290" y="5070"/>
                    <a:pt x="2597" y="5253"/>
                    <a:pt x="2538" y="5317"/>
                  </a:cubicBezTo>
                  <a:cubicBezTo>
                    <a:pt x="2661" y="5317"/>
                    <a:pt x="2721" y="5377"/>
                    <a:pt x="2721" y="5441"/>
                  </a:cubicBezTo>
                  <a:cubicBezTo>
                    <a:pt x="2766" y="5395"/>
                    <a:pt x="2872" y="5352"/>
                    <a:pt x="2929" y="5352"/>
                  </a:cubicBezTo>
                  <a:cubicBezTo>
                    <a:pt x="2952" y="5352"/>
                    <a:pt x="2968" y="5359"/>
                    <a:pt x="2968" y="5377"/>
                  </a:cubicBezTo>
                  <a:cubicBezTo>
                    <a:pt x="2549" y="5559"/>
                    <a:pt x="2828" y="5564"/>
                    <a:pt x="2561" y="5733"/>
                  </a:cubicBezTo>
                  <a:lnTo>
                    <a:pt x="2561" y="5733"/>
                  </a:lnTo>
                  <a:cubicBezTo>
                    <a:pt x="2590" y="5717"/>
                    <a:pt x="2614" y="5711"/>
                    <a:pt x="2635" y="5711"/>
                  </a:cubicBezTo>
                  <a:cubicBezTo>
                    <a:pt x="2694" y="5711"/>
                    <a:pt x="2729" y="5758"/>
                    <a:pt x="2783" y="5758"/>
                  </a:cubicBezTo>
                  <a:cubicBezTo>
                    <a:pt x="2815" y="5758"/>
                    <a:pt x="2854" y="5742"/>
                    <a:pt x="2908" y="5688"/>
                  </a:cubicBezTo>
                  <a:lnTo>
                    <a:pt x="2908" y="5688"/>
                  </a:lnTo>
                  <a:cubicBezTo>
                    <a:pt x="2908" y="5747"/>
                    <a:pt x="2785" y="5747"/>
                    <a:pt x="2721" y="5871"/>
                  </a:cubicBezTo>
                  <a:cubicBezTo>
                    <a:pt x="2908" y="5871"/>
                    <a:pt x="2721" y="6118"/>
                    <a:pt x="2844" y="6242"/>
                  </a:cubicBezTo>
                  <a:cubicBezTo>
                    <a:pt x="2908" y="6242"/>
                    <a:pt x="2968" y="6183"/>
                    <a:pt x="3032" y="6183"/>
                  </a:cubicBezTo>
                  <a:cubicBezTo>
                    <a:pt x="2968" y="6242"/>
                    <a:pt x="2908" y="6306"/>
                    <a:pt x="2785" y="6366"/>
                  </a:cubicBezTo>
                  <a:cubicBezTo>
                    <a:pt x="2824" y="6366"/>
                    <a:pt x="2976" y="6311"/>
                    <a:pt x="3017" y="6311"/>
                  </a:cubicBezTo>
                  <a:cubicBezTo>
                    <a:pt x="3038" y="6311"/>
                    <a:pt x="3030" y="6324"/>
                    <a:pt x="2968" y="6366"/>
                  </a:cubicBezTo>
                  <a:cubicBezTo>
                    <a:pt x="3032" y="6366"/>
                    <a:pt x="3091" y="6306"/>
                    <a:pt x="3091" y="6306"/>
                  </a:cubicBezTo>
                  <a:lnTo>
                    <a:pt x="3091" y="6306"/>
                  </a:lnTo>
                  <a:cubicBezTo>
                    <a:pt x="3032" y="6489"/>
                    <a:pt x="3091" y="6677"/>
                    <a:pt x="3215" y="6801"/>
                  </a:cubicBezTo>
                  <a:cubicBezTo>
                    <a:pt x="3279" y="6924"/>
                    <a:pt x="3279" y="6984"/>
                    <a:pt x="3279" y="7107"/>
                  </a:cubicBezTo>
                  <a:cubicBezTo>
                    <a:pt x="3339" y="7231"/>
                    <a:pt x="3339" y="7355"/>
                    <a:pt x="3279" y="7543"/>
                  </a:cubicBezTo>
                  <a:cubicBezTo>
                    <a:pt x="3314" y="7470"/>
                    <a:pt x="3329" y="7440"/>
                    <a:pt x="3348" y="7440"/>
                  </a:cubicBezTo>
                  <a:cubicBezTo>
                    <a:pt x="3361" y="7440"/>
                    <a:pt x="3377" y="7454"/>
                    <a:pt x="3403" y="7478"/>
                  </a:cubicBezTo>
                  <a:cubicBezTo>
                    <a:pt x="3403" y="7419"/>
                    <a:pt x="3527" y="7355"/>
                    <a:pt x="3586" y="7355"/>
                  </a:cubicBezTo>
                  <a:cubicBezTo>
                    <a:pt x="3586" y="7419"/>
                    <a:pt x="3527" y="7543"/>
                    <a:pt x="3527" y="7602"/>
                  </a:cubicBezTo>
                  <a:cubicBezTo>
                    <a:pt x="3563" y="7585"/>
                    <a:pt x="3588" y="7578"/>
                    <a:pt x="3608" y="7578"/>
                  </a:cubicBezTo>
                  <a:cubicBezTo>
                    <a:pt x="3655" y="7578"/>
                    <a:pt x="3668" y="7621"/>
                    <a:pt x="3710" y="7666"/>
                  </a:cubicBezTo>
                  <a:cubicBezTo>
                    <a:pt x="3741" y="7666"/>
                    <a:pt x="3757" y="7681"/>
                    <a:pt x="3772" y="7681"/>
                  </a:cubicBezTo>
                  <a:cubicBezTo>
                    <a:pt x="3788" y="7681"/>
                    <a:pt x="3803" y="7665"/>
                    <a:pt x="3833" y="7602"/>
                  </a:cubicBezTo>
                  <a:lnTo>
                    <a:pt x="3774" y="7602"/>
                  </a:lnTo>
                  <a:cubicBezTo>
                    <a:pt x="3898" y="7543"/>
                    <a:pt x="3957" y="7419"/>
                    <a:pt x="4081" y="7295"/>
                  </a:cubicBezTo>
                  <a:cubicBezTo>
                    <a:pt x="4145" y="7172"/>
                    <a:pt x="4204" y="7048"/>
                    <a:pt x="4328" y="6925"/>
                  </a:cubicBezTo>
                  <a:lnTo>
                    <a:pt x="4328" y="6925"/>
                  </a:lnTo>
                  <a:cubicBezTo>
                    <a:pt x="4290" y="6963"/>
                    <a:pt x="4269" y="6977"/>
                    <a:pt x="4261" y="6977"/>
                  </a:cubicBezTo>
                  <a:cubicBezTo>
                    <a:pt x="4243" y="6977"/>
                    <a:pt x="4287" y="6905"/>
                    <a:pt x="4328" y="6860"/>
                  </a:cubicBezTo>
                  <a:cubicBezTo>
                    <a:pt x="4373" y="6818"/>
                    <a:pt x="4416" y="6774"/>
                    <a:pt x="4373" y="6774"/>
                  </a:cubicBezTo>
                  <a:cubicBezTo>
                    <a:pt x="4355" y="6774"/>
                    <a:pt x="4322" y="6782"/>
                    <a:pt x="4268" y="6801"/>
                  </a:cubicBezTo>
                  <a:lnTo>
                    <a:pt x="4392" y="6677"/>
                  </a:lnTo>
                  <a:lnTo>
                    <a:pt x="4392" y="6677"/>
                  </a:lnTo>
                  <a:cubicBezTo>
                    <a:pt x="4330" y="6707"/>
                    <a:pt x="4299" y="6722"/>
                    <a:pt x="4284" y="6722"/>
                  </a:cubicBezTo>
                  <a:cubicBezTo>
                    <a:pt x="4268" y="6722"/>
                    <a:pt x="4268" y="6707"/>
                    <a:pt x="4268" y="6677"/>
                  </a:cubicBezTo>
                  <a:lnTo>
                    <a:pt x="4328" y="6677"/>
                  </a:lnTo>
                  <a:cubicBezTo>
                    <a:pt x="4268" y="6613"/>
                    <a:pt x="4268" y="6554"/>
                    <a:pt x="4268" y="6489"/>
                  </a:cubicBezTo>
                  <a:cubicBezTo>
                    <a:pt x="4328" y="6430"/>
                    <a:pt x="4328" y="6366"/>
                    <a:pt x="4328" y="6242"/>
                  </a:cubicBezTo>
                  <a:lnTo>
                    <a:pt x="4328" y="6242"/>
                  </a:lnTo>
                  <a:lnTo>
                    <a:pt x="4204" y="6366"/>
                  </a:lnTo>
                  <a:cubicBezTo>
                    <a:pt x="4204" y="6306"/>
                    <a:pt x="4268" y="6242"/>
                    <a:pt x="4268" y="6242"/>
                  </a:cubicBezTo>
                  <a:lnTo>
                    <a:pt x="4268" y="6242"/>
                  </a:lnTo>
                  <a:cubicBezTo>
                    <a:pt x="4081" y="6306"/>
                    <a:pt x="4328" y="6366"/>
                    <a:pt x="4081" y="6366"/>
                  </a:cubicBezTo>
                  <a:cubicBezTo>
                    <a:pt x="4204" y="6306"/>
                    <a:pt x="4204" y="6242"/>
                    <a:pt x="4145" y="6183"/>
                  </a:cubicBezTo>
                  <a:cubicBezTo>
                    <a:pt x="4145" y="6118"/>
                    <a:pt x="4145" y="6059"/>
                    <a:pt x="4328" y="5995"/>
                  </a:cubicBezTo>
                  <a:cubicBezTo>
                    <a:pt x="4316" y="5983"/>
                    <a:pt x="4301" y="5978"/>
                    <a:pt x="4285" y="5978"/>
                  </a:cubicBezTo>
                  <a:cubicBezTo>
                    <a:pt x="4240" y="5978"/>
                    <a:pt x="4186" y="6014"/>
                    <a:pt x="4160" y="6014"/>
                  </a:cubicBezTo>
                  <a:cubicBezTo>
                    <a:pt x="4151" y="6014"/>
                    <a:pt x="4145" y="6009"/>
                    <a:pt x="4145" y="5995"/>
                  </a:cubicBezTo>
                  <a:lnTo>
                    <a:pt x="4204" y="5935"/>
                  </a:lnTo>
                  <a:lnTo>
                    <a:pt x="4081" y="5935"/>
                  </a:lnTo>
                  <a:cubicBezTo>
                    <a:pt x="4081" y="5935"/>
                    <a:pt x="4204" y="5871"/>
                    <a:pt x="4268" y="5812"/>
                  </a:cubicBezTo>
                  <a:cubicBezTo>
                    <a:pt x="4268" y="5812"/>
                    <a:pt x="4328" y="5812"/>
                    <a:pt x="4328" y="5871"/>
                  </a:cubicBezTo>
                  <a:cubicBezTo>
                    <a:pt x="4328" y="5812"/>
                    <a:pt x="4328" y="5747"/>
                    <a:pt x="4268" y="5747"/>
                  </a:cubicBezTo>
                  <a:cubicBezTo>
                    <a:pt x="4268" y="5688"/>
                    <a:pt x="4204" y="5688"/>
                    <a:pt x="4204" y="5624"/>
                  </a:cubicBezTo>
                  <a:lnTo>
                    <a:pt x="4204" y="5747"/>
                  </a:lnTo>
                  <a:cubicBezTo>
                    <a:pt x="4145" y="5688"/>
                    <a:pt x="4081" y="5564"/>
                    <a:pt x="4021" y="5500"/>
                  </a:cubicBezTo>
                  <a:cubicBezTo>
                    <a:pt x="4021" y="5377"/>
                    <a:pt x="3957" y="5317"/>
                    <a:pt x="3833" y="5253"/>
                  </a:cubicBezTo>
                  <a:lnTo>
                    <a:pt x="3774" y="5317"/>
                  </a:lnTo>
                  <a:cubicBezTo>
                    <a:pt x="3586" y="5253"/>
                    <a:pt x="3774" y="5194"/>
                    <a:pt x="3650" y="5070"/>
                  </a:cubicBezTo>
                  <a:cubicBezTo>
                    <a:pt x="3586" y="5070"/>
                    <a:pt x="3527" y="5070"/>
                    <a:pt x="3527" y="5006"/>
                  </a:cubicBezTo>
                  <a:cubicBezTo>
                    <a:pt x="3650" y="5006"/>
                    <a:pt x="3650" y="4882"/>
                    <a:pt x="3774" y="4882"/>
                  </a:cubicBezTo>
                  <a:cubicBezTo>
                    <a:pt x="3702" y="4865"/>
                    <a:pt x="3656" y="4858"/>
                    <a:pt x="3621" y="4858"/>
                  </a:cubicBezTo>
                  <a:cubicBezTo>
                    <a:pt x="3535" y="4858"/>
                    <a:pt x="3514" y="4901"/>
                    <a:pt x="3339" y="4946"/>
                  </a:cubicBezTo>
                  <a:lnTo>
                    <a:pt x="3403" y="4823"/>
                  </a:lnTo>
                  <a:lnTo>
                    <a:pt x="3403" y="4823"/>
                  </a:lnTo>
                  <a:cubicBezTo>
                    <a:pt x="3371" y="4852"/>
                    <a:pt x="3340" y="4867"/>
                    <a:pt x="3309" y="4867"/>
                  </a:cubicBezTo>
                  <a:cubicBezTo>
                    <a:pt x="3278" y="4867"/>
                    <a:pt x="3247" y="4852"/>
                    <a:pt x="3215" y="4823"/>
                  </a:cubicBezTo>
                  <a:cubicBezTo>
                    <a:pt x="3339" y="4823"/>
                    <a:pt x="3339" y="4699"/>
                    <a:pt x="3462" y="4699"/>
                  </a:cubicBezTo>
                  <a:cubicBezTo>
                    <a:pt x="3650" y="4452"/>
                    <a:pt x="3156" y="4635"/>
                    <a:pt x="3462" y="4387"/>
                  </a:cubicBezTo>
                  <a:lnTo>
                    <a:pt x="3462" y="4387"/>
                  </a:lnTo>
                  <a:cubicBezTo>
                    <a:pt x="3091" y="4511"/>
                    <a:pt x="3339" y="4575"/>
                    <a:pt x="3279" y="4575"/>
                  </a:cubicBezTo>
                  <a:cubicBezTo>
                    <a:pt x="3242" y="4647"/>
                    <a:pt x="3165" y="4677"/>
                    <a:pt x="3106" y="4677"/>
                  </a:cubicBezTo>
                  <a:cubicBezTo>
                    <a:pt x="3064" y="4677"/>
                    <a:pt x="3032" y="4662"/>
                    <a:pt x="3032" y="4635"/>
                  </a:cubicBezTo>
                  <a:cubicBezTo>
                    <a:pt x="3032" y="4575"/>
                    <a:pt x="3339" y="4328"/>
                    <a:pt x="3279" y="4204"/>
                  </a:cubicBezTo>
                  <a:lnTo>
                    <a:pt x="3339" y="4204"/>
                  </a:lnTo>
                  <a:cubicBezTo>
                    <a:pt x="3403" y="4140"/>
                    <a:pt x="3156" y="4204"/>
                    <a:pt x="3279" y="4081"/>
                  </a:cubicBezTo>
                  <a:lnTo>
                    <a:pt x="3279" y="4081"/>
                  </a:lnTo>
                  <a:cubicBezTo>
                    <a:pt x="3228" y="4115"/>
                    <a:pt x="3205" y="4125"/>
                    <a:pt x="3193" y="4125"/>
                  </a:cubicBezTo>
                  <a:cubicBezTo>
                    <a:pt x="3173" y="4125"/>
                    <a:pt x="3186" y="4096"/>
                    <a:pt x="3154" y="4096"/>
                  </a:cubicBezTo>
                  <a:cubicBezTo>
                    <a:pt x="3135" y="4096"/>
                    <a:pt x="3100" y="4106"/>
                    <a:pt x="3032" y="4140"/>
                  </a:cubicBezTo>
                  <a:lnTo>
                    <a:pt x="3156" y="4204"/>
                  </a:lnTo>
                  <a:cubicBezTo>
                    <a:pt x="3085" y="4204"/>
                    <a:pt x="2955" y="4244"/>
                    <a:pt x="2877" y="4244"/>
                  </a:cubicBezTo>
                  <a:cubicBezTo>
                    <a:pt x="2819" y="4244"/>
                    <a:pt x="2791" y="4221"/>
                    <a:pt x="2844" y="4140"/>
                  </a:cubicBezTo>
                  <a:lnTo>
                    <a:pt x="2968" y="4140"/>
                  </a:lnTo>
                  <a:cubicBezTo>
                    <a:pt x="3032" y="4081"/>
                    <a:pt x="2908" y="4081"/>
                    <a:pt x="2968" y="4017"/>
                  </a:cubicBezTo>
                  <a:cubicBezTo>
                    <a:pt x="3029" y="3986"/>
                    <a:pt x="3067" y="3974"/>
                    <a:pt x="3094" y="3974"/>
                  </a:cubicBezTo>
                  <a:cubicBezTo>
                    <a:pt x="3173" y="3974"/>
                    <a:pt x="3138" y="4081"/>
                    <a:pt x="3279" y="4081"/>
                  </a:cubicBezTo>
                  <a:cubicBezTo>
                    <a:pt x="3341" y="4019"/>
                    <a:pt x="3294" y="4019"/>
                    <a:pt x="3263" y="4019"/>
                  </a:cubicBezTo>
                  <a:cubicBezTo>
                    <a:pt x="3231" y="4019"/>
                    <a:pt x="3215" y="4019"/>
                    <a:pt x="3339" y="3957"/>
                  </a:cubicBezTo>
                  <a:lnTo>
                    <a:pt x="3339" y="3957"/>
                  </a:lnTo>
                  <a:cubicBezTo>
                    <a:pt x="3263" y="3983"/>
                    <a:pt x="3218" y="3992"/>
                    <a:pt x="3192" y="3992"/>
                  </a:cubicBezTo>
                  <a:cubicBezTo>
                    <a:pt x="3105" y="3992"/>
                    <a:pt x="3230" y="3884"/>
                    <a:pt x="3111" y="3884"/>
                  </a:cubicBezTo>
                  <a:cubicBezTo>
                    <a:pt x="3091" y="3884"/>
                    <a:pt x="3066" y="3886"/>
                    <a:pt x="3032" y="3893"/>
                  </a:cubicBezTo>
                  <a:lnTo>
                    <a:pt x="3156" y="3834"/>
                  </a:lnTo>
                  <a:lnTo>
                    <a:pt x="3032" y="3834"/>
                  </a:lnTo>
                  <a:lnTo>
                    <a:pt x="3279" y="3710"/>
                  </a:lnTo>
                  <a:lnTo>
                    <a:pt x="3279" y="3710"/>
                  </a:lnTo>
                  <a:cubicBezTo>
                    <a:pt x="3259" y="3716"/>
                    <a:pt x="3244" y="3719"/>
                    <a:pt x="3233" y="3719"/>
                  </a:cubicBezTo>
                  <a:cubicBezTo>
                    <a:pt x="3140" y="3719"/>
                    <a:pt x="3325" y="3522"/>
                    <a:pt x="3215" y="3522"/>
                  </a:cubicBezTo>
                  <a:cubicBezTo>
                    <a:pt x="3279" y="3646"/>
                    <a:pt x="3032" y="3646"/>
                    <a:pt x="2968" y="3769"/>
                  </a:cubicBezTo>
                  <a:cubicBezTo>
                    <a:pt x="2721" y="3769"/>
                    <a:pt x="3279" y="3463"/>
                    <a:pt x="3156" y="3398"/>
                  </a:cubicBezTo>
                  <a:lnTo>
                    <a:pt x="3156" y="3398"/>
                  </a:lnTo>
                  <a:cubicBezTo>
                    <a:pt x="3156" y="3398"/>
                    <a:pt x="3091" y="3522"/>
                    <a:pt x="3032" y="3522"/>
                  </a:cubicBezTo>
                  <a:cubicBezTo>
                    <a:pt x="3032" y="3463"/>
                    <a:pt x="3091" y="3398"/>
                    <a:pt x="3156" y="3339"/>
                  </a:cubicBezTo>
                  <a:cubicBezTo>
                    <a:pt x="3131" y="3326"/>
                    <a:pt x="3109" y="3321"/>
                    <a:pt x="3089" y="3321"/>
                  </a:cubicBezTo>
                  <a:cubicBezTo>
                    <a:pt x="3007" y="3321"/>
                    <a:pt x="2956" y="3411"/>
                    <a:pt x="2908" y="3463"/>
                  </a:cubicBezTo>
                  <a:cubicBezTo>
                    <a:pt x="2962" y="3381"/>
                    <a:pt x="2946" y="3358"/>
                    <a:pt x="2906" y="3358"/>
                  </a:cubicBezTo>
                  <a:cubicBezTo>
                    <a:pt x="2853" y="3358"/>
                    <a:pt x="2757" y="3398"/>
                    <a:pt x="2721" y="3398"/>
                  </a:cubicBezTo>
                  <a:lnTo>
                    <a:pt x="2844" y="3339"/>
                  </a:lnTo>
                  <a:cubicBezTo>
                    <a:pt x="2844" y="3292"/>
                    <a:pt x="2825" y="3276"/>
                    <a:pt x="2797" y="3276"/>
                  </a:cubicBezTo>
                  <a:cubicBezTo>
                    <a:pt x="2741" y="3276"/>
                    <a:pt x="2652" y="3338"/>
                    <a:pt x="2611" y="3338"/>
                  </a:cubicBezTo>
                  <a:cubicBezTo>
                    <a:pt x="2590" y="3338"/>
                    <a:pt x="2582" y="3322"/>
                    <a:pt x="2597" y="3275"/>
                  </a:cubicBezTo>
                  <a:lnTo>
                    <a:pt x="2785" y="3215"/>
                  </a:lnTo>
                  <a:lnTo>
                    <a:pt x="2721" y="3215"/>
                  </a:lnTo>
                  <a:lnTo>
                    <a:pt x="2908" y="3151"/>
                  </a:lnTo>
                  <a:cubicBezTo>
                    <a:pt x="2721" y="3151"/>
                    <a:pt x="2785" y="3092"/>
                    <a:pt x="2785" y="3027"/>
                  </a:cubicBezTo>
                  <a:lnTo>
                    <a:pt x="2785" y="3027"/>
                  </a:lnTo>
                  <a:cubicBezTo>
                    <a:pt x="2697" y="3073"/>
                    <a:pt x="2609" y="3116"/>
                    <a:pt x="2543" y="3116"/>
                  </a:cubicBezTo>
                  <a:cubicBezTo>
                    <a:pt x="2516" y="3116"/>
                    <a:pt x="2492" y="3109"/>
                    <a:pt x="2473" y="3092"/>
                  </a:cubicBezTo>
                  <a:cubicBezTo>
                    <a:pt x="2538" y="3027"/>
                    <a:pt x="2597" y="3027"/>
                    <a:pt x="2538" y="2968"/>
                  </a:cubicBezTo>
                  <a:cubicBezTo>
                    <a:pt x="2601" y="2968"/>
                    <a:pt x="2664" y="2951"/>
                    <a:pt x="2694" y="2951"/>
                  </a:cubicBezTo>
                  <a:cubicBezTo>
                    <a:pt x="2723" y="2951"/>
                    <a:pt x="2722" y="2967"/>
                    <a:pt x="2661" y="3027"/>
                  </a:cubicBezTo>
                  <a:cubicBezTo>
                    <a:pt x="2721" y="2968"/>
                    <a:pt x="2785" y="2968"/>
                    <a:pt x="2785" y="2968"/>
                  </a:cubicBezTo>
                  <a:cubicBezTo>
                    <a:pt x="2908" y="2844"/>
                    <a:pt x="2785" y="2844"/>
                    <a:pt x="2785" y="2844"/>
                  </a:cubicBezTo>
                  <a:lnTo>
                    <a:pt x="2473" y="2844"/>
                  </a:lnTo>
                  <a:cubicBezTo>
                    <a:pt x="2538" y="2844"/>
                    <a:pt x="2597" y="2780"/>
                    <a:pt x="2597" y="2780"/>
                  </a:cubicBezTo>
                  <a:lnTo>
                    <a:pt x="2473" y="2780"/>
                  </a:lnTo>
                  <a:cubicBezTo>
                    <a:pt x="2597" y="2721"/>
                    <a:pt x="2721" y="2657"/>
                    <a:pt x="2785" y="2657"/>
                  </a:cubicBezTo>
                  <a:lnTo>
                    <a:pt x="2597" y="2657"/>
                  </a:lnTo>
                  <a:cubicBezTo>
                    <a:pt x="2661" y="2597"/>
                    <a:pt x="2721" y="2474"/>
                    <a:pt x="2785" y="2474"/>
                  </a:cubicBezTo>
                  <a:cubicBezTo>
                    <a:pt x="2785" y="2409"/>
                    <a:pt x="2473" y="2474"/>
                    <a:pt x="2538" y="2350"/>
                  </a:cubicBezTo>
                  <a:lnTo>
                    <a:pt x="2414" y="2350"/>
                  </a:lnTo>
                  <a:cubicBezTo>
                    <a:pt x="2414" y="2286"/>
                    <a:pt x="2538" y="2103"/>
                    <a:pt x="2290" y="2103"/>
                  </a:cubicBezTo>
                  <a:lnTo>
                    <a:pt x="2435" y="2005"/>
                  </a:lnTo>
                  <a:lnTo>
                    <a:pt x="2435" y="2005"/>
                  </a:lnTo>
                  <a:cubicBezTo>
                    <a:pt x="2443" y="2004"/>
                    <a:pt x="2456" y="1997"/>
                    <a:pt x="2473" y="1979"/>
                  </a:cubicBezTo>
                  <a:lnTo>
                    <a:pt x="2473" y="1979"/>
                  </a:lnTo>
                  <a:lnTo>
                    <a:pt x="2473" y="1979"/>
                  </a:lnTo>
                  <a:lnTo>
                    <a:pt x="2414" y="1915"/>
                  </a:lnTo>
                  <a:lnTo>
                    <a:pt x="2414" y="1915"/>
                  </a:lnTo>
                  <a:cubicBezTo>
                    <a:pt x="2421" y="1918"/>
                    <a:pt x="2427" y="1920"/>
                    <a:pt x="2434" y="1920"/>
                  </a:cubicBezTo>
                  <a:cubicBezTo>
                    <a:pt x="2551" y="1920"/>
                    <a:pt x="2668" y="1420"/>
                    <a:pt x="2785" y="1420"/>
                  </a:cubicBezTo>
                  <a:cubicBezTo>
                    <a:pt x="2721" y="1544"/>
                    <a:pt x="2661" y="1915"/>
                    <a:pt x="2721" y="1979"/>
                  </a:cubicBezTo>
                  <a:cubicBezTo>
                    <a:pt x="2785" y="1791"/>
                    <a:pt x="2968" y="1049"/>
                    <a:pt x="3091" y="926"/>
                  </a:cubicBezTo>
                  <a:lnTo>
                    <a:pt x="3091" y="1049"/>
                  </a:lnTo>
                  <a:lnTo>
                    <a:pt x="3215" y="926"/>
                  </a:lnTo>
                  <a:lnTo>
                    <a:pt x="3215" y="926"/>
                  </a:lnTo>
                  <a:cubicBezTo>
                    <a:pt x="3091" y="1237"/>
                    <a:pt x="2844" y="1791"/>
                    <a:pt x="2721" y="2038"/>
                  </a:cubicBezTo>
                  <a:cubicBezTo>
                    <a:pt x="2785" y="2103"/>
                    <a:pt x="2721" y="2162"/>
                    <a:pt x="2785" y="2162"/>
                  </a:cubicBezTo>
                  <a:cubicBezTo>
                    <a:pt x="2844" y="2286"/>
                    <a:pt x="2721" y="2286"/>
                    <a:pt x="2721" y="2286"/>
                  </a:cubicBezTo>
                  <a:lnTo>
                    <a:pt x="2844" y="2409"/>
                  </a:lnTo>
                  <a:cubicBezTo>
                    <a:pt x="2908" y="2162"/>
                    <a:pt x="3032" y="2226"/>
                    <a:pt x="3032" y="2038"/>
                  </a:cubicBezTo>
                  <a:lnTo>
                    <a:pt x="3032" y="2038"/>
                  </a:lnTo>
                  <a:lnTo>
                    <a:pt x="2844" y="2226"/>
                  </a:lnTo>
                  <a:cubicBezTo>
                    <a:pt x="2844" y="1997"/>
                    <a:pt x="3006" y="1661"/>
                    <a:pt x="3128" y="1661"/>
                  </a:cubicBezTo>
                  <a:cubicBezTo>
                    <a:pt x="3138" y="1661"/>
                    <a:pt x="3147" y="1663"/>
                    <a:pt x="3156" y="1667"/>
                  </a:cubicBezTo>
                  <a:cubicBezTo>
                    <a:pt x="3156" y="1732"/>
                    <a:pt x="3091" y="2038"/>
                    <a:pt x="3032" y="2103"/>
                  </a:cubicBezTo>
                  <a:cubicBezTo>
                    <a:pt x="3074" y="2057"/>
                    <a:pt x="3119" y="2014"/>
                    <a:pt x="3162" y="2014"/>
                  </a:cubicBezTo>
                  <a:cubicBezTo>
                    <a:pt x="3180" y="2014"/>
                    <a:pt x="3198" y="2021"/>
                    <a:pt x="3215" y="2038"/>
                  </a:cubicBezTo>
                  <a:lnTo>
                    <a:pt x="3091" y="2162"/>
                  </a:lnTo>
                  <a:cubicBezTo>
                    <a:pt x="3100" y="2178"/>
                    <a:pt x="3109" y="2185"/>
                    <a:pt x="3119" y="2185"/>
                  </a:cubicBezTo>
                  <a:cubicBezTo>
                    <a:pt x="3169" y="2185"/>
                    <a:pt x="3236" y="2025"/>
                    <a:pt x="3289" y="2025"/>
                  </a:cubicBezTo>
                  <a:cubicBezTo>
                    <a:pt x="3308" y="2025"/>
                    <a:pt x="3325" y="2046"/>
                    <a:pt x="3339" y="2103"/>
                  </a:cubicBezTo>
                  <a:cubicBezTo>
                    <a:pt x="3339" y="2103"/>
                    <a:pt x="3339" y="2315"/>
                    <a:pt x="3376" y="2315"/>
                  </a:cubicBezTo>
                  <a:cubicBezTo>
                    <a:pt x="3383" y="2315"/>
                    <a:pt x="3392" y="2306"/>
                    <a:pt x="3403" y="2286"/>
                  </a:cubicBezTo>
                  <a:cubicBezTo>
                    <a:pt x="3339" y="2038"/>
                    <a:pt x="3462" y="1237"/>
                    <a:pt x="3527" y="1049"/>
                  </a:cubicBezTo>
                  <a:cubicBezTo>
                    <a:pt x="3527" y="1049"/>
                    <a:pt x="3586" y="1297"/>
                    <a:pt x="3650" y="1420"/>
                  </a:cubicBezTo>
                  <a:cubicBezTo>
                    <a:pt x="3650" y="1608"/>
                    <a:pt x="3527" y="1915"/>
                    <a:pt x="3527" y="2103"/>
                  </a:cubicBezTo>
                  <a:cubicBezTo>
                    <a:pt x="3527" y="2038"/>
                    <a:pt x="3586" y="1915"/>
                    <a:pt x="3586" y="1915"/>
                  </a:cubicBezTo>
                  <a:lnTo>
                    <a:pt x="3586" y="1915"/>
                  </a:lnTo>
                  <a:cubicBezTo>
                    <a:pt x="3586" y="1979"/>
                    <a:pt x="3527" y="2103"/>
                    <a:pt x="3586" y="2103"/>
                  </a:cubicBezTo>
                  <a:cubicBezTo>
                    <a:pt x="3612" y="2003"/>
                    <a:pt x="3637" y="1984"/>
                    <a:pt x="3654" y="1984"/>
                  </a:cubicBezTo>
                  <a:cubicBezTo>
                    <a:pt x="3665" y="1984"/>
                    <a:pt x="3672" y="1992"/>
                    <a:pt x="3674" y="1992"/>
                  </a:cubicBezTo>
                  <a:cubicBezTo>
                    <a:pt x="3677" y="1992"/>
                    <a:pt x="3670" y="1978"/>
                    <a:pt x="3650" y="1915"/>
                  </a:cubicBezTo>
                  <a:cubicBezTo>
                    <a:pt x="3662" y="1903"/>
                    <a:pt x="3672" y="1898"/>
                    <a:pt x="3680" y="1898"/>
                  </a:cubicBezTo>
                  <a:cubicBezTo>
                    <a:pt x="3704" y="1898"/>
                    <a:pt x="3715" y="1934"/>
                    <a:pt x="3740" y="1934"/>
                  </a:cubicBezTo>
                  <a:cubicBezTo>
                    <a:pt x="3749" y="1934"/>
                    <a:pt x="3760" y="1929"/>
                    <a:pt x="3774" y="1915"/>
                  </a:cubicBezTo>
                  <a:cubicBezTo>
                    <a:pt x="3774" y="1791"/>
                    <a:pt x="3898" y="1420"/>
                    <a:pt x="3957" y="1420"/>
                  </a:cubicBezTo>
                  <a:lnTo>
                    <a:pt x="3957" y="1544"/>
                  </a:lnTo>
                  <a:cubicBezTo>
                    <a:pt x="4081" y="1608"/>
                    <a:pt x="4081" y="1732"/>
                    <a:pt x="4204" y="1732"/>
                  </a:cubicBezTo>
                  <a:cubicBezTo>
                    <a:pt x="4204" y="1791"/>
                    <a:pt x="4268" y="1855"/>
                    <a:pt x="4204" y="1915"/>
                  </a:cubicBezTo>
                  <a:cubicBezTo>
                    <a:pt x="4268" y="1915"/>
                    <a:pt x="4268" y="1855"/>
                    <a:pt x="4328" y="1855"/>
                  </a:cubicBezTo>
                  <a:cubicBezTo>
                    <a:pt x="4328" y="2038"/>
                    <a:pt x="4204" y="1855"/>
                    <a:pt x="4268" y="2103"/>
                  </a:cubicBezTo>
                  <a:cubicBezTo>
                    <a:pt x="4268" y="1979"/>
                    <a:pt x="4392" y="1915"/>
                    <a:pt x="4392" y="1855"/>
                  </a:cubicBezTo>
                  <a:cubicBezTo>
                    <a:pt x="4415" y="1762"/>
                    <a:pt x="4411" y="1730"/>
                    <a:pt x="4394" y="1730"/>
                  </a:cubicBezTo>
                  <a:cubicBezTo>
                    <a:pt x="4367" y="1730"/>
                    <a:pt x="4305" y="1815"/>
                    <a:pt x="4268" y="1855"/>
                  </a:cubicBezTo>
                  <a:cubicBezTo>
                    <a:pt x="4268" y="1608"/>
                    <a:pt x="4392" y="1297"/>
                    <a:pt x="4516" y="1173"/>
                  </a:cubicBezTo>
                  <a:cubicBezTo>
                    <a:pt x="4529" y="1166"/>
                    <a:pt x="4540" y="1164"/>
                    <a:pt x="4548" y="1164"/>
                  </a:cubicBezTo>
                  <a:cubicBezTo>
                    <a:pt x="4606" y="1164"/>
                    <a:pt x="4544" y="1307"/>
                    <a:pt x="4561" y="1307"/>
                  </a:cubicBezTo>
                  <a:cubicBezTo>
                    <a:pt x="4564" y="1307"/>
                    <a:pt x="4568" y="1304"/>
                    <a:pt x="4575" y="1297"/>
                  </a:cubicBezTo>
                  <a:cubicBezTo>
                    <a:pt x="4583" y="1300"/>
                    <a:pt x="4590" y="1302"/>
                    <a:pt x="4597" y="1302"/>
                  </a:cubicBezTo>
                  <a:cubicBezTo>
                    <a:pt x="4688" y="1302"/>
                    <a:pt x="4748" y="1008"/>
                    <a:pt x="4832" y="1008"/>
                  </a:cubicBezTo>
                  <a:cubicBezTo>
                    <a:pt x="4849" y="1008"/>
                    <a:pt x="4867" y="1020"/>
                    <a:pt x="4887" y="1049"/>
                  </a:cubicBezTo>
                  <a:cubicBezTo>
                    <a:pt x="4887" y="1237"/>
                    <a:pt x="4822" y="1420"/>
                    <a:pt x="4822" y="1544"/>
                  </a:cubicBezTo>
                  <a:cubicBezTo>
                    <a:pt x="4814" y="1553"/>
                    <a:pt x="4806" y="1557"/>
                    <a:pt x="4800" y="1557"/>
                  </a:cubicBezTo>
                  <a:cubicBezTo>
                    <a:pt x="4762" y="1557"/>
                    <a:pt x="4754" y="1420"/>
                    <a:pt x="4699" y="1420"/>
                  </a:cubicBezTo>
                  <a:lnTo>
                    <a:pt x="4763" y="1544"/>
                  </a:lnTo>
                  <a:cubicBezTo>
                    <a:pt x="4731" y="1576"/>
                    <a:pt x="4700" y="1592"/>
                    <a:pt x="4677" y="1592"/>
                  </a:cubicBezTo>
                  <a:cubicBezTo>
                    <a:pt x="4654" y="1592"/>
                    <a:pt x="4639" y="1576"/>
                    <a:pt x="4639" y="1544"/>
                  </a:cubicBezTo>
                  <a:lnTo>
                    <a:pt x="4639" y="1544"/>
                  </a:lnTo>
                  <a:cubicBezTo>
                    <a:pt x="4639" y="1732"/>
                    <a:pt x="4887" y="1608"/>
                    <a:pt x="5010" y="1791"/>
                  </a:cubicBezTo>
                  <a:cubicBezTo>
                    <a:pt x="5070" y="1732"/>
                    <a:pt x="5134" y="1667"/>
                    <a:pt x="5070" y="1608"/>
                  </a:cubicBezTo>
                  <a:cubicBezTo>
                    <a:pt x="5010" y="1484"/>
                    <a:pt x="5134" y="1420"/>
                    <a:pt x="5070" y="1361"/>
                  </a:cubicBezTo>
                  <a:cubicBezTo>
                    <a:pt x="5122" y="1259"/>
                    <a:pt x="5215" y="1158"/>
                    <a:pt x="5280" y="1158"/>
                  </a:cubicBezTo>
                  <a:cubicBezTo>
                    <a:pt x="5294" y="1158"/>
                    <a:pt x="5306" y="1162"/>
                    <a:pt x="5317" y="1173"/>
                  </a:cubicBezTo>
                  <a:cubicBezTo>
                    <a:pt x="5374" y="1120"/>
                    <a:pt x="5479" y="916"/>
                    <a:pt x="5543" y="916"/>
                  </a:cubicBezTo>
                  <a:cubicBezTo>
                    <a:pt x="5551" y="916"/>
                    <a:pt x="5558" y="919"/>
                    <a:pt x="5564" y="926"/>
                  </a:cubicBezTo>
                  <a:cubicBezTo>
                    <a:pt x="5545" y="865"/>
                    <a:pt x="5532" y="852"/>
                    <a:pt x="5523" y="852"/>
                  </a:cubicBezTo>
                  <a:cubicBezTo>
                    <a:pt x="5515" y="852"/>
                    <a:pt x="5511" y="861"/>
                    <a:pt x="5509" y="861"/>
                  </a:cubicBezTo>
                  <a:cubicBezTo>
                    <a:pt x="5505" y="861"/>
                    <a:pt x="5505" y="841"/>
                    <a:pt x="5505" y="743"/>
                  </a:cubicBezTo>
                  <a:cubicBezTo>
                    <a:pt x="5505" y="866"/>
                    <a:pt x="5441" y="866"/>
                    <a:pt x="5441" y="866"/>
                  </a:cubicBezTo>
                  <a:cubicBezTo>
                    <a:pt x="5381" y="866"/>
                    <a:pt x="5381" y="866"/>
                    <a:pt x="5381" y="1049"/>
                  </a:cubicBezTo>
                  <a:cubicBezTo>
                    <a:pt x="5381" y="743"/>
                    <a:pt x="5317" y="926"/>
                    <a:pt x="5258" y="678"/>
                  </a:cubicBezTo>
                  <a:cubicBezTo>
                    <a:pt x="5258" y="724"/>
                    <a:pt x="5258" y="767"/>
                    <a:pt x="5235" y="767"/>
                  </a:cubicBezTo>
                  <a:cubicBezTo>
                    <a:pt x="5225" y="767"/>
                    <a:pt x="5212" y="760"/>
                    <a:pt x="5193" y="743"/>
                  </a:cubicBezTo>
                  <a:lnTo>
                    <a:pt x="5193" y="802"/>
                  </a:lnTo>
                  <a:lnTo>
                    <a:pt x="5193" y="926"/>
                  </a:lnTo>
                  <a:cubicBezTo>
                    <a:pt x="5193" y="1049"/>
                    <a:pt x="5070" y="1049"/>
                    <a:pt x="5070" y="1114"/>
                  </a:cubicBezTo>
                  <a:cubicBezTo>
                    <a:pt x="5010" y="1114"/>
                    <a:pt x="5070" y="1049"/>
                    <a:pt x="5070" y="990"/>
                  </a:cubicBezTo>
                  <a:lnTo>
                    <a:pt x="5070" y="990"/>
                  </a:lnTo>
                  <a:lnTo>
                    <a:pt x="5010" y="1114"/>
                  </a:lnTo>
                  <a:cubicBezTo>
                    <a:pt x="5010" y="926"/>
                    <a:pt x="4946" y="866"/>
                    <a:pt x="5010" y="743"/>
                  </a:cubicBezTo>
                  <a:lnTo>
                    <a:pt x="4946" y="743"/>
                  </a:lnTo>
                  <a:cubicBezTo>
                    <a:pt x="4946" y="697"/>
                    <a:pt x="4916" y="654"/>
                    <a:pt x="4876" y="654"/>
                  </a:cubicBezTo>
                  <a:cubicBezTo>
                    <a:pt x="4859" y="654"/>
                    <a:pt x="4841" y="661"/>
                    <a:pt x="4822" y="678"/>
                  </a:cubicBezTo>
                  <a:cubicBezTo>
                    <a:pt x="4795" y="678"/>
                    <a:pt x="4767" y="718"/>
                    <a:pt x="4751" y="749"/>
                  </a:cubicBezTo>
                  <a:lnTo>
                    <a:pt x="4751" y="749"/>
                  </a:lnTo>
                  <a:lnTo>
                    <a:pt x="4639" y="802"/>
                  </a:lnTo>
                  <a:cubicBezTo>
                    <a:pt x="4625" y="795"/>
                    <a:pt x="4611" y="792"/>
                    <a:pt x="4597" y="792"/>
                  </a:cubicBezTo>
                  <a:cubicBezTo>
                    <a:pt x="4531" y="792"/>
                    <a:pt x="4464" y="855"/>
                    <a:pt x="4398" y="855"/>
                  </a:cubicBezTo>
                  <a:cubicBezTo>
                    <a:pt x="4355" y="855"/>
                    <a:pt x="4312" y="829"/>
                    <a:pt x="4268" y="743"/>
                  </a:cubicBezTo>
                  <a:cubicBezTo>
                    <a:pt x="4268" y="743"/>
                    <a:pt x="4240" y="769"/>
                    <a:pt x="4203" y="769"/>
                  </a:cubicBezTo>
                  <a:cubicBezTo>
                    <a:pt x="4185" y="769"/>
                    <a:pt x="4165" y="762"/>
                    <a:pt x="4145" y="743"/>
                  </a:cubicBezTo>
                  <a:lnTo>
                    <a:pt x="4145" y="619"/>
                  </a:lnTo>
                  <a:cubicBezTo>
                    <a:pt x="4135" y="628"/>
                    <a:pt x="4126" y="631"/>
                    <a:pt x="4117" y="631"/>
                  </a:cubicBezTo>
                  <a:cubicBezTo>
                    <a:pt x="4081" y="631"/>
                    <a:pt x="4049" y="575"/>
                    <a:pt x="4033" y="575"/>
                  </a:cubicBezTo>
                  <a:cubicBezTo>
                    <a:pt x="4025" y="575"/>
                    <a:pt x="4021" y="586"/>
                    <a:pt x="4021" y="619"/>
                  </a:cubicBezTo>
                  <a:cubicBezTo>
                    <a:pt x="4021" y="449"/>
                    <a:pt x="3970" y="409"/>
                    <a:pt x="3907" y="409"/>
                  </a:cubicBezTo>
                  <a:cubicBezTo>
                    <a:pt x="3851" y="409"/>
                    <a:pt x="3785" y="442"/>
                    <a:pt x="3742" y="442"/>
                  </a:cubicBezTo>
                  <a:cubicBezTo>
                    <a:pt x="3729" y="442"/>
                    <a:pt x="3718" y="439"/>
                    <a:pt x="3710" y="431"/>
                  </a:cubicBezTo>
                  <a:lnTo>
                    <a:pt x="3710" y="619"/>
                  </a:lnTo>
                  <a:cubicBezTo>
                    <a:pt x="3692" y="600"/>
                    <a:pt x="3674" y="592"/>
                    <a:pt x="3656" y="592"/>
                  </a:cubicBezTo>
                  <a:cubicBezTo>
                    <a:pt x="3613" y="592"/>
                    <a:pt x="3568" y="637"/>
                    <a:pt x="3527" y="678"/>
                  </a:cubicBezTo>
                  <a:lnTo>
                    <a:pt x="3462" y="802"/>
                  </a:lnTo>
                  <a:cubicBezTo>
                    <a:pt x="3450" y="827"/>
                    <a:pt x="3438" y="837"/>
                    <a:pt x="3426" y="837"/>
                  </a:cubicBezTo>
                  <a:cubicBezTo>
                    <a:pt x="3375" y="837"/>
                    <a:pt x="3314" y="678"/>
                    <a:pt x="3215" y="678"/>
                  </a:cubicBezTo>
                  <a:lnTo>
                    <a:pt x="3279" y="678"/>
                  </a:lnTo>
                  <a:cubicBezTo>
                    <a:pt x="3265" y="608"/>
                    <a:pt x="3244" y="583"/>
                    <a:pt x="3219" y="583"/>
                  </a:cubicBezTo>
                  <a:cubicBezTo>
                    <a:pt x="3158" y="583"/>
                    <a:pt x="3075" y="744"/>
                    <a:pt x="3017" y="744"/>
                  </a:cubicBezTo>
                  <a:cubicBezTo>
                    <a:pt x="2997" y="744"/>
                    <a:pt x="2980" y="726"/>
                    <a:pt x="2968" y="678"/>
                  </a:cubicBezTo>
                  <a:cubicBezTo>
                    <a:pt x="2908" y="678"/>
                    <a:pt x="2908" y="678"/>
                    <a:pt x="2908" y="619"/>
                  </a:cubicBezTo>
                  <a:cubicBezTo>
                    <a:pt x="2844" y="619"/>
                    <a:pt x="2844" y="619"/>
                    <a:pt x="2785" y="678"/>
                  </a:cubicBezTo>
                  <a:cubicBezTo>
                    <a:pt x="2721" y="743"/>
                    <a:pt x="2721" y="743"/>
                    <a:pt x="2721" y="802"/>
                  </a:cubicBezTo>
                  <a:cubicBezTo>
                    <a:pt x="2721" y="720"/>
                    <a:pt x="2707" y="700"/>
                    <a:pt x="2691" y="700"/>
                  </a:cubicBezTo>
                  <a:cubicBezTo>
                    <a:pt x="2675" y="700"/>
                    <a:pt x="2657" y="721"/>
                    <a:pt x="2648" y="721"/>
                  </a:cubicBezTo>
                  <a:cubicBezTo>
                    <a:pt x="2639" y="721"/>
                    <a:pt x="2640" y="701"/>
                    <a:pt x="2661" y="619"/>
                  </a:cubicBezTo>
                  <a:lnTo>
                    <a:pt x="2661" y="619"/>
                  </a:lnTo>
                  <a:cubicBezTo>
                    <a:pt x="2597" y="743"/>
                    <a:pt x="2473" y="678"/>
                    <a:pt x="2414" y="926"/>
                  </a:cubicBezTo>
                  <a:lnTo>
                    <a:pt x="2414" y="866"/>
                  </a:lnTo>
                  <a:cubicBezTo>
                    <a:pt x="2414" y="866"/>
                    <a:pt x="2414" y="838"/>
                    <a:pt x="2395" y="838"/>
                  </a:cubicBezTo>
                  <a:cubicBezTo>
                    <a:pt x="2385" y="838"/>
                    <a:pt x="2371" y="845"/>
                    <a:pt x="2350" y="866"/>
                  </a:cubicBezTo>
                  <a:lnTo>
                    <a:pt x="2414" y="678"/>
                  </a:lnTo>
                  <a:lnTo>
                    <a:pt x="2414" y="678"/>
                  </a:lnTo>
                  <a:cubicBezTo>
                    <a:pt x="2350" y="743"/>
                    <a:pt x="2290" y="866"/>
                    <a:pt x="2226" y="926"/>
                  </a:cubicBezTo>
                  <a:cubicBezTo>
                    <a:pt x="2226" y="802"/>
                    <a:pt x="2226" y="743"/>
                    <a:pt x="2350" y="555"/>
                  </a:cubicBezTo>
                  <a:lnTo>
                    <a:pt x="2350" y="555"/>
                  </a:lnTo>
                  <a:cubicBezTo>
                    <a:pt x="2167" y="802"/>
                    <a:pt x="2226" y="619"/>
                    <a:pt x="2043" y="866"/>
                  </a:cubicBezTo>
                  <a:lnTo>
                    <a:pt x="2102" y="743"/>
                  </a:lnTo>
                  <a:lnTo>
                    <a:pt x="2102" y="743"/>
                  </a:lnTo>
                  <a:cubicBezTo>
                    <a:pt x="2102" y="743"/>
                    <a:pt x="2047" y="798"/>
                    <a:pt x="2011" y="798"/>
                  </a:cubicBezTo>
                  <a:cubicBezTo>
                    <a:pt x="1992" y="798"/>
                    <a:pt x="1979" y="784"/>
                    <a:pt x="1979" y="743"/>
                  </a:cubicBezTo>
                  <a:cubicBezTo>
                    <a:pt x="1979" y="495"/>
                    <a:pt x="1672" y="619"/>
                    <a:pt x="1484" y="307"/>
                  </a:cubicBezTo>
                  <a:cubicBezTo>
                    <a:pt x="1468" y="429"/>
                    <a:pt x="1460" y="469"/>
                    <a:pt x="1456" y="469"/>
                  </a:cubicBezTo>
                  <a:cubicBezTo>
                    <a:pt x="1447" y="469"/>
                    <a:pt x="1448" y="342"/>
                    <a:pt x="1418" y="342"/>
                  </a:cubicBezTo>
                  <a:cubicBezTo>
                    <a:pt x="1405" y="342"/>
                    <a:pt x="1387" y="365"/>
                    <a:pt x="1361" y="431"/>
                  </a:cubicBezTo>
                  <a:cubicBezTo>
                    <a:pt x="1361" y="307"/>
                    <a:pt x="1361" y="307"/>
                    <a:pt x="1425" y="184"/>
                  </a:cubicBezTo>
                  <a:lnTo>
                    <a:pt x="1425" y="184"/>
                  </a:lnTo>
                  <a:cubicBezTo>
                    <a:pt x="1410" y="192"/>
                    <a:pt x="1396" y="195"/>
                    <a:pt x="1384" y="195"/>
                  </a:cubicBezTo>
                  <a:cubicBezTo>
                    <a:pt x="1333" y="195"/>
                    <a:pt x="1308" y="136"/>
                    <a:pt x="1272" y="136"/>
                  </a:cubicBezTo>
                  <a:cubicBezTo>
                    <a:pt x="1249" y="136"/>
                    <a:pt x="1221" y="162"/>
                    <a:pt x="1178" y="248"/>
                  </a:cubicBezTo>
                  <a:lnTo>
                    <a:pt x="1178" y="124"/>
                  </a:lnTo>
                  <a:cubicBezTo>
                    <a:pt x="1113" y="60"/>
                    <a:pt x="1178" y="1"/>
                    <a:pt x="1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2254400" y="2111650"/>
              <a:ext cx="25" cy="3125"/>
            </a:xfrm>
            <a:custGeom>
              <a:avLst/>
              <a:gdLst/>
              <a:ahLst/>
              <a:cxnLst/>
              <a:rect l="l" t="t" r="r" b="b"/>
              <a:pathLst>
                <a:path w="1" h="125" extrusionOk="0">
                  <a:moveTo>
                    <a:pt x="0" y="124"/>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2299275" y="21363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2324000" y="2130200"/>
              <a:ext cx="25" cy="1500"/>
            </a:xfrm>
            <a:custGeom>
              <a:avLst/>
              <a:gdLst/>
              <a:ahLst/>
              <a:cxnLst/>
              <a:rect l="l" t="t" r="r" b="b"/>
              <a:pathLst>
                <a:path w="1" h="60"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2370375" y="2094600"/>
              <a:ext cx="1500" cy="3100"/>
            </a:xfrm>
            <a:custGeom>
              <a:avLst/>
              <a:gdLst/>
              <a:ahLst/>
              <a:cxnLst/>
              <a:rect l="l" t="t" r="r" b="b"/>
              <a:pathLst>
                <a:path w="60" h="124" extrusionOk="0">
                  <a:moveTo>
                    <a:pt x="60" y="0"/>
                  </a:moveTo>
                  <a:cubicBezTo>
                    <a:pt x="21" y="0"/>
                    <a:pt x="8" y="27"/>
                    <a:pt x="3" y="62"/>
                  </a:cubicBezTo>
                  <a:lnTo>
                    <a:pt x="3" y="62"/>
                  </a:lnTo>
                  <a:lnTo>
                    <a:pt x="60" y="0"/>
                  </a:lnTo>
                  <a:close/>
                  <a:moveTo>
                    <a:pt x="3" y="62"/>
                  </a:moveTo>
                  <a:lnTo>
                    <a:pt x="0" y="65"/>
                  </a:lnTo>
                  <a:lnTo>
                    <a:pt x="0" y="124"/>
                  </a:lnTo>
                  <a:cubicBezTo>
                    <a:pt x="0" y="103"/>
                    <a:pt x="0" y="81"/>
                    <a:pt x="3" y="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2379650" y="2117850"/>
              <a:ext cx="1500" cy="3100"/>
            </a:xfrm>
            <a:custGeom>
              <a:avLst/>
              <a:gdLst/>
              <a:ahLst/>
              <a:cxnLst/>
              <a:rect l="l" t="t" r="r" b="b"/>
              <a:pathLst>
                <a:path w="60" h="124" extrusionOk="0">
                  <a:moveTo>
                    <a:pt x="59" y="0"/>
                  </a:moveTo>
                  <a:cubicBezTo>
                    <a:pt x="59" y="0"/>
                    <a:pt x="0" y="59"/>
                    <a:pt x="59" y="124"/>
                  </a:cubicBezTo>
                  <a:lnTo>
                    <a:pt x="59" y="59"/>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2371850" y="2107000"/>
              <a:ext cx="1625" cy="3500"/>
            </a:xfrm>
            <a:custGeom>
              <a:avLst/>
              <a:gdLst/>
              <a:ahLst/>
              <a:cxnLst/>
              <a:rect l="l" t="t" r="r" b="b"/>
              <a:pathLst>
                <a:path w="65" h="140" extrusionOk="0">
                  <a:moveTo>
                    <a:pt x="33" y="0"/>
                  </a:moveTo>
                  <a:cubicBezTo>
                    <a:pt x="17" y="0"/>
                    <a:pt x="1" y="31"/>
                    <a:pt x="1" y="63"/>
                  </a:cubicBezTo>
                  <a:cubicBezTo>
                    <a:pt x="1" y="124"/>
                    <a:pt x="1" y="139"/>
                    <a:pt x="8" y="139"/>
                  </a:cubicBezTo>
                  <a:cubicBezTo>
                    <a:pt x="16" y="139"/>
                    <a:pt x="32" y="123"/>
                    <a:pt x="65" y="123"/>
                  </a:cubicBezTo>
                  <a:cubicBezTo>
                    <a:pt x="65" y="31"/>
                    <a:pt x="49" y="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2373450" y="2108575"/>
              <a:ext cx="1525" cy="1500"/>
            </a:xfrm>
            <a:custGeom>
              <a:avLst/>
              <a:gdLst/>
              <a:ahLst/>
              <a:cxnLst/>
              <a:rect l="l" t="t" r="r" b="b"/>
              <a:pathLst>
                <a:path w="61" h="60" extrusionOk="0">
                  <a:moveTo>
                    <a:pt x="1" y="60"/>
                  </a:moveTo>
                  <a:lnTo>
                    <a:pt x="1" y="60"/>
                  </a:lnTo>
                  <a:cubicBezTo>
                    <a:pt x="60" y="0"/>
                    <a:pt x="1" y="6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2360575" y="2094850"/>
              <a:ext cx="3625" cy="4625"/>
            </a:xfrm>
            <a:custGeom>
              <a:avLst/>
              <a:gdLst/>
              <a:ahLst/>
              <a:cxnLst/>
              <a:rect l="l" t="t" r="r" b="b"/>
              <a:pathLst>
                <a:path w="145" h="185" extrusionOk="0">
                  <a:moveTo>
                    <a:pt x="125" y="1"/>
                  </a:moveTo>
                  <a:cubicBezTo>
                    <a:pt x="85" y="1"/>
                    <a:pt x="1" y="185"/>
                    <a:pt x="58" y="185"/>
                  </a:cubicBezTo>
                  <a:cubicBezTo>
                    <a:pt x="64" y="185"/>
                    <a:pt x="71" y="183"/>
                    <a:pt x="81" y="178"/>
                  </a:cubicBezTo>
                  <a:cubicBezTo>
                    <a:pt x="81" y="178"/>
                    <a:pt x="128" y="41"/>
                    <a:pt x="141" y="41"/>
                  </a:cubicBezTo>
                  <a:cubicBezTo>
                    <a:pt x="144" y="41"/>
                    <a:pt x="145" y="45"/>
                    <a:pt x="145" y="55"/>
                  </a:cubicBezTo>
                  <a:lnTo>
                    <a:pt x="145" y="55"/>
                  </a:lnTo>
                  <a:cubicBezTo>
                    <a:pt x="145" y="16"/>
                    <a:pt x="137"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2370375" y="2114750"/>
              <a:ext cx="1500" cy="4600"/>
            </a:xfrm>
            <a:custGeom>
              <a:avLst/>
              <a:gdLst/>
              <a:ahLst/>
              <a:cxnLst/>
              <a:rect l="l" t="t" r="r" b="b"/>
              <a:pathLst>
                <a:path w="60" h="184" extrusionOk="0">
                  <a:moveTo>
                    <a:pt x="60" y="0"/>
                  </a:moveTo>
                  <a:lnTo>
                    <a:pt x="0" y="183"/>
                  </a:lnTo>
                  <a:lnTo>
                    <a:pt x="60" y="183"/>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2364175" y="2115575"/>
              <a:ext cx="1525" cy="2300"/>
            </a:xfrm>
            <a:custGeom>
              <a:avLst/>
              <a:gdLst/>
              <a:ahLst/>
              <a:cxnLst/>
              <a:rect l="l" t="t" r="r" b="b"/>
              <a:pathLst>
                <a:path w="61" h="92" extrusionOk="0">
                  <a:moveTo>
                    <a:pt x="16" y="0"/>
                  </a:moveTo>
                  <a:cubicBezTo>
                    <a:pt x="8" y="0"/>
                    <a:pt x="1" y="7"/>
                    <a:pt x="1" y="27"/>
                  </a:cubicBezTo>
                  <a:lnTo>
                    <a:pt x="60" y="91"/>
                  </a:lnTo>
                  <a:lnTo>
                    <a:pt x="60" y="27"/>
                  </a:lnTo>
                  <a:cubicBezTo>
                    <a:pt x="60" y="27"/>
                    <a:pt x="34"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2365675" y="2114750"/>
              <a:ext cx="1625" cy="1500"/>
            </a:xfrm>
            <a:custGeom>
              <a:avLst/>
              <a:gdLst/>
              <a:ahLst/>
              <a:cxnLst/>
              <a:rect l="l" t="t" r="r" b="b"/>
              <a:pathLst>
                <a:path w="65" h="60" extrusionOk="0">
                  <a:moveTo>
                    <a:pt x="65" y="0"/>
                  </a:moveTo>
                  <a:lnTo>
                    <a:pt x="0" y="60"/>
                  </a:lnTo>
                  <a:cubicBezTo>
                    <a:pt x="65"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2367275" y="2119325"/>
              <a:ext cx="1500" cy="1625"/>
            </a:xfrm>
            <a:custGeom>
              <a:avLst/>
              <a:gdLst/>
              <a:ahLst/>
              <a:cxnLst/>
              <a:rect l="l" t="t" r="r" b="b"/>
              <a:pathLst>
                <a:path w="60" h="65" extrusionOk="0">
                  <a:moveTo>
                    <a:pt x="1" y="0"/>
                  </a:moveTo>
                  <a:lnTo>
                    <a:pt x="60" y="65"/>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2347125" y="2113150"/>
              <a:ext cx="1625" cy="3100"/>
            </a:xfrm>
            <a:custGeom>
              <a:avLst/>
              <a:gdLst/>
              <a:ahLst/>
              <a:cxnLst/>
              <a:rect l="l" t="t" r="r" b="b"/>
              <a:pathLst>
                <a:path w="65" h="124" extrusionOk="0">
                  <a:moveTo>
                    <a:pt x="65" y="0"/>
                  </a:moveTo>
                  <a:lnTo>
                    <a:pt x="0" y="64"/>
                  </a:lnTo>
                  <a:lnTo>
                    <a:pt x="0" y="124"/>
                  </a:lnTo>
                  <a:cubicBezTo>
                    <a:pt x="0" y="124"/>
                    <a:pt x="65" y="64"/>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2351825" y="2122425"/>
              <a:ext cx="25" cy="4700"/>
            </a:xfrm>
            <a:custGeom>
              <a:avLst/>
              <a:gdLst/>
              <a:ahLst/>
              <a:cxnLst/>
              <a:rect l="l" t="t" r="r" b="b"/>
              <a:pathLst>
                <a:path w="1" h="188" extrusionOk="0">
                  <a:moveTo>
                    <a:pt x="0" y="124"/>
                  </a:moveTo>
                  <a:lnTo>
                    <a:pt x="0" y="0"/>
                  </a:lnTo>
                  <a:lnTo>
                    <a:pt x="0"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2344025" y="2127100"/>
              <a:ext cx="4725" cy="3125"/>
            </a:xfrm>
            <a:custGeom>
              <a:avLst/>
              <a:gdLst/>
              <a:ahLst/>
              <a:cxnLst/>
              <a:rect l="l" t="t" r="r" b="b"/>
              <a:pathLst>
                <a:path w="189" h="125" extrusionOk="0">
                  <a:moveTo>
                    <a:pt x="124" y="1"/>
                  </a:moveTo>
                  <a:cubicBezTo>
                    <a:pt x="124" y="1"/>
                    <a:pt x="1" y="125"/>
                    <a:pt x="124" y="125"/>
                  </a:cubicBezTo>
                  <a:cubicBezTo>
                    <a:pt x="124" y="60"/>
                    <a:pt x="189"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2324000" y="2108575"/>
              <a:ext cx="1500" cy="9300"/>
            </a:xfrm>
            <a:custGeom>
              <a:avLst/>
              <a:gdLst/>
              <a:ahLst/>
              <a:cxnLst/>
              <a:rect l="l" t="t" r="r" b="b"/>
              <a:pathLst>
                <a:path w="60" h="372" extrusionOk="0">
                  <a:moveTo>
                    <a:pt x="1" y="371"/>
                  </a:moveTo>
                  <a:lnTo>
                    <a:pt x="1" y="371"/>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2297675" y="2127100"/>
              <a:ext cx="4725" cy="6950"/>
            </a:xfrm>
            <a:custGeom>
              <a:avLst/>
              <a:gdLst/>
              <a:ahLst/>
              <a:cxnLst/>
              <a:rect l="l" t="t" r="r" b="b"/>
              <a:pathLst>
                <a:path w="189" h="278" extrusionOk="0">
                  <a:moveTo>
                    <a:pt x="124" y="1"/>
                  </a:moveTo>
                  <a:cubicBezTo>
                    <a:pt x="65" y="125"/>
                    <a:pt x="65" y="60"/>
                    <a:pt x="0" y="248"/>
                  </a:cubicBezTo>
                  <a:cubicBezTo>
                    <a:pt x="21" y="269"/>
                    <a:pt x="37" y="278"/>
                    <a:pt x="49" y="278"/>
                  </a:cubicBezTo>
                  <a:cubicBezTo>
                    <a:pt x="95" y="278"/>
                    <a:pt x="84" y="154"/>
                    <a:pt x="102" y="154"/>
                  </a:cubicBezTo>
                  <a:cubicBezTo>
                    <a:pt x="107" y="154"/>
                    <a:pt x="114" y="163"/>
                    <a:pt x="124" y="184"/>
                  </a:cubicBezTo>
                  <a:cubicBezTo>
                    <a:pt x="188" y="125"/>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2300750" y="2127100"/>
              <a:ext cx="1650" cy="25"/>
            </a:xfrm>
            <a:custGeom>
              <a:avLst/>
              <a:gdLst/>
              <a:ahLst/>
              <a:cxnLst/>
              <a:rect l="l" t="t" r="r" b="b"/>
              <a:pathLst>
                <a:path w="66" h="1" extrusionOk="0">
                  <a:moveTo>
                    <a:pt x="1" y="1"/>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2324000" y="2273875"/>
              <a:ext cx="1500" cy="3100"/>
            </a:xfrm>
            <a:custGeom>
              <a:avLst/>
              <a:gdLst/>
              <a:ahLst/>
              <a:cxnLst/>
              <a:rect l="l" t="t" r="r" b="b"/>
              <a:pathLst>
                <a:path w="60" h="124" extrusionOk="0">
                  <a:moveTo>
                    <a:pt x="1" y="0"/>
                  </a:moveTo>
                  <a:lnTo>
                    <a:pt x="1" y="124"/>
                  </a:lnTo>
                  <a:cubicBezTo>
                    <a:pt x="1" y="65"/>
                    <a:pt x="1" y="65"/>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2327100" y="2272375"/>
              <a:ext cx="4600" cy="4600"/>
            </a:xfrm>
            <a:custGeom>
              <a:avLst/>
              <a:gdLst/>
              <a:ahLst/>
              <a:cxnLst/>
              <a:rect l="l" t="t" r="r" b="b"/>
              <a:pathLst>
                <a:path w="184" h="184" extrusionOk="0">
                  <a:moveTo>
                    <a:pt x="124" y="1"/>
                  </a:moveTo>
                  <a:lnTo>
                    <a:pt x="0" y="184"/>
                  </a:lnTo>
                  <a:lnTo>
                    <a:pt x="0" y="184"/>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2274550" y="2096200"/>
              <a:ext cx="1500" cy="3125"/>
            </a:xfrm>
            <a:custGeom>
              <a:avLst/>
              <a:gdLst/>
              <a:ahLst/>
              <a:cxnLst/>
              <a:rect l="l" t="t" r="r" b="b"/>
              <a:pathLst>
                <a:path w="60" h="125" extrusionOk="0">
                  <a:moveTo>
                    <a:pt x="60" y="1"/>
                  </a:moveTo>
                  <a:lnTo>
                    <a:pt x="60" y="1"/>
                  </a:lnTo>
                  <a:cubicBezTo>
                    <a:pt x="0" y="60"/>
                    <a:pt x="0" y="60"/>
                    <a:pt x="0" y="124"/>
                  </a:cubicBezTo>
                  <a:cubicBezTo>
                    <a:pt x="60" y="60"/>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2282225" y="2113150"/>
              <a:ext cx="3100" cy="3100"/>
            </a:xfrm>
            <a:custGeom>
              <a:avLst/>
              <a:gdLst/>
              <a:ahLst/>
              <a:cxnLst/>
              <a:rect l="l" t="t" r="r" b="b"/>
              <a:pathLst>
                <a:path w="124" h="124" extrusionOk="0">
                  <a:moveTo>
                    <a:pt x="124" y="0"/>
                  </a:moveTo>
                  <a:lnTo>
                    <a:pt x="124" y="0"/>
                  </a:ln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2296950" y="2120925"/>
              <a:ext cx="2350" cy="2850"/>
            </a:xfrm>
            <a:custGeom>
              <a:avLst/>
              <a:gdLst/>
              <a:ahLst/>
              <a:cxnLst/>
              <a:rect l="l" t="t" r="r" b="b"/>
              <a:pathLst>
                <a:path w="94" h="114" extrusionOk="0">
                  <a:moveTo>
                    <a:pt x="29" y="1"/>
                  </a:moveTo>
                  <a:cubicBezTo>
                    <a:pt x="29" y="18"/>
                    <a:pt x="35" y="31"/>
                    <a:pt x="43" y="39"/>
                  </a:cubicBezTo>
                  <a:lnTo>
                    <a:pt x="43" y="39"/>
                  </a:lnTo>
                  <a:cubicBezTo>
                    <a:pt x="45" y="26"/>
                    <a:pt x="41" y="12"/>
                    <a:pt x="29" y="1"/>
                  </a:cubicBezTo>
                  <a:close/>
                  <a:moveTo>
                    <a:pt x="43" y="39"/>
                  </a:moveTo>
                  <a:cubicBezTo>
                    <a:pt x="38" y="76"/>
                    <a:pt x="1" y="113"/>
                    <a:pt x="8" y="113"/>
                  </a:cubicBezTo>
                  <a:cubicBezTo>
                    <a:pt x="13" y="113"/>
                    <a:pt x="35" y="99"/>
                    <a:pt x="94" y="60"/>
                  </a:cubicBezTo>
                  <a:cubicBezTo>
                    <a:pt x="94" y="60"/>
                    <a:pt x="62" y="60"/>
                    <a:pt x="43" y="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73059" y="71105"/>
            <a:ext cx="9006615" cy="5017837"/>
            <a:chOff x="73059" y="71105"/>
            <a:chExt cx="9006615" cy="5017837"/>
          </a:xfrm>
        </p:grpSpPr>
        <p:grpSp>
          <p:nvGrpSpPr>
            <p:cNvPr id="22" name="Google Shape;22;p3"/>
            <p:cNvGrpSpPr/>
            <p:nvPr/>
          </p:nvGrpSpPr>
          <p:grpSpPr>
            <a:xfrm>
              <a:off x="73059" y="71105"/>
              <a:ext cx="9006615" cy="5017837"/>
              <a:chOff x="238125" y="867750"/>
              <a:chExt cx="7139608" cy="3977675"/>
            </a:xfrm>
          </p:grpSpPr>
          <p:sp>
            <p:nvSpPr>
              <p:cNvPr id="23" name="Google Shape;23;p3"/>
              <p:cNvSpPr/>
              <p:nvPr/>
            </p:nvSpPr>
            <p:spPr>
              <a:xfrm>
                <a:off x="7206550" y="3492498"/>
                <a:ext cx="171182" cy="1352925"/>
              </a:xfrm>
              <a:custGeom>
                <a:avLst/>
                <a:gdLst/>
                <a:ahLst/>
                <a:cxnLst/>
                <a:rect l="l" t="t" r="r" b="b"/>
                <a:pathLst>
                  <a:path w="5755" h="54117" extrusionOk="0">
                    <a:moveTo>
                      <a:pt x="0" y="0"/>
                    </a:moveTo>
                    <a:lnTo>
                      <a:pt x="0" y="54117"/>
                    </a:lnTo>
                    <a:lnTo>
                      <a:pt x="5755" y="52525"/>
                    </a:lnTo>
                    <a:lnTo>
                      <a:pt x="5755" y="177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38125" y="867750"/>
                <a:ext cx="6994150" cy="3977675"/>
              </a:xfrm>
              <a:custGeom>
                <a:avLst/>
                <a:gdLst/>
                <a:ahLst/>
                <a:cxnLst/>
                <a:rect l="l" t="t" r="r" b="b"/>
                <a:pathLst>
                  <a:path w="279766" h="159107" extrusionOk="0">
                    <a:moveTo>
                      <a:pt x="0" y="0"/>
                    </a:moveTo>
                    <a:lnTo>
                      <a:pt x="0" y="159107"/>
                    </a:lnTo>
                    <a:lnTo>
                      <a:pt x="279765" y="159107"/>
                    </a:lnTo>
                    <a:lnTo>
                      <a:pt x="279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04319" y="288958"/>
              <a:ext cx="8490192" cy="4708913"/>
              <a:chOff x="345250" y="1049925"/>
              <a:chExt cx="6735575" cy="3735750"/>
            </a:xfrm>
          </p:grpSpPr>
          <p:sp>
            <p:nvSpPr>
              <p:cNvPr id="26" name="Google Shape;26;p3"/>
              <p:cNvSpPr/>
              <p:nvPr/>
            </p:nvSpPr>
            <p:spPr>
              <a:xfrm>
                <a:off x="345250" y="3561300"/>
                <a:ext cx="6735575" cy="1224375"/>
              </a:xfrm>
              <a:custGeom>
                <a:avLst/>
                <a:gdLst/>
                <a:ahLst/>
                <a:cxnLst/>
                <a:rect l="l" t="t" r="r" b="b"/>
                <a:pathLst>
                  <a:path w="269423" h="48975" extrusionOk="0">
                    <a:moveTo>
                      <a:pt x="269422" y="1"/>
                    </a:moveTo>
                    <a:lnTo>
                      <a:pt x="147902" y="17695"/>
                    </a:lnTo>
                    <a:cubicBezTo>
                      <a:pt x="147902" y="17695"/>
                      <a:pt x="146188" y="18121"/>
                      <a:pt x="145150" y="18307"/>
                    </a:cubicBezTo>
                    <a:lnTo>
                      <a:pt x="0" y="39425"/>
                    </a:lnTo>
                    <a:lnTo>
                      <a:pt x="0" y="48975"/>
                    </a:lnTo>
                    <a:lnTo>
                      <a:pt x="431" y="48975"/>
                    </a:lnTo>
                    <a:lnTo>
                      <a:pt x="1837" y="48549"/>
                    </a:lnTo>
                    <a:lnTo>
                      <a:pt x="3247" y="48607"/>
                    </a:lnTo>
                    <a:lnTo>
                      <a:pt x="7224" y="48975"/>
                    </a:lnTo>
                    <a:lnTo>
                      <a:pt x="9428" y="48118"/>
                    </a:lnTo>
                    <a:lnTo>
                      <a:pt x="10349" y="47936"/>
                    </a:lnTo>
                    <a:lnTo>
                      <a:pt x="12675" y="47995"/>
                    </a:lnTo>
                    <a:lnTo>
                      <a:pt x="13165" y="47569"/>
                    </a:lnTo>
                    <a:lnTo>
                      <a:pt x="14389" y="47628"/>
                    </a:lnTo>
                    <a:lnTo>
                      <a:pt x="16651" y="47202"/>
                    </a:lnTo>
                    <a:lnTo>
                      <a:pt x="18610" y="46957"/>
                    </a:lnTo>
                    <a:lnTo>
                      <a:pt x="19654" y="46100"/>
                    </a:lnTo>
                    <a:lnTo>
                      <a:pt x="22528" y="46648"/>
                    </a:lnTo>
                    <a:lnTo>
                      <a:pt x="23816" y="45914"/>
                    </a:lnTo>
                    <a:lnTo>
                      <a:pt x="25712" y="45914"/>
                    </a:lnTo>
                    <a:lnTo>
                      <a:pt x="26814" y="45855"/>
                    </a:lnTo>
                    <a:lnTo>
                      <a:pt x="27181" y="45546"/>
                    </a:lnTo>
                    <a:lnTo>
                      <a:pt x="29204" y="45424"/>
                    </a:lnTo>
                    <a:lnTo>
                      <a:pt x="29752" y="45243"/>
                    </a:lnTo>
                    <a:lnTo>
                      <a:pt x="30976" y="45243"/>
                    </a:lnTo>
                    <a:lnTo>
                      <a:pt x="33366" y="45120"/>
                    </a:lnTo>
                    <a:lnTo>
                      <a:pt x="34836" y="44934"/>
                    </a:lnTo>
                    <a:lnTo>
                      <a:pt x="36917" y="45610"/>
                    </a:lnTo>
                    <a:lnTo>
                      <a:pt x="37284" y="44689"/>
                    </a:lnTo>
                    <a:lnTo>
                      <a:pt x="38141" y="44322"/>
                    </a:lnTo>
                    <a:lnTo>
                      <a:pt x="38935" y="44077"/>
                    </a:lnTo>
                    <a:lnTo>
                      <a:pt x="39855" y="43651"/>
                    </a:lnTo>
                    <a:lnTo>
                      <a:pt x="40468" y="43955"/>
                    </a:lnTo>
                    <a:lnTo>
                      <a:pt x="42363" y="42917"/>
                    </a:lnTo>
                    <a:lnTo>
                      <a:pt x="43773" y="42794"/>
                    </a:lnTo>
                    <a:lnTo>
                      <a:pt x="44630" y="42917"/>
                    </a:lnTo>
                    <a:lnTo>
                      <a:pt x="45424" y="42853"/>
                    </a:lnTo>
                    <a:lnTo>
                      <a:pt x="47936" y="43343"/>
                    </a:lnTo>
                    <a:lnTo>
                      <a:pt x="50507" y="44322"/>
                    </a:lnTo>
                    <a:lnTo>
                      <a:pt x="50444" y="43832"/>
                    </a:lnTo>
                    <a:lnTo>
                      <a:pt x="50018" y="42853"/>
                    </a:lnTo>
                    <a:lnTo>
                      <a:pt x="51913" y="42363"/>
                    </a:lnTo>
                    <a:lnTo>
                      <a:pt x="52280" y="41506"/>
                    </a:lnTo>
                    <a:lnTo>
                      <a:pt x="53382" y="41751"/>
                    </a:lnTo>
                    <a:lnTo>
                      <a:pt x="53936" y="42118"/>
                    </a:lnTo>
                    <a:lnTo>
                      <a:pt x="56443" y="41751"/>
                    </a:lnTo>
                    <a:lnTo>
                      <a:pt x="57854" y="41447"/>
                    </a:lnTo>
                    <a:lnTo>
                      <a:pt x="57241" y="41325"/>
                    </a:lnTo>
                    <a:lnTo>
                      <a:pt x="57241" y="40527"/>
                    </a:lnTo>
                    <a:lnTo>
                      <a:pt x="62932" y="39733"/>
                    </a:lnTo>
                    <a:lnTo>
                      <a:pt x="65993" y="39425"/>
                    </a:lnTo>
                    <a:lnTo>
                      <a:pt x="65626" y="38445"/>
                    </a:lnTo>
                    <a:lnTo>
                      <a:pt x="66728" y="38690"/>
                    </a:lnTo>
                    <a:lnTo>
                      <a:pt x="68442" y="38264"/>
                    </a:lnTo>
                    <a:lnTo>
                      <a:pt x="70587" y="38142"/>
                    </a:lnTo>
                    <a:lnTo>
                      <a:pt x="71870" y="36609"/>
                    </a:lnTo>
                    <a:lnTo>
                      <a:pt x="72668" y="36550"/>
                    </a:lnTo>
                    <a:lnTo>
                      <a:pt x="73525" y="36241"/>
                    </a:lnTo>
                    <a:lnTo>
                      <a:pt x="76645" y="37162"/>
                    </a:lnTo>
                    <a:lnTo>
                      <a:pt x="77380" y="36427"/>
                    </a:lnTo>
                    <a:lnTo>
                      <a:pt x="77869" y="35752"/>
                    </a:lnTo>
                    <a:lnTo>
                      <a:pt x="79769" y="35693"/>
                    </a:lnTo>
                    <a:lnTo>
                      <a:pt x="80504" y="34958"/>
                    </a:lnTo>
                    <a:lnTo>
                      <a:pt x="83198" y="35203"/>
                    </a:lnTo>
                    <a:lnTo>
                      <a:pt x="84422" y="34650"/>
                    </a:lnTo>
                    <a:lnTo>
                      <a:pt x="86993" y="34650"/>
                    </a:lnTo>
                    <a:lnTo>
                      <a:pt x="87605" y="34772"/>
                    </a:lnTo>
                    <a:lnTo>
                      <a:pt x="89197" y="34591"/>
                    </a:lnTo>
                    <a:lnTo>
                      <a:pt x="89990" y="34405"/>
                    </a:lnTo>
                    <a:lnTo>
                      <a:pt x="91215" y="35139"/>
                    </a:lnTo>
                    <a:lnTo>
                      <a:pt x="92806" y="34346"/>
                    </a:lnTo>
                    <a:lnTo>
                      <a:pt x="95378" y="34958"/>
                    </a:lnTo>
                    <a:lnTo>
                      <a:pt x="97278" y="33548"/>
                    </a:lnTo>
                    <a:lnTo>
                      <a:pt x="98257" y="33611"/>
                    </a:lnTo>
                    <a:lnTo>
                      <a:pt x="98502" y="33915"/>
                    </a:lnTo>
                    <a:lnTo>
                      <a:pt x="99785" y="33915"/>
                    </a:lnTo>
                    <a:lnTo>
                      <a:pt x="102112" y="33793"/>
                    </a:lnTo>
                    <a:lnTo>
                      <a:pt x="104928" y="33915"/>
                    </a:lnTo>
                    <a:lnTo>
                      <a:pt x="106519" y="34160"/>
                    </a:lnTo>
                    <a:lnTo>
                      <a:pt x="107195" y="33367"/>
                    </a:lnTo>
                    <a:lnTo>
                      <a:pt x="107744" y="32632"/>
                    </a:lnTo>
                    <a:lnTo>
                      <a:pt x="110011" y="32323"/>
                    </a:lnTo>
                    <a:lnTo>
                      <a:pt x="113253" y="32568"/>
                    </a:lnTo>
                    <a:lnTo>
                      <a:pt x="114967" y="31222"/>
                    </a:lnTo>
                    <a:lnTo>
                      <a:pt x="117235" y="31466"/>
                    </a:lnTo>
                    <a:lnTo>
                      <a:pt x="117906" y="30854"/>
                    </a:lnTo>
                    <a:lnTo>
                      <a:pt x="118459" y="30487"/>
                    </a:lnTo>
                    <a:lnTo>
                      <a:pt x="119194" y="30795"/>
                    </a:lnTo>
                    <a:lnTo>
                      <a:pt x="120110" y="30061"/>
                    </a:lnTo>
                    <a:lnTo>
                      <a:pt x="122436" y="29385"/>
                    </a:lnTo>
                    <a:lnTo>
                      <a:pt x="123905" y="29081"/>
                    </a:lnTo>
                    <a:lnTo>
                      <a:pt x="123846" y="28837"/>
                    </a:lnTo>
                    <a:lnTo>
                      <a:pt x="126109" y="28224"/>
                    </a:lnTo>
                    <a:lnTo>
                      <a:pt x="127887" y="28406"/>
                    </a:lnTo>
                    <a:lnTo>
                      <a:pt x="130335" y="28161"/>
                    </a:lnTo>
                    <a:lnTo>
                      <a:pt x="131805" y="29018"/>
                    </a:lnTo>
                    <a:lnTo>
                      <a:pt x="133700" y="27857"/>
                    </a:lnTo>
                    <a:lnTo>
                      <a:pt x="134802" y="27367"/>
                    </a:lnTo>
                    <a:lnTo>
                      <a:pt x="135723" y="26814"/>
                    </a:lnTo>
                    <a:lnTo>
                      <a:pt x="137128" y="26755"/>
                    </a:lnTo>
                    <a:lnTo>
                      <a:pt x="137985" y="26510"/>
                    </a:lnTo>
                    <a:lnTo>
                      <a:pt x="139151" y="26814"/>
                    </a:lnTo>
                    <a:lnTo>
                      <a:pt x="142393" y="25590"/>
                    </a:lnTo>
                    <a:lnTo>
                      <a:pt x="144538" y="26447"/>
                    </a:lnTo>
                    <a:lnTo>
                      <a:pt x="145150" y="26202"/>
                    </a:lnTo>
                    <a:lnTo>
                      <a:pt x="146007" y="25653"/>
                    </a:lnTo>
                    <a:lnTo>
                      <a:pt x="148456" y="24855"/>
                    </a:lnTo>
                    <a:lnTo>
                      <a:pt x="151208" y="24365"/>
                    </a:lnTo>
                    <a:lnTo>
                      <a:pt x="153045" y="24488"/>
                    </a:lnTo>
                    <a:lnTo>
                      <a:pt x="154147" y="24184"/>
                    </a:lnTo>
                    <a:lnTo>
                      <a:pt x="155312" y="24429"/>
                    </a:lnTo>
                    <a:lnTo>
                      <a:pt x="156781" y="24062"/>
                    </a:lnTo>
                    <a:lnTo>
                      <a:pt x="158309" y="24306"/>
                    </a:lnTo>
                    <a:lnTo>
                      <a:pt x="159167" y="23998"/>
                    </a:lnTo>
                    <a:lnTo>
                      <a:pt x="159534" y="23508"/>
                    </a:lnTo>
                    <a:lnTo>
                      <a:pt x="161067" y="23631"/>
                    </a:lnTo>
                    <a:lnTo>
                      <a:pt x="162414" y="23386"/>
                    </a:lnTo>
                    <a:lnTo>
                      <a:pt x="164554" y="22960"/>
                    </a:lnTo>
                    <a:lnTo>
                      <a:pt x="166331" y="22406"/>
                    </a:lnTo>
                    <a:lnTo>
                      <a:pt x="169329" y="22161"/>
                    </a:lnTo>
                    <a:lnTo>
                      <a:pt x="170617" y="21490"/>
                    </a:lnTo>
                    <a:lnTo>
                      <a:pt x="171474" y="21613"/>
                    </a:lnTo>
                    <a:lnTo>
                      <a:pt x="172879" y="21490"/>
                    </a:lnTo>
                    <a:lnTo>
                      <a:pt x="174167" y="21613"/>
                    </a:lnTo>
                    <a:lnTo>
                      <a:pt x="175940" y="21735"/>
                    </a:lnTo>
                    <a:lnTo>
                      <a:pt x="176494" y="21549"/>
                    </a:lnTo>
                    <a:lnTo>
                      <a:pt x="179368" y="22284"/>
                    </a:lnTo>
                    <a:lnTo>
                      <a:pt x="179065" y="21490"/>
                    </a:lnTo>
                    <a:lnTo>
                      <a:pt x="179065" y="21490"/>
                    </a:lnTo>
                    <a:lnTo>
                      <a:pt x="180593" y="22103"/>
                    </a:lnTo>
                    <a:lnTo>
                      <a:pt x="183717" y="22161"/>
                    </a:lnTo>
                    <a:lnTo>
                      <a:pt x="185490" y="22347"/>
                    </a:lnTo>
                    <a:lnTo>
                      <a:pt x="187449" y="21246"/>
                    </a:lnTo>
                    <a:lnTo>
                      <a:pt x="188429" y="20937"/>
                    </a:lnTo>
                    <a:lnTo>
                      <a:pt x="189531" y="20878"/>
                    </a:lnTo>
                    <a:lnTo>
                      <a:pt x="192591" y="20756"/>
                    </a:lnTo>
                    <a:lnTo>
                      <a:pt x="193512" y="20511"/>
                    </a:lnTo>
                    <a:lnTo>
                      <a:pt x="194614" y="20570"/>
                    </a:lnTo>
                    <a:lnTo>
                      <a:pt x="196573" y="19713"/>
                    </a:lnTo>
                    <a:lnTo>
                      <a:pt x="198836" y="20202"/>
                    </a:lnTo>
                    <a:lnTo>
                      <a:pt x="200550" y="19101"/>
                    </a:lnTo>
                    <a:lnTo>
                      <a:pt x="203062" y="18856"/>
                    </a:lnTo>
                    <a:lnTo>
                      <a:pt x="203856" y="18797"/>
                    </a:lnTo>
                    <a:lnTo>
                      <a:pt x="205144" y="19042"/>
                    </a:lnTo>
                    <a:lnTo>
                      <a:pt x="206672" y="18919"/>
                    </a:lnTo>
                    <a:lnTo>
                      <a:pt x="207039" y="18430"/>
                    </a:lnTo>
                    <a:lnTo>
                      <a:pt x="207347" y="17695"/>
                    </a:lnTo>
                    <a:lnTo>
                      <a:pt x="208939" y="17999"/>
                    </a:lnTo>
                    <a:lnTo>
                      <a:pt x="210408" y="17631"/>
                    </a:lnTo>
                    <a:lnTo>
                      <a:pt x="211936" y="17264"/>
                    </a:lnTo>
                    <a:lnTo>
                      <a:pt x="213528" y="17264"/>
                    </a:lnTo>
                    <a:lnTo>
                      <a:pt x="215120" y="16652"/>
                    </a:lnTo>
                    <a:lnTo>
                      <a:pt x="216956" y="16348"/>
                    </a:lnTo>
                    <a:lnTo>
                      <a:pt x="218122" y="16285"/>
                    </a:lnTo>
                    <a:lnTo>
                      <a:pt x="219405" y="16715"/>
                    </a:lnTo>
                    <a:lnTo>
                      <a:pt x="220570" y="16774"/>
                    </a:lnTo>
                    <a:lnTo>
                      <a:pt x="221305" y="16407"/>
                    </a:lnTo>
                    <a:lnTo>
                      <a:pt x="223142" y="16040"/>
                    </a:lnTo>
                    <a:lnTo>
                      <a:pt x="223509" y="15672"/>
                    </a:lnTo>
                    <a:lnTo>
                      <a:pt x="223999" y="15246"/>
                    </a:lnTo>
                    <a:lnTo>
                      <a:pt x="224914" y="15491"/>
                    </a:lnTo>
                    <a:lnTo>
                      <a:pt x="226202" y="15124"/>
                    </a:lnTo>
                    <a:lnTo>
                      <a:pt x="227304" y="14757"/>
                    </a:lnTo>
                    <a:lnTo>
                      <a:pt x="229077" y="14693"/>
                    </a:lnTo>
                    <a:lnTo>
                      <a:pt x="232936" y="14512"/>
                    </a:lnTo>
                    <a:lnTo>
                      <a:pt x="234097" y="14634"/>
                    </a:lnTo>
                    <a:lnTo>
                      <a:pt x="234773" y="14203"/>
                    </a:lnTo>
                    <a:lnTo>
                      <a:pt x="235566" y="13532"/>
                    </a:lnTo>
                    <a:lnTo>
                      <a:pt x="236423" y="13410"/>
                    </a:lnTo>
                    <a:lnTo>
                      <a:pt x="237222" y="13165"/>
                    </a:lnTo>
                    <a:lnTo>
                      <a:pt x="237834" y="13165"/>
                    </a:lnTo>
                    <a:lnTo>
                      <a:pt x="239670" y="12553"/>
                    </a:lnTo>
                    <a:lnTo>
                      <a:pt x="240895" y="12308"/>
                    </a:lnTo>
                    <a:lnTo>
                      <a:pt x="241384" y="12675"/>
                    </a:lnTo>
                    <a:lnTo>
                      <a:pt x="243770" y="12553"/>
                    </a:lnTo>
                    <a:lnTo>
                      <a:pt x="245239" y="12734"/>
                    </a:lnTo>
                    <a:lnTo>
                      <a:pt x="245670" y="12856"/>
                    </a:lnTo>
                    <a:lnTo>
                      <a:pt x="247810" y="12063"/>
                    </a:lnTo>
                    <a:lnTo>
                      <a:pt x="249220" y="11142"/>
                    </a:lnTo>
                    <a:lnTo>
                      <a:pt x="250626" y="11387"/>
                    </a:lnTo>
                    <a:lnTo>
                      <a:pt x="252159" y="11573"/>
                    </a:lnTo>
                    <a:lnTo>
                      <a:pt x="253261" y="11083"/>
                    </a:lnTo>
                    <a:lnTo>
                      <a:pt x="254299" y="11265"/>
                    </a:lnTo>
                    <a:lnTo>
                      <a:pt x="255034" y="11573"/>
                    </a:lnTo>
                    <a:lnTo>
                      <a:pt x="256199" y="11083"/>
                    </a:lnTo>
                    <a:lnTo>
                      <a:pt x="257546" y="10349"/>
                    </a:lnTo>
                    <a:lnTo>
                      <a:pt x="258829" y="10104"/>
                    </a:lnTo>
                    <a:lnTo>
                      <a:pt x="260666" y="9859"/>
                    </a:lnTo>
                    <a:lnTo>
                      <a:pt x="260974" y="9673"/>
                    </a:lnTo>
                    <a:lnTo>
                      <a:pt x="261954" y="9125"/>
                    </a:lnTo>
                    <a:lnTo>
                      <a:pt x="263237" y="9492"/>
                    </a:lnTo>
                    <a:lnTo>
                      <a:pt x="267341" y="8449"/>
                    </a:lnTo>
                    <a:lnTo>
                      <a:pt x="269422" y="8204"/>
                    </a:lnTo>
                    <a:lnTo>
                      <a:pt x="269422" y="1"/>
                    </a:lnTo>
                    <a:close/>
                  </a:path>
                </a:pathLst>
              </a:custGeom>
              <a:solidFill>
                <a:schemeClr val="accent4"/>
              </a:solidFill>
              <a:ln>
                <a:noFill/>
              </a:ln>
              <a:effectLst>
                <a:outerShdw blurRad="185738" dist="952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45250" y="1049925"/>
                <a:ext cx="6735575" cy="3720450"/>
              </a:xfrm>
              <a:custGeom>
                <a:avLst/>
                <a:gdLst/>
                <a:ahLst/>
                <a:cxnLst/>
                <a:rect l="l" t="t" r="r" b="b"/>
                <a:pathLst>
                  <a:path w="269423" h="148818" extrusionOk="0">
                    <a:moveTo>
                      <a:pt x="0" y="0"/>
                    </a:moveTo>
                    <a:lnTo>
                      <a:pt x="0" y="148817"/>
                    </a:lnTo>
                    <a:lnTo>
                      <a:pt x="2757" y="148391"/>
                    </a:lnTo>
                    <a:lnTo>
                      <a:pt x="5265" y="148391"/>
                    </a:lnTo>
                    <a:lnTo>
                      <a:pt x="8448" y="147534"/>
                    </a:lnTo>
                    <a:lnTo>
                      <a:pt x="11019" y="146922"/>
                    </a:lnTo>
                    <a:lnTo>
                      <a:pt x="12675" y="145820"/>
                    </a:lnTo>
                    <a:lnTo>
                      <a:pt x="13532" y="146188"/>
                    </a:lnTo>
                    <a:lnTo>
                      <a:pt x="16103" y="146124"/>
                    </a:lnTo>
                    <a:lnTo>
                      <a:pt x="17876" y="144351"/>
                    </a:lnTo>
                    <a:lnTo>
                      <a:pt x="19957" y="144655"/>
                    </a:lnTo>
                    <a:lnTo>
                      <a:pt x="20937" y="144596"/>
                    </a:lnTo>
                    <a:lnTo>
                      <a:pt x="23753" y="145022"/>
                    </a:lnTo>
                    <a:lnTo>
                      <a:pt x="24732" y="143798"/>
                    </a:lnTo>
                    <a:lnTo>
                      <a:pt x="27857" y="144655"/>
                    </a:lnTo>
                    <a:lnTo>
                      <a:pt x="31407" y="143798"/>
                    </a:lnTo>
                    <a:lnTo>
                      <a:pt x="31956" y="144473"/>
                    </a:lnTo>
                    <a:lnTo>
                      <a:pt x="33670" y="143861"/>
                    </a:lnTo>
                    <a:lnTo>
                      <a:pt x="33670" y="143249"/>
                    </a:lnTo>
                    <a:lnTo>
                      <a:pt x="34527" y="143675"/>
                    </a:lnTo>
                    <a:lnTo>
                      <a:pt x="36427" y="143616"/>
                    </a:lnTo>
                    <a:lnTo>
                      <a:pt x="37529" y="143494"/>
                    </a:lnTo>
                    <a:lnTo>
                      <a:pt x="37955" y="143494"/>
                    </a:lnTo>
                    <a:lnTo>
                      <a:pt x="38876" y="142147"/>
                    </a:lnTo>
                    <a:lnTo>
                      <a:pt x="41506" y="142270"/>
                    </a:lnTo>
                    <a:lnTo>
                      <a:pt x="48548" y="140492"/>
                    </a:lnTo>
                    <a:lnTo>
                      <a:pt x="50507" y="140678"/>
                    </a:lnTo>
                    <a:lnTo>
                      <a:pt x="54239" y="140369"/>
                    </a:lnTo>
                    <a:lnTo>
                      <a:pt x="55464" y="139145"/>
                    </a:lnTo>
                    <a:lnTo>
                      <a:pt x="58221" y="138964"/>
                    </a:lnTo>
                    <a:lnTo>
                      <a:pt x="59690" y="137984"/>
                    </a:lnTo>
                    <a:lnTo>
                      <a:pt x="61830" y="138288"/>
                    </a:lnTo>
                    <a:lnTo>
                      <a:pt x="64279" y="137984"/>
                    </a:lnTo>
                    <a:lnTo>
                      <a:pt x="65567" y="136270"/>
                    </a:lnTo>
                    <a:lnTo>
                      <a:pt x="68138" y="136393"/>
                    </a:lnTo>
                    <a:lnTo>
                      <a:pt x="70342" y="135962"/>
                    </a:lnTo>
                    <a:lnTo>
                      <a:pt x="71258" y="135291"/>
                    </a:lnTo>
                    <a:lnTo>
                      <a:pt x="72178" y="135594"/>
                    </a:lnTo>
                    <a:lnTo>
                      <a:pt x="73525" y="134679"/>
                    </a:lnTo>
                    <a:lnTo>
                      <a:pt x="76767" y="134311"/>
                    </a:lnTo>
                    <a:lnTo>
                      <a:pt x="79706" y="134066"/>
                    </a:lnTo>
                    <a:lnTo>
                      <a:pt x="82889" y="133699"/>
                    </a:lnTo>
                    <a:lnTo>
                      <a:pt x="84848" y="133268"/>
                    </a:lnTo>
                    <a:lnTo>
                      <a:pt x="87116" y="133699"/>
                    </a:lnTo>
                    <a:lnTo>
                      <a:pt x="87238" y="132778"/>
                    </a:lnTo>
                    <a:lnTo>
                      <a:pt x="90358" y="131985"/>
                    </a:lnTo>
                    <a:lnTo>
                      <a:pt x="93663" y="132289"/>
                    </a:lnTo>
                    <a:lnTo>
                      <a:pt x="95622" y="130761"/>
                    </a:lnTo>
                    <a:lnTo>
                      <a:pt x="97949" y="131554"/>
                    </a:lnTo>
                    <a:lnTo>
                      <a:pt x="99785" y="130697"/>
                    </a:lnTo>
                    <a:lnTo>
                      <a:pt x="100275" y="131006"/>
                    </a:lnTo>
                    <a:lnTo>
                      <a:pt x="105050" y="130883"/>
                    </a:lnTo>
                    <a:lnTo>
                      <a:pt x="106029" y="131554"/>
                    </a:lnTo>
                    <a:lnTo>
                      <a:pt x="108909" y="130761"/>
                    </a:lnTo>
                    <a:lnTo>
                      <a:pt x="109889" y="130149"/>
                    </a:lnTo>
                    <a:lnTo>
                      <a:pt x="112519" y="130085"/>
                    </a:lnTo>
                    <a:lnTo>
                      <a:pt x="116192" y="129904"/>
                    </a:lnTo>
                    <a:lnTo>
                      <a:pt x="116926" y="129105"/>
                    </a:lnTo>
                    <a:lnTo>
                      <a:pt x="118582" y="129105"/>
                    </a:lnTo>
                    <a:lnTo>
                      <a:pt x="119497" y="128802"/>
                    </a:lnTo>
                    <a:lnTo>
                      <a:pt x="120663" y="127700"/>
                    </a:lnTo>
                    <a:lnTo>
                      <a:pt x="120844" y="127391"/>
                    </a:lnTo>
                    <a:lnTo>
                      <a:pt x="123538" y="127700"/>
                    </a:lnTo>
                    <a:lnTo>
                      <a:pt x="124885" y="127269"/>
                    </a:lnTo>
                    <a:lnTo>
                      <a:pt x="125742" y="127146"/>
                    </a:lnTo>
                    <a:lnTo>
                      <a:pt x="127333" y="127088"/>
                    </a:lnTo>
                    <a:lnTo>
                      <a:pt x="127397" y="126353"/>
                    </a:lnTo>
                    <a:lnTo>
                      <a:pt x="130272" y="127024"/>
                    </a:lnTo>
                    <a:lnTo>
                      <a:pt x="131192" y="126598"/>
                    </a:lnTo>
                    <a:lnTo>
                      <a:pt x="133577" y="125618"/>
                    </a:lnTo>
                    <a:lnTo>
                      <a:pt x="137192" y="124943"/>
                    </a:lnTo>
                    <a:lnTo>
                      <a:pt x="140620" y="125555"/>
                    </a:lnTo>
                    <a:lnTo>
                      <a:pt x="141599" y="124761"/>
                    </a:lnTo>
                    <a:lnTo>
                      <a:pt x="143250" y="124208"/>
                    </a:lnTo>
                    <a:lnTo>
                      <a:pt x="147045" y="122616"/>
                    </a:lnTo>
                    <a:lnTo>
                      <a:pt x="149925" y="123351"/>
                    </a:lnTo>
                    <a:lnTo>
                      <a:pt x="154455" y="122068"/>
                    </a:lnTo>
                    <a:lnTo>
                      <a:pt x="159475" y="122616"/>
                    </a:lnTo>
                    <a:lnTo>
                      <a:pt x="162291" y="122068"/>
                    </a:lnTo>
                    <a:lnTo>
                      <a:pt x="163760" y="121270"/>
                    </a:lnTo>
                    <a:lnTo>
                      <a:pt x="166331" y="122068"/>
                    </a:lnTo>
                    <a:lnTo>
                      <a:pt x="167923" y="121025"/>
                    </a:lnTo>
                    <a:lnTo>
                      <a:pt x="169637" y="121088"/>
                    </a:lnTo>
                    <a:lnTo>
                      <a:pt x="171777" y="121088"/>
                    </a:lnTo>
                    <a:lnTo>
                      <a:pt x="176675" y="120721"/>
                    </a:lnTo>
                    <a:lnTo>
                      <a:pt x="180044" y="120780"/>
                    </a:lnTo>
                    <a:lnTo>
                      <a:pt x="184878" y="119923"/>
                    </a:lnTo>
                    <a:lnTo>
                      <a:pt x="185857" y="119129"/>
                    </a:lnTo>
                    <a:lnTo>
                      <a:pt x="189962" y="118943"/>
                    </a:lnTo>
                    <a:lnTo>
                      <a:pt x="192043" y="118821"/>
                    </a:lnTo>
                    <a:lnTo>
                      <a:pt x="194061" y="117964"/>
                    </a:lnTo>
                    <a:lnTo>
                      <a:pt x="194981" y="118331"/>
                    </a:lnTo>
                    <a:lnTo>
                      <a:pt x="196083" y="117597"/>
                    </a:lnTo>
                    <a:lnTo>
                      <a:pt x="196877" y="117597"/>
                    </a:lnTo>
                    <a:lnTo>
                      <a:pt x="197734" y="116558"/>
                    </a:lnTo>
                    <a:lnTo>
                      <a:pt x="200246" y="117293"/>
                    </a:lnTo>
                    <a:lnTo>
                      <a:pt x="202509" y="117660"/>
                    </a:lnTo>
                    <a:lnTo>
                      <a:pt x="204223" y="116495"/>
                    </a:lnTo>
                    <a:lnTo>
                      <a:pt x="205570" y="116127"/>
                    </a:lnTo>
                    <a:lnTo>
                      <a:pt x="206490" y="115638"/>
                    </a:lnTo>
                    <a:lnTo>
                      <a:pt x="208082" y="115701"/>
                    </a:lnTo>
                    <a:lnTo>
                      <a:pt x="209551" y="115456"/>
                    </a:lnTo>
                    <a:lnTo>
                      <a:pt x="212000" y="115393"/>
                    </a:lnTo>
                    <a:lnTo>
                      <a:pt x="214630" y="115025"/>
                    </a:lnTo>
                    <a:lnTo>
                      <a:pt x="218058" y="115579"/>
                    </a:lnTo>
                    <a:lnTo>
                      <a:pt x="220752" y="115025"/>
                    </a:lnTo>
                    <a:lnTo>
                      <a:pt x="221976" y="113987"/>
                    </a:lnTo>
                    <a:lnTo>
                      <a:pt x="223754" y="114168"/>
                    </a:lnTo>
                    <a:lnTo>
                      <a:pt x="225590" y="114722"/>
                    </a:lnTo>
                    <a:lnTo>
                      <a:pt x="226447" y="114110"/>
                    </a:lnTo>
                    <a:lnTo>
                      <a:pt x="227182" y="113801"/>
                    </a:lnTo>
                    <a:lnTo>
                      <a:pt x="227182" y="113066"/>
                    </a:lnTo>
                    <a:lnTo>
                      <a:pt x="229998" y="112396"/>
                    </a:lnTo>
                    <a:lnTo>
                      <a:pt x="232138" y="112518"/>
                    </a:lnTo>
                    <a:lnTo>
                      <a:pt x="234406" y="112273"/>
                    </a:lnTo>
                    <a:lnTo>
                      <a:pt x="235997" y="112332"/>
                    </a:lnTo>
                    <a:lnTo>
                      <a:pt x="236365" y="112087"/>
                    </a:lnTo>
                    <a:lnTo>
                      <a:pt x="239362" y="110985"/>
                    </a:lnTo>
                    <a:lnTo>
                      <a:pt x="242609" y="111661"/>
                    </a:lnTo>
                    <a:lnTo>
                      <a:pt x="243711" y="111230"/>
                    </a:lnTo>
                    <a:lnTo>
                      <a:pt x="246218" y="110804"/>
                    </a:lnTo>
                    <a:lnTo>
                      <a:pt x="248422" y="110373"/>
                    </a:lnTo>
                    <a:lnTo>
                      <a:pt x="249524" y="109393"/>
                    </a:lnTo>
                    <a:lnTo>
                      <a:pt x="252340" y="108478"/>
                    </a:lnTo>
                    <a:lnTo>
                      <a:pt x="254177" y="107865"/>
                    </a:lnTo>
                    <a:lnTo>
                      <a:pt x="257056" y="106700"/>
                    </a:lnTo>
                    <a:lnTo>
                      <a:pt x="257913" y="106088"/>
                    </a:lnTo>
                    <a:lnTo>
                      <a:pt x="258829" y="106764"/>
                    </a:lnTo>
                    <a:lnTo>
                      <a:pt x="262135" y="107312"/>
                    </a:lnTo>
                    <a:lnTo>
                      <a:pt x="266974" y="105906"/>
                    </a:lnTo>
                    <a:lnTo>
                      <a:pt x="268379" y="105598"/>
                    </a:lnTo>
                    <a:lnTo>
                      <a:pt x="268746" y="105294"/>
                    </a:lnTo>
                    <a:lnTo>
                      <a:pt x="269422" y="105231"/>
                    </a:lnTo>
                    <a:lnTo>
                      <a:pt x="26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a:off x="4356125" y="1869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3"/>
            <p:cNvPicPr preferRelativeResize="0"/>
            <p:nvPr/>
          </p:nvPicPr>
          <p:blipFill rotWithShape="1">
            <a:blip r:embed="rId2">
              <a:alphaModFix/>
            </a:blip>
            <a:srcRect l="2943" t="5457" r="4206" b="2197"/>
            <a:stretch/>
          </p:blipFill>
          <p:spPr>
            <a:xfrm>
              <a:off x="204325" y="274320"/>
              <a:ext cx="8490173" cy="4749575"/>
            </a:xfrm>
            <a:prstGeom prst="rect">
              <a:avLst/>
            </a:prstGeom>
            <a:noFill/>
            <a:ln>
              <a:noFill/>
            </a:ln>
          </p:spPr>
        </p:pic>
      </p:grpSp>
      <p:sp>
        <p:nvSpPr>
          <p:cNvPr id="30" name="Google Shape;30;p3"/>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1048675" y="858275"/>
            <a:ext cx="1638900" cy="1302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1201075" y="3189425"/>
            <a:ext cx="39348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p:nvGrpSpPr>
        <p:grpSpPr>
          <a:xfrm flipH="1">
            <a:off x="76415" y="76851"/>
            <a:ext cx="8996845" cy="4989795"/>
            <a:chOff x="76415" y="76851"/>
            <a:chExt cx="8996845" cy="4989795"/>
          </a:xfrm>
        </p:grpSpPr>
        <p:grpSp>
          <p:nvGrpSpPr>
            <p:cNvPr id="48" name="Google Shape;48;p5"/>
            <p:cNvGrpSpPr/>
            <p:nvPr/>
          </p:nvGrpSpPr>
          <p:grpSpPr>
            <a:xfrm>
              <a:off x="76415" y="76851"/>
              <a:ext cx="8996845" cy="4989795"/>
              <a:chOff x="957675" y="238125"/>
              <a:chExt cx="5700700" cy="3161700"/>
            </a:xfrm>
          </p:grpSpPr>
          <p:sp>
            <p:nvSpPr>
              <p:cNvPr id="49" name="Google Shape;49;p5"/>
              <p:cNvSpPr/>
              <p:nvPr/>
            </p:nvSpPr>
            <p:spPr>
              <a:xfrm>
                <a:off x="957675" y="352525"/>
                <a:ext cx="5700700" cy="3047300"/>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5580250" y="238125"/>
                <a:ext cx="1078125" cy="115575"/>
              </a:xfrm>
              <a:custGeom>
                <a:avLst/>
                <a:gdLst/>
                <a:ahLst/>
                <a:cxnLst/>
                <a:rect l="l" t="t" r="r" b="b"/>
                <a:pathLst>
                  <a:path w="43125" h="4623" extrusionOk="0">
                    <a:moveTo>
                      <a:pt x="1279" y="0"/>
                    </a:moveTo>
                    <a:lnTo>
                      <a:pt x="1" y="4622"/>
                    </a:lnTo>
                    <a:lnTo>
                      <a:pt x="43125" y="4622"/>
                    </a:lnTo>
                    <a:lnTo>
                      <a:pt x="4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a:off x="194046" y="410013"/>
              <a:ext cx="8761572" cy="4569426"/>
              <a:chOff x="1032475" y="2581325"/>
              <a:chExt cx="5545650" cy="2892225"/>
            </a:xfrm>
          </p:grpSpPr>
          <p:sp>
            <p:nvSpPr>
              <p:cNvPr id="52" name="Google Shape;52;p5"/>
              <p:cNvSpPr/>
              <p:nvPr/>
            </p:nvSpPr>
            <p:spPr>
              <a:xfrm>
                <a:off x="1032475" y="4519700"/>
                <a:ext cx="5545650" cy="953850"/>
              </a:xfrm>
              <a:custGeom>
                <a:avLst/>
                <a:gdLst/>
                <a:ahLst/>
                <a:cxnLst/>
                <a:rect l="l" t="t" r="r" b="b"/>
                <a:pathLst>
                  <a:path w="221826" h="38154" extrusionOk="0">
                    <a:moveTo>
                      <a:pt x="221825" y="0"/>
                    </a:moveTo>
                    <a:lnTo>
                      <a:pt x="0" y="4929"/>
                    </a:lnTo>
                    <a:lnTo>
                      <a:pt x="0" y="37227"/>
                    </a:lnTo>
                    <a:lnTo>
                      <a:pt x="880" y="36657"/>
                    </a:lnTo>
                    <a:lnTo>
                      <a:pt x="2024" y="36393"/>
                    </a:lnTo>
                    <a:lnTo>
                      <a:pt x="2728" y="35907"/>
                    </a:lnTo>
                    <a:lnTo>
                      <a:pt x="3697" y="35601"/>
                    </a:lnTo>
                    <a:lnTo>
                      <a:pt x="4665" y="35907"/>
                    </a:lnTo>
                    <a:lnTo>
                      <a:pt x="6647" y="34323"/>
                    </a:lnTo>
                    <a:lnTo>
                      <a:pt x="9111" y="34499"/>
                    </a:lnTo>
                    <a:lnTo>
                      <a:pt x="10871" y="35555"/>
                    </a:lnTo>
                    <a:lnTo>
                      <a:pt x="13289" y="35467"/>
                    </a:lnTo>
                    <a:lnTo>
                      <a:pt x="14962" y="35115"/>
                    </a:lnTo>
                    <a:lnTo>
                      <a:pt x="18306" y="35995"/>
                    </a:lnTo>
                    <a:lnTo>
                      <a:pt x="19144" y="36083"/>
                    </a:lnTo>
                    <a:lnTo>
                      <a:pt x="21650" y="35907"/>
                    </a:lnTo>
                    <a:lnTo>
                      <a:pt x="23850" y="35643"/>
                    </a:lnTo>
                    <a:lnTo>
                      <a:pt x="26008" y="36259"/>
                    </a:lnTo>
                    <a:lnTo>
                      <a:pt x="27504" y="36745"/>
                    </a:lnTo>
                    <a:lnTo>
                      <a:pt x="28648" y="35907"/>
                    </a:lnTo>
                    <a:lnTo>
                      <a:pt x="32739" y="36347"/>
                    </a:lnTo>
                    <a:lnTo>
                      <a:pt x="33267" y="35995"/>
                    </a:lnTo>
                    <a:lnTo>
                      <a:pt x="34545" y="36745"/>
                    </a:lnTo>
                    <a:lnTo>
                      <a:pt x="35865" y="36569"/>
                    </a:lnTo>
                    <a:lnTo>
                      <a:pt x="38372" y="36523"/>
                    </a:lnTo>
                    <a:lnTo>
                      <a:pt x="39340" y="36435"/>
                    </a:lnTo>
                    <a:lnTo>
                      <a:pt x="40618" y="36963"/>
                    </a:lnTo>
                    <a:lnTo>
                      <a:pt x="42068" y="37139"/>
                    </a:lnTo>
                    <a:lnTo>
                      <a:pt x="43082" y="36699"/>
                    </a:lnTo>
                    <a:lnTo>
                      <a:pt x="44444" y="37273"/>
                    </a:lnTo>
                    <a:lnTo>
                      <a:pt x="45060" y="37755"/>
                    </a:lnTo>
                    <a:lnTo>
                      <a:pt x="47260" y="37625"/>
                    </a:lnTo>
                    <a:lnTo>
                      <a:pt x="48844" y="37625"/>
                    </a:lnTo>
                    <a:lnTo>
                      <a:pt x="49858" y="37315"/>
                    </a:lnTo>
                    <a:lnTo>
                      <a:pt x="50165" y="37977"/>
                    </a:lnTo>
                    <a:lnTo>
                      <a:pt x="52717" y="37977"/>
                    </a:lnTo>
                    <a:lnTo>
                      <a:pt x="53819" y="38153"/>
                    </a:lnTo>
                    <a:lnTo>
                      <a:pt x="58483" y="37713"/>
                    </a:lnTo>
                    <a:lnTo>
                      <a:pt x="60285" y="37273"/>
                    </a:lnTo>
                    <a:lnTo>
                      <a:pt x="62398" y="37449"/>
                    </a:lnTo>
                    <a:lnTo>
                      <a:pt x="63587" y="37625"/>
                    </a:lnTo>
                    <a:lnTo>
                      <a:pt x="64380" y="36523"/>
                    </a:lnTo>
                    <a:lnTo>
                      <a:pt x="67414" y="37449"/>
                    </a:lnTo>
                    <a:lnTo>
                      <a:pt x="71156" y="36699"/>
                    </a:lnTo>
                    <a:lnTo>
                      <a:pt x="73268" y="36523"/>
                    </a:lnTo>
                    <a:lnTo>
                      <a:pt x="73487" y="36041"/>
                    </a:lnTo>
                    <a:lnTo>
                      <a:pt x="75071" y="36171"/>
                    </a:lnTo>
                    <a:lnTo>
                      <a:pt x="77447" y="35203"/>
                    </a:lnTo>
                    <a:lnTo>
                      <a:pt x="77405" y="35731"/>
                    </a:lnTo>
                    <a:lnTo>
                      <a:pt x="79341" y="36217"/>
                    </a:lnTo>
                    <a:lnTo>
                      <a:pt x="81277" y="36217"/>
                    </a:lnTo>
                    <a:lnTo>
                      <a:pt x="82157" y="35337"/>
                    </a:lnTo>
                    <a:lnTo>
                      <a:pt x="84093" y="34763"/>
                    </a:lnTo>
                    <a:lnTo>
                      <a:pt x="85368" y="35425"/>
                    </a:lnTo>
                    <a:lnTo>
                      <a:pt x="86293" y="34499"/>
                    </a:lnTo>
                    <a:lnTo>
                      <a:pt x="87216" y="33929"/>
                    </a:lnTo>
                    <a:lnTo>
                      <a:pt x="89504" y="34147"/>
                    </a:lnTo>
                    <a:lnTo>
                      <a:pt x="90254" y="33753"/>
                    </a:lnTo>
                    <a:lnTo>
                      <a:pt x="91440" y="33929"/>
                    </a:lnTo>
                    <a:lnTo>
                      <a:pt x="93376" y="32697"/>
                    </a:lnTo>
                    <a:lnTo>
                      <a:pt x="94960" y="32827"/>
                    </a:lnTo>
                    <a:lnTo>
                      <a:pt x="95798" y="32563"/>
                    </a:lnTo>
                    <a:lnTo>
                      <a:pt x="96369" y="32785"/>
                    </a:lnTo>
                    <a:lnTo>
                      <a:pt x="98833" y="32739"/>
                    </a:lnTo>
                    <a:lnTo>
                      <a:pt x="101297" y="32651"/>
                    </a:lnTo>
                    <a:lnTo>
                      <a:pt x="103321" y="33137"/>
                    </a:lnTo>
                    <a:lnTo>
                      <a:pt x="103937" y="32827"/>
                    </a:lnTo>
                    <a:lnTo>
                      <a:pt x="103937" y="31377"/>
                    </a:lnTo>
                    <a:lnTo>
                      <a:pt x="106183" y="32299"/>
                    </a:lnTo>
                    <a:lnTo>
                      <a:pt x="107591" y="31641"/>
                    </a:lnTo>
                    <a:lnTo>
                      <a:pt x="108999" y="30891"/>
                    </a:lnTo>
                    <a:lnTo>
                      <a:pt x="110978" y="31025"/>
                    </a:lnTo>
                    <a:lnTo>
                      <a:pt x="112298" y="30891"/>
                    </a:lnTo>
                    <a:lnTo>
                      <a:pt x="114104" y="31155"/>
                    </a:lnTo>
                    <a:lnTo>
                      <a:pt x="115424" y="31507"/>
                    </a:lnTo>
                    <a:lnTo>
                      <a:pt x="117448" y="30849"/>
                    </a:lnTo>
                    <a:lnTo>
                      <a:pt x="119032" y="31025"/>
                    </a:lnTo>
                    <a:lnTo>
                      <a:pt x="119912" y="31859"/>
                    </a:lnTo>
                    <a:lnTo>
                      <a:pt x="121979" y="32651"/>
                    </a:lnTo>
                    <a:lnTo>
                      <a:pt x="123211" y="32169"/>
                    </a:lnTo>
                    <a:lnTo>
                      <a:pt x="125939" y="31993"/>
                    </a:lnTo>
                    <a:lnTo>
                      <a:pt x="128931" y="31947"/>
                    </a:lnTo>
                    <a:lnTo>
                      <a:pt x="130603" y="32563"/>
                    </a:lnTo>
                    <a:lnTo>
                      <a:pt x="133684" y="33091"/>
                    </a:lnTo>
                    <a:lnTo>
                      <a:pt x="137954" y="32961"/>
                    </a:lnTo>
                    <a:lnTo>
                      <a:pt x="138436" y="34281"/>
                    </a:lnTo>
                    <a:lnTo>
                      <a:pt x="138524" y="34235"/>
                    </a:lnTo>
                    <a:lnTo>
                      <a:pt x="141826" y="34985"/>
                    </a:lnTo>
                    <a:lnTo>
                      <a:pt x="143762" y="35819"/>
                    </a:lnTo>
                    <a:lnTo>
                      <a:pt x="145347" y="35467"/>
                    </a:lnTo>
                    <a:lnTo>
                      <a:pt x="145611" y="35995"/>
                    </a:lnTo>
                    <a:lnTo>
                      <a:pt x="147547" y="35953"/>
                    </a:lnTo>
                    <a:lnTo>
                      <a:pt x="149789" y="35467"/>
                    </a:lnTo>
                    <a:lnTo>
                      <a:pt x="152253" y="35777"/>
                    </a:lnTo>
                    <a:lnTo>
                      <a:pt x="153661" y="35689"/>
                    </a:lnTo>
                    <a:lnTo>
                      <a:pt x="154851" y="36083"/>
                    </a:lnTo>
                    <a:lnTo>
                      <a:pt x="155203" y="35203"/>
                    </a:lnTo>
                    <a:lnTo>
                      <a:pt x="156214" y="35467"/>
                    </a:lnTo>
                    <a:lnTo>
                      <a:pt x="157404" y="35953"/>
                    </a:lnTo>
                    <a:lnTo>
                      <a:pt x="158900" y="35777"/>
                    </a:lnTo>
                    <a:lnTo>
                      <a:pt x="160614" y="36083"/>
                    </a:lnTo>
                    <a:lnTo>
                      <a:pt x="162332" y="36393"/>
                    </a:lnTo>
                    <a:lnTo>
                      <a:pt x="162948" y="37185"/>
                    </a:lnTo>
                    <a:lnTo>
                      <a:pt x="163740" y="36833"/>
                    </a:lnTo>
                    <a:lnTo>
                      <a:pt x="165718" y="37361"/>
                    </a:lnTo>
                    <a:lnTo>
                      <a:pt x="167303" y="36921"/>
                    </a:lnTo>
                    <a:lnTo>
                      <a:pt x="168007" y="36657"/>
                    </a:lnTo>
                    <a:lnTo>
                      <a:pt x="169021" y="36963"/>
                    </a:lnTo>
                    <a:lnTo>
                      <a:pt x="170605" y="36259"/>
                    </a:lnTo>
                    <a:lnTo>
                      <a:pt x="172143" y="35601"/>
                    </a:lnTo>
                    <a:lnTo>
                      <a:pt x="173727" y="35819"/>
                    </a:lnTo>
                    <a:lnTo>
                      <a:pt x="174829" y="35027"/>
                    </a:lnTo>
                    <a:lnTo>
                      <a:pt x="175927" y="34323"/>
                    </a:lnTo>
                    <a:lnTo>
                      <a:pt x="177293" y="34897"/>
                    </a:lnTo>
                    <a:lnTo>
                      <a:pt x="178261" y="35291"/>
                    </a:lnTo>
                    <a:lnTo>
                      <a:pt x="179845" y="34851"/>
                    </a:lnTo>
                    <a:lnTo>
                      <a:pt x="181032" y="35073"/>
                    </a:lnTo>
                    <a:lnTo>
                      <a:pt x="182750" y="34675"/>
                    </a:lnTo>
                    <a:lnTo>
                      <a:pt x="183630" y="34281"/>
                    </a:lnTo>
                    <a:lnTo>
                      <a:pt x="186664" y="34147"/>
                    </a:lnTo>
                    <a:lnTo>
                      <a:pt x="188470" y="33707"/>
                    </a:lnTo>
                    <a:lnTo>
                      <a:pt x="189041" y="33049"/>
                    </a:lnTo>
                    <a:lnTo>
                      <a:pt x="190318" y="33091"/>
                    </a:lnTo>
                    <a:lnTo>
                      <a:pt x="192033" y="33489"/>
                    </a:lnTo>
                    <a:lnTo>
                      <a:pt x="196609" y="32521"/>
                    </a:lnTo>
                    <a:lnTo>
                      <a:pt x="197841" y="33049"/>
                    </a:lnTo>
                    <a:lnTo>
                      <a:pt x="198545" y="32827"/>
                    </a:lnTo>
                    <a:lnTo>
                      <a:pt x="199689" y="32827"/>
                    </a:lnTo>
                    <a:lnTo>
                      <a:pt x="199999" y="32257"/>
                    </a:lnTo>
                    <a:lnTo>
                      <a:pt x="200967" y="32651"/>
                    </a:lnTo>
                    <a:lnTo>
                      <a:pt x="203562" y="32785"/>
                    </a:lnTo>
                    <a:lnTo>
                      <a:pt x="205456" y="31419"/>
                    </a:lnTo>
                    <a:lnTo>
                      <a:pt x="206642" y="31729"/>
                    </a:lnTo>
                    <a:lnTo>
                      <a:pt x="207434" y="31507"/>
                    </a:lnTo>
                    <a:lnTo>
                      <a:pt x="208712" y="32563"/>
                    </a:lnTo>
                    <a:lnTo>
                      <a:pt x="209810" y="31905"/>
                    </a:lnTo>
                    <a:lnTo>
                      <a:pt x="212363" y="31683"/>
                    </a:lnTo>
                    <a:lnTo>
                      <a:pt x="213243" y="31729"/>
                    </a:lnTo>
                    <a:lnTo>
                      <a:pt x="214651" y="32521"/>
                    </a:lnTo>
                    <a:lnTo>
                      <a:pt x="215841" y="32785"/>
                    </a:lnTo>
                    <a:lnTo>
                      <a:pt x="216281" y="33665"/>
                    </a:lnTo>
                    <a:lnTo>
                      <a:pt x="217555" y="33619"/>
                    </a:lnTo>
                    <a:lnTo>
                      <a:pt x="218523" y="33355"/>
                    </a:lnTo>
                    <a:lnTo>
                      <a:pt x="219977" y="33883"/>
                    </a:lnTo>
                    <a:lnTo>
                      <a:pt x="220857" y="34235"/>
                    </a:lnTo>
                    <a:lnTo>
                      <a:pt x="221825" y="33929"/>
                    </a:lnTo>
                    <a:lnTo>
                      <a:pt x="221825" y="0"/>
                    </a:lnTo>
                    <a:close/>
                  </a:path>
                </a:pathLst>
              </a:custGeom>
              <a:solidFill>
                <a:schemeClr val="accent4"/>
              </a:solidFill>
              <a:ln>
                <a:noFill/>
              </a:ln>
              <a:effectLst>
                <a:outerShdw blurRad="371475" dist="19050" dir="38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032475" y="2581325"/>
                <a:ext cx="5545650" cy="2857025"/>
              </a:xfrm>
              <a:custGeom>
                <a:avLst/>
                <a:gdLst/>
                <a:ahLst/>
                <a:cxnLst/>
                <a:rect l="l" t="t" r="r" b="b"/>
                <a:pathLst>
                  <a:path w="221826" h="114281" extrusionOk="0">
                    <a:moveTo>
                      <a:pt x="0" y="0"/>
                    </a:moveTo>
                    <a:lnTo>
                      <a:pt x="0" y="110714"/>
                    </a:lnTo>
                    <a:lnTo>
                      <a:pt x="310" y="110626"/>
                    </a:lnTo>
                    <a:lnTo>
                      <a:pt x="1102" y="110186"/>
                    </a:lnTo>
                    <a:lnTo>
                      <a:pt x="2552" y="110714"/>
                    </a:lnTo>
                    <a:lnTo>
                      <a:pt x="4225" y="110760"/>
                    </a:lnTo>
                    <a:lnTo>
                      <a:pt x="5545" y="110760"/>
                    </a:lnTo>
                    <a:lnTo>
                      <a:pt x="6031" y="111242"/>
                    </a:lnTo>
                    <a:lnTo>
                      <a:pt x="7393" y="111418"/>
                    </a:lnTo>
                    <a:lnTo>
                      <a:pt x="8801" y="110626"/>
                    </a:lnTo>
                    <a:lnTo>
                      <a:pt x="9375" y="111728"/>
                    </a:lnTo>
                    <a:lnTo>
                      <a:pt x="11089" y="111376"/>
                    </a:lnTo>
                    <a:lnTo>
                      <a:pt x="12057" y="112122"/>
                    </a:lnTo>
                    <a:lnTo>
                      <a:pt x="14786" y="112034"/>
                    </a:lnTo>
                    <a:lnTo>
                      <a:pt x="15578" y="112210"/>
                    </a:lnTo>
                    <a:lnTo>
                      <a:pt x="16810" y="111904"/>
                    </a:lnTo>
                    <a:lnTo>
                      <a:pt x="18218" y="109570"/>
                    </a:lnTo>
                    <a:lnTo>
                      <a:pt x="19010" y="110098"/>
                    </a:lnTo>
                    <a:lnTo>
                      <a:pt x="21784" y="108954"/>
                    </a:lnTo>
                    <a:lnTo>
                      <a:pt x="22090" y="109570"/>
                    </a:lnTo>
                    <a:lnTo>
                      <a:pt x="23280" y="109528"/>
                    </a:lnTo>
                    <a:lnTo>
                      <a:pt x="26360" y="108338"/>
                    </a:lnTo>
                    <a:lnTo>
                      <a:pt x="27680" y="109176"/>
                    </a:lnTo>
                    <a:lnTo>
                      <a:pt x="29747" y="110010"/>
                    </a:lnTo>
                    <a:lnTo>
                      <a:pt x="31507" y="109570"/>
                    </a:lnTo>
                    <a:lnTo>
                      <a:pt x="32785" y="109528"/>
                    </a:lnTo>
                    <a:lnTo>
                      <a:pt x="33355" y="110144"/>
                    </a:lnTo>
                    <a:lnTo>
                      <a:pt x="35161" y="110584"/>
                    </a:lnTo>
                    <a:lnTo>
                      <a:pt x="38196" y="110672"/>
                    </a:lnTo>
                    <a:lnTo>
                      <a:pt x="38857" y="109922"/>
                    </a:lnTo>
                    <a:lnTo>
                      <a:pt x="40132" y="109130"/>
                    </a:lnTo>
                    <a:lnTo>
                      <a:pt x="42642" y="108954"/>
                    </a:lnTo>
                    <a:lnTo>
                      <a:pt x="44268" y="109306"/>
                    </a:lnTo>
                    <a:lnTo>
                      <a:pt x="45236" y="108912"/>
                    </a:lnTo>
                    <a:lnTo>
                      <a:pt x="47922" y="107768"/>
                    </a:lnTo>
                    <a:lnTo>
                      <a:pt x="47658" y="108954"/>
                    </a:lnTo>
                    <a:lnTo>
                      <a:pt x="48756" y="109746"/>
                    </a:lnTo>
                    <a:lnTo>
                      <a:pt x="50386" y="109528"/>
                    </a:lnTo>
                    <a:lnTo>
                      <a:pt x="50429" y="110802"/>
                    </a:lnTo>
                    <a:lnTo>
                      <a:pt x="51221" y="110936"/>
                    </a:lnTo>
                    <a:lnTo>
                      <a:pt x="51090" y="112034"/>
                    </a:lnTo>
                    <a:lnTo>
                      <a:pt x="55315" y="112784"/>
                    </a:lnTo>
                    <a:lnTo>
                      <a:pt x="56061" y="113354"/>
                    </a:lnTo>
                    <a:lnTo>
                      <a:pt x="58085" y="112738"/>
                    </a:lnTo>
                    <a:lnTo>
                      <a:pt x="58877" y="113090"/>
                    </a:lnTo>
                    <a:lnTo>
                      <a:pt x="61475" y="113266"/>
                    </a:lnTo>
                    <a:lnTo>
                      <a:pt x="61563" y="114280"/>
                    </a:lnTo>
                    <a:lnTo>
                      <a:pt x="63323" y="113928"/>
                    </a:lnTo>
                    <a:lnTo>
                      <a:pt x="64820" y="114058"/>
                    </a:lnTo>
                    <a:lnTo>
                      <a:pt x="65964" y="113576"/>
                    </a:lnTo>
                    <a:lnTo>
                      <a:pt x="67020" y="113266"/>
                    </a:lnTo>
                    <a:lnTo>
                      <a:pt x="67372" y="114146"/>
                    </a:lnTo>
                    <a:lnTo>
                      <a:pt x="68558" y="113706"/>
                    </a:lnTo>
                    <a:lnTo>
                      <a:pt x="69924" y="113752"/>
                    </a:lnTo>
                    <a:lnTo>
                      <a:pt x="72388" y="113400"/>
                    </a:lnTo>
                    <a:lnTo>
                      <a:pt x="74236" y="111506"/>
                    </a:lnTo>
                    <a:lnTo>
                      <a:pt x="76215" y="111506"/>
                    </a:lnTo>
                    <a:lnTo>
                      <a:pt x="76437" y="110978"/>
                    </a:lnTo>
                    <a:lnTo>
                      <a:pt x="78063" y="111288"/>
                    </a:lnTo>
                    <a:lnTo>
                      <a:pt x="79999" y="110450"/>
                    </a:lnTo>
                    <a:lnTo>
                      <a:pt x="83301" y="109616"/>
                    </a:lnTo>
                    <a:lnTo>
                      <a:pt x="82551" y="108866"/>
                    </a:lnTo>
                    <a:lnTo>
                      <a:pt x="83389" y="109616"/>
                    </a:lnTo>
                    <a:lnTo>
                      <a:pt x="85104" y="110714"/>
                    </a:lnTo>
                    <a:lnTo>
                      <a:pt x="87878" y="110496"/>
                    </a:lnTo>
                    <a:lnTo>
                      <a:pt x="93640" y="109570"/>
                    </a:lnTo>
                    <a:lnTo>
                      <a:pt x="94520" y="108778"/>
                    </a:lnTo>
                    <a:lnTo>
                      <a:pt x="97513" y="108736"/>
                    </a:lnTo>
                    <a:lnTo>
                      <a:pt x="99361" y="108560"/>
                    </a:lnTo>
                    <a:lnTo>
                      <a:pt x="99847" y="107680"/>
                    </a:lnTo>
                    <a:lnTo>
                      <a:pt x="101913" y="106799"/>
                    </a:lnTo>
                    <a:lnTo>
                      <a:pt x="102751" y="105919"/>
                    </a:lnTo>
                    <a:lnTo>
                      <a:pt x="104377" y="105743"/>
                    </a:lnTo>
                    <a:lnTo>
                      <a:pt x="106401" y="106359"/>
                    </a:lnTo>
                    <a:lnTo>
                      <a:pt x="107327" y="106930"/>
                    </a:lnTo>
                    <a:lnTo>
                      <a:pt x="109130" y="106578"/>
                    </a:lnTo>
                    <a:lnTo>
                      <a:pt x="111464" y="106535"/>
                    </a:lnTo>
                    <a:lnTo>
                      <a:pt x="112914" y="105039"/>
                    </a:lnTo>
                    <a:lnTo>
                      <a:pt x="114234" y="106314"/>
                    </a:lnTo>
                    <a:lnTo>
                      <a:pt x="115642" y="106930"/>
                    </a:lnTo>
                    <a:lnTo>
                      <a:pt x="117888" y="106007"/>
                    </a:lnTo>
                    <a:lnTo>
                      <a:pt x="117888" y="107458"/>
                    </a:lnTo>
                    <a:lnTo>
                      <a:pt x="118458" y="107722"/>
                    </a:lnTo>
                    <a:lnTo>
                      <a:pt x="120483" y="107194"/>
                    </a:lnTo>
                    <a:lnTo>
                      <a:pt x="122947" y="107239"/>
                    </a:lnTo>
                    <a:lnTo>
                      <a:pt x="125457" y="107239"/>
                    </a:lnTo>
                    <a:lnTo>
                      <a:pt x="127083" y="105743"/>
                    </a:lnTo>
                    <a:lnTo>
                      <a:pt x="127833" y="106799"/>
                    </a:lnTo>
                    <a:lnTo>
                      <a:pt x="129371" y="106623"/>
                    </a:lnTo>
                    <a:lnTo>
                      <a:pt x="129723" y="107327"/>
                    </a:lnTo>
                    <a:lnTo>
                      <a:pt x="131220" y="107546"/>
                    </a:lnTo>
                    <a:lnTo>
                      <a:pt x="133289" y="107944"/>
                    </a:lnTo>
                    <a:lnTo>
                      <a:pt x="134564" y="108162"/>
                    </a:lnTo>
                    <a:lnTo>
                      <a:pt x="136940" y="107546"/>
                    </a:lnTo>
                    <a:lnTo>
                      <a:pt x="136634" y="108778"/>
                    </a:lnTo>
                    <a:lnTo>
                      <a:pt x="137732" y="108954"/>
                    </a:lnTo>
                    <a:lnTo>
                      <a:pt x="139668" y="109440"/>
                    </a:lnTo>
                    <a:lnTo>
                      <a:pt x="140506" y="110320"/>
                    </a:lnTo>
                    <a:lnTo>
                      <a:pt x="142442" y="110274"/>
                    </a:lnTo>
                    <a:lnTo>
                      <a:pt x="144421" y="109746"/>
                    </a:lnTo>
                    <a:lnTo>
                      <a:pt x="144378" y="109218"/>
                    </a:lnTo>
                    <a:lnTo>
                      <a:pt x="148163" y="109394"/>
                    </a:lnTo>
                    <a:lnTo>
                      <a:pt x="149701" y="109306"/>
                    </a:lnTo>
                    <a:lnTo>
                      <a:pt x="151683" y="109440"/>
                    </a:lnTo>
                    <a:lnTo>
                      <a:pt x="155115" y="108954"/>
                    </a:lnTo>
                    <a:lnTo>
                      <a:pt x="154630" y="110144"/>
                    </a:lnTo>
                    <a:lnTo>
                      <a:pt x="157446" y="110274"/>
                    </a:lnTo>
                    <a:lnTo>
                      <a:pt x="158196" y="111330"/>
                    </a:lnTo>
                    <a:lnTo>
                      <a:pt x="159428" y="111154"/>
                    </a:lnTo>
                    <a:lnTo>
                      <a:pt x="161540" y="110890"/>
                    </a:lnTo>
                    <a:lnTo>
                      <a:pt x="163342" y="111288"/>
                    </a:lnTo>
                    <a:lnTo>
                      <a:pt x="168007" y="111682"/>
                    </a:lnTo>
                    <a:lnTo>
                      <a:pt x="169109" y="111418"/>
                    </a:lnTo>
                    <a:lnTo>
                      <a:pt x="170559" y="112344"/>
                    </a:lnTo>
                    <a:lnTo>
                      <a:pt x="171527" y="112474"/>
                    </a:lnTo>
                    <a:lnTo>
                      <a:pt x="173551" y="110584"/>
                    </a:lnTo>
                    <a:lnTo>
                      <a:pt x="174565" y="110978"/>
                    </a:lnTo>
                    <a:lnTo>
                      <a:pt x="176765" y="111066"/>
                    </a:lnTo>
                    <a:lnTo>
                      <a:pt x="177381" y="110538"/>
                    </a:lnTo>
                    <a:lnTo>
                      <a:pt x="178744" y="109968"/>
                    </a:lnTo>
                    <a:lnTo>
                      <a:pt x="178789" y="111112"/>
                    </a:lnTo>
                    <a:lnTo>
                      <a:pt x="180902" y="110890"/>
                    </a:lnTo>
                    <a:lnTo>
                      <a:pt x="182750" y="110408"/>
                    </a:lnTo>
                    <a:lnTo>
                      <a:pt x="183630" y="109218"/>
                    </a:lnTo>
                    <a:lnTo>
                      <a:pt x="184640" y="110320"/>
                    </a:lnTo>
                    <a:lnTo>
                      <a:pt x="186840" y="110144"/>
                    </a:lnTo>
                    <a:lnTo>
                      <a:pt x="188558" y="109042"/>
                    </a:lnTo>
                    <a:lnTo>
                      <a:pt x="189086" y="109394"/>
                    </a:lnTo>
                    <a:lnTo>
                      <a:pt x="193135" y="108824"/>
                    </a:lnTo>
                    <a:lnTo>
                      <a:pt x="194321" y="109658"/>
                    </a:lnTo>
                    <a:lnTo>
                      <a:pt x="195775" y="109130"/>
                    </a:lnTo>
                    <a:lnTo>
                      <a:pt x="196961" y="110010"/>
                    </a:lnTo>
                    <a:lnTo>
                      <a:pt x="197799" y="109306"/>
                    </a:lnTo>
                    <a:lnTo>
                      <a:pt x="199031" y="108954"/>
                    </a:lnTo>
                    <a:lnTo>
                      <a:pt x="202770" y="108032"/>
                    </a:lnTo>
                    <a:lnTo>
                      <a:pt x="204266" y="108208"/>
                    </a:lnTo>
                    <a:lnTo>
                      <a:pt x="205544" y="106666"/>
                    </a:lnTo>
                    <a:lnTo>
                      <a:pt x="207962" y="106711"/>
                    </a:lnTo>
                    <a:lnTo>
                      <a:pt x="212715" y="107018"/>
                    </a:lnTo>
                    <a:lnTo>
                      <a:pt x="215137" y="106799"/>
                    </a:lnTo>
                    <a:lnTo>
                      <a:pt x="217161" y="108296"/>
                    </a:lnTo>
                    <a:lnTo>
                      <a:pt x="218129" y="107986"/>
                    </a:lnTo>
                    <a:lnTo>
                      <a:pt x="219097" y="108296"/>
                    </a:lnTo>
                    <a:lnTo>
                      <a:pt x="219755" y="108736"/>
                    </a:lnTo>
                    <a:lnTo>
                      <a:pt x="220547" y="109834"/>
                    </a:lnTo>
                    <a:lnTo>
                      <a:pt x="221825" y="109528"/>
                    </a:lnTo>
                    <a:lnTo>
                      <a:pt x="221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5"/>
            <p:cNvPicPr preferRelativeResize="0"/>
            <p:nvPr/>
          </p:nvPicPr>
          <p:blipFill rotWithShape="1">
            <a:blip r:embed="rId2">
              <a:alphaModFix/>
            </a:blip>
            <a:srcRect l="2117" t="7974" r="2069" b="2619"/>
            <a:stretch/>
          </p:blipFill>
          <p:spPr>
            <a:xfrm>
              <a:off x="194050" y="410025"/>
              <a:ext cx="8761574" cy="4598675"/>
            </a:xfrm>
            <a:prstGeom prst="rect">
              <a:avLst/>
            </a:prstGeom>
            <a:noFill/>
            <a:ln>
              <a:noFill/>
            </a:ln>
          </p:spPr>
        </p:pic>
        <p:sp>
          <p:nvSpPr>
            <p:cNvPr id="55" name="Google Shape;55;p5"/>
            <p:cNvSpPr/>
            <p:nvPr/>
          </p:nvSpPr>
          <p:spPr>
            <a:xfrm>
              <a:off x="4169500" y="2874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57" name="Google Shape;57;p5"/>
          <p:cNvSpPr txBox="1">
            <a:spLocks noGrp="1"/>
          </p:cNvSpPr>
          <p:nvPr>
            <p:ph type="subTitle" idx="1"/>
          </p:nvPr>
        </p:nvSpPr>
        <p:spPr>
          <a:xfrm>
            <a:off x="6536277" y="1659100"/>
            <a:ext cx="189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5"/>
          <p:cNvSpPr txBox="1">
            <a:spLocks noGrp="1"/>
          </p:cNvSpPr>
          <p:nvPr>
            <p:ph type="subTitle" idx="2"/>
          </p:nvPr>
        </p:nvSpPr>
        <p:spPr>
          <a:xfrm>
            <a:off x="2928297" y="2966575"/>
            <a:ext cx="189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3"/>
          </p:nvPr>
        </p:nvSpPr>
        <p:spPr>
          <a:xfrm>
            <a:off x="6536275" y="1351075"/>
            <a:ext cx="1894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5"/>
          <p:cNvSpPr txBox="1">
            <a:spLocks noGrp="1"/>
          </p:cNvSpPr>
          <p:nvPr>
            <p:ph type="subTitle" idx="4"/>
          </p:nvPr>
        </p:nvSpPr>
        <p:spPr>
          <a:xfrm>
            <a:off x="2928072" y="2658550"/>
            <a:ext cx="1894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76415" y="76851"/>
            <a:ext cx="8996845" cy="4989795"/>
            <a:chOff x="76415" y="76851"/>
            <a:chExt cx="8996845" cy="4989795"/>
          </a:xfrm>
        </p:grpSpPr>
        <p:grpSp>
          <p:nvGrpSpPr>
            <p:cNvPr id="75" name="Google Shape;75;p7"/>
            <p:cNvGrpSpPr/>
            <p:nvPr/>
          </p:nvGrpSpPr>
          <p:grpSpPr>
            <a:xfrm>
              <a:off x="76415" y="76851"/>
              <a:ext cx="8996845" cy="4989795"/>
              <a:chOff x="957675" y="238125"/>
              <a:chExt cx="5700700" cy="3161700"/>
            </a:xfrm>
          </p:grpSpPr>
          <p:sp>
            <p:nvSpPr>
              <p:cNvPr id="76" name="Google Shape;76;p7"/>
              <p:cNvSpPr/>
              <p:nvPr/>
            </p:nvSpPr>
            <p:spPr>
              <a:xfrm>
                <a:off x="957675" y="352525"/>
                <a:ext cx="5700700" cy="3047300"/>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5580250" y="238125"/>
                <a:ext cx="1078125" cy="115575"/>
              </a:xfrm>
              <a:custGeom>
                <a:avLst/>
                <a:gdLst/>
                <a:ahLst/>
                <a:cxnLst/>
                <a:rect l="l" t="t" r="r" b="b"/>
                <a:pathLst>
                  <a:path w="43125" h="4623" extrusionOk="0">
                    <a:moveTo>
                      <a:pt x="1279" y="0"/>
                    </a:moveTo>
                    <a:lnTo>
                      <a:pt x="1" y="4622"/>
                    </a:lnTo>
                    <a:lnTo>
                      <a:pt x="43125" y="4622"/>
                    </a:lnTo>
                    <a:lnTo>
                      <a:pt x="4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flipH="1">
              <a:off x="154545" y="390200"/>
              <a:ext cx="8802631" cy="4615873"/>
              <a:chOff x="204319" y="186975"/>
              <a:chExt cx="8490192" cy="4836920"/>
            </a:xfrm>
          </p:grpSpPr>
          <p:grpSp>
            <p:nvGrpSpPr>
              <p:cNvPr id="79" name="Google Shape;79;p7"/>
              <p:cNvGrpSpPr/>
              <p:nvPr/>
            </p:nvGrpSpPr>
            <p:grpSpPr>
              <a:xfrm>
                <a:off x="204319" y="288958"/>
                <a:ext cx="8490192" cy="4708913"/>
                <a:chOff x="345250" y="1049925"/>
                <a:chExt cx="6735575" cy="3735750"/>
              </a:xfrm>
            </p:grpSpPr>
            <p:sp>
              <p:nvSpPr>
                <p:cNvPr id="80" name="Google Shape;80;p7"/>
                <p:cNvSpPr/>
                <p:nvPr/>
              </p:nvSpPr>
              <p:spPr>
                <a:xfrm>
                  <a:off x="345250" y="3561300"/>
                  <a:ext cx="6735575" cy="1224375"/>
                </a:xfrm>
                <a:custGeom>
                  <a:avLst/>
                  <a:gdLst/>
                  <a:ahLst/>
                  <a:cxnLst/>
                  <a:rect l="l" t="t" r="r" b="b"/>
                  <a:pathLst>
                    <a:path w="269423" h="48975" extrusionOk="0">
                      <a:moveTo>
                        <a:pt x="269422" y="1"/>
                      </a:moveTo>
                      <a:lnTo>
                        <a:pt x="147902" y="17695"/>
                      </a:lnTo>
                      <a:cubicBezTo>
                        <a:pt x="147902" y="17695"/>
                        <a:pt x="146188" y="18121"/>
                        <a:pt x="145150" y="18307"/>
                      </a:cubicBezTo>
                      <a:lnTo>
                        <a:pt x="0" y="39425"/>
                      </a:lnTo>
                      <a:lnTo>
                        <a:pt x="0" y="48975"/>
                      </a:lnTo>
                      <a:lnTo>
                        <a:pt x="431" y="48975"/>
                      </a:lnTo>
                      <a:lnTo>
                        <a:pt x="1837" y="48549"/>
                      </a:lnTo>
                      <a:lnTo>
                        <a:pt x="3247" y="48607"/>
                      </a:lnTo>
                      <a:lnTo>
                        <a:pt x="7224" y="48975"/>
                      </a:lnTo>
                      <a:lnTo>
                        <a:pt x="9428" y="48118"/>
                      </a:lnTo>
                      <a:lnTo>
                        <a:pt x="10349" y="47936"/>
                      </a:lnTo>
                      <a:lnTo>
                        <a:pt x="12675" y="47995"/>
                      </a:lnTo>
                      <a:lnTo>
                        <a:pt x="13165" y="47569"/>
                      </a:lnTo>
                      <a:lnTo>
                        <a:pt x="14389" y="47628"/>
                      </a:lnTo>
                      <a:lnTo>
                        <a:pt x="16651" y="47202"/>
                      </a:lnTo>
                      <a:lnTo>
                        <a:pt x="18610" y="46957"/>
                      </a:lnTo>
                      <a:lnTo>
                        <a:pt x="19654" y="46100"/>
                      </a:lnTo>
                      <a:lnTo>
                        <a:pt x="22528" y="46648"/>
                      </a:lnTo>
                      <a:lnTo>
                        <a:pt x="23816" y="45914"/>
                      </a:lnTo>
                      <a:lnTo>
                        <a:pt x="25712" y="45914"/>
                      </a:lnTo>
                      <a:lnTo>
                        <a:pt x="26814" y="45855"/>
                      </a:lnTo>
                      <a:lnTo>
                        <a:pt x="27181" y="45546"/>
                      </a:lnTo>
                      <a:lnTo>
                        <a:pt x="29204" y="45424"/>
                      </a:lnTo>
                      <a:lnTo>
                        <a:pt x="29752" y="45243"/>
                      </a:lnTo>
                      <a:lnTo>
                        <a:pt x="30976" y="45243"/>
                      </a:lnTo>
                      <a:lnTo>
                        <a:pt x="33366" y="45120"/>
                      </a:lnTo>
                      <a:lnTo>
                        <a:pt x="34836" y="44934"/>
                      </a:lnTo>
                      <a:lnTo>
                        <a:pt x="36917" y="45610"/>
                      </a:lnTo>
                      <a:lnTo>
                        <a:pt x="37284" y="44689"/>
                      </a:lnTo>
                      <a:lnTo>
                        <a:pt x="38141" y="44322"/>
                      </a:lnTo>
                      <a:lnTo>
                        <a:pt x="38935" y="44077"/>
                      </a:lnTo>
                      <a:lnTo>
                        <a:pt x="39855" y="43651"/>
                      </a:lnTo>
                      <a:lnTo>
                        <a:pt x="40468" y="43955"/>
                      </a:lnTo>
                      <a:lnTo>
                        <a:pt x="42363" y="42917"/>
                      </a:lnTo>
                      <a:lnTo>
                        <a:pt x="43773" y="42794"/>
                      </a:lnTo>
                      <a:lnTo>
                        <a:pt x="44630" y="42917"/>
                      </a:lnTo>
                      <a:lnTo>
                        <a:pt x="45424" y="42853"/>
                      </a:lnTo>
                      <a:lnTo>
                        <a:pt x="47936" y="43343"/>
                      </a:lnTo>
                      <a:lnTo>
                        <a:pt x="50507" y="44322"/>
                      </a:lnTo>
                      <a:lnTo>
                        <a:pt x="50444" y="43832"/>
                      </a:lnTo>
                      <a:lnTo>
                        <a:pt x="50018" y="42853"/>
                      </a:lnTo>
                      <a:lnTo>
                        <a:pt x="51913" y="42363"/>
                      </a:lnTo>
                      <a:lnTo>
                        <a:pt x="52280" y="41506"/>
                      </a:lnTo>
                      <a:lnTo>
                        <a:pt x="53382" y="41751"/>
                      </a:lnTo>
                      <a:lnTo>
                        <a:pt x="53936" y="42118"/>
                      </a:lnTo>
                      <a:lnTo>
                        <a:pt x="56443" y="41751"/>
                      </a:lnTo>
                      <a:lnTo>
                        <a:pt x="57854" y="41447"/>
                      </a:lnTo>
                      <a:lnTo>
                        <a:pt x="57241" y="41325"/>
                      </a:lnTo>
                      <a:lnTo>
                        <a:pt x="57241" y="40527"/>
                      </a:lnTo>
                      <a:lnTo>
                        <a:pt x="62932" y="39733"/>
                      </a:lnTo>
                      <a:lnTo>
                        <a:pt x="65993" y="39425"/>
                      </a:lnTo>
                      <a:lnTo>
                        <a:pt x="65626" y="38445"/>
                      </a:lnTo>
                      <a:lnTo>
                        <a:pt x="66728" y="38690"/>
                      </a:lnTo>
                      <a:lnTo>
                        <a:pt x="68442" y="38264"/>
                      </a:lnTo>
                      <a:lnTo>
                        <a:pt x="70587" y="38142"/>
                      </a:lnTo>
                      <a:lnTo>
                        <a:pt x="71870" y="36609"/>
                      </a:lnTo>
                      <a:lnTo>
                        <a:pt x="72668" y="36550"/>
                      </a:lnTo>
                      <a:lnTo>
                        <a:pt x="73525" y="36241"/>
                      </a:lnTo>
                      <a:lnTo>
                        <a:pt x="76645" y="37162"/>
                      </a:lnTo>
                      <a:lnTo>
                        <a:pt x="77380" y="36427"/>
                      </a:lnTo>
                      <a:lnTo>
                        <a:pt x="77869" y="35752"/>
                      </a:lnTo>
                      <a:lnTo>
                        <a:pt x="79769" y="35693"/>
                      </a:lnTo>
                      <a:lnTo>
                        <a:pt x="80504" y="34958"/>
                      </a:lnTo>
                      <a:lnTo>
                        <a:pt x="83198" y="35203"/>
                      </a:lnTo>
                      <a:lnTo>
                        <a:pt x="84422" y="34650"/>
                      </a:lnTo>
                      <a:lnTo>
                        <a:pt x="86993" y="34650"/>
                      </a:lnTo>
                      <a:lnTo>
                        <a:pt x="87605" y="34772"/>
                      </a:lnTo>
                      <a:lnTo>
                        <a:pt x="89197" y="34591"/>
                      </a:lnTo>
                      <a:lnTo>
                        <a:pt x="89990" y="34405"/>
                      </a:lnTo>
                      <a:lnTo>
                        <a:pt x="91215" y="35139"/>
                      </a:lnTo>
                      <a:lnTo>
                        <a:pt x="92806" y="34346"/>
                      </a:lnTo>
                      <a:lnTo>
                        <a:pt x="95378" y="34958"/>
                      </a:lnTo>
                      <a:lnTo>
                        <a:pt x="97278" y="33548"/>
                      </a:lnTo>
                      <a:lnTo>
                        <a:pt x="98257" y="33611"/>
                      </a:lnTo>
                      <a:lnTo>
                        <a:pt x="98502" y="33915"/>
                      </a:lnTo>
                      <a:lnTo>
                        <a:pt x="99785" y="33915"/>
                      </a:lnTo>
                      <a:lnTo>
                        <a:pt x="102112" y="33793"/>
                      </a:lnTo>
                      <a:lnTo>
                        <a:pt x="104928" y="33915"/>
                      </a:lnTo>
                      <a:lnTo>
                        <a:pt x="106519" y="34160"/>
                      </a:lnTo>
                      <a:lnTo>
                        <a:pt x="107195" y="33367"/>
                      </a:lnTo>
                      <a:lnTo>
                        <a:pt x="107744" y="32632"/>
                      </a:lnTo>
                      <a:lnTo>
                        <a:pt x="110011" y="32323"/>
                      </a:lnTo>
                      <a:lnTo>
                        <a:pt x="113253" y="32568"/>
                      </a:lnTo>
                      <a:lnTo>
                        <a:pt x="114967" y="31222"/>
                      </a:lnTo>
                      <a:lnTo>
                        <a:pt x="117235" y="31466"/>
                      </a:lnTo>
                      <a:lnTo>
                        <a:pt x="117906" y="30854"/>
                      </a:lnTo>
                      <a:lnTo>
                        <a:pt x="118459" y="30487"/>
                      </a:lnTo>
                      <a:lnTo>
                        <a:pt x="119194" y="30795"/>
                      </a:lnTo>
                      <a:lnTo>
                        <a:pt x="120110" y="30061"/>
                      </a:lnTo>
                      <a:lnTo>
                        <a:pt x="122436" y="29385"/>
                      </a:lnTo>
                      <a:lnTo>
                        <a:pt x="123905" y="29081"/>
                      </a:lnTo>
                      <a:lnTo>
                        <a:pt x="123846" y="28837"/>
                      </a:lnTo>
                      <a:lnTo>
                        <a:pt x="126109" y="28224"/>
                      </a:lnTo>
                      <a:lnTo>
                        <a:pt x="127887" y="28406"/>
                      </a:lnTo>
                      <a:lnTo>
                        <a:pt x="130335" y="28161"/>
                      </a:lnTo>
                      <a:lnTo>
                        <a:pt x="131805" y="29018"/>
                      </a:lnTo>
                      <a:lnTo>
                        <a:pt x="133700" y="27857"/>
                      </a:lnTo>
                      <a:lnTo>
                        <a:pt x="134802" y="27367"/>
                      </a:lnTo>
                      <a:lnTo>
                        <a:pt x="135723" y="26814"/>
                      </a:lnTo>
                      <a:lnTo>
                        <a:pt x="137128" y="26755"/>
                      </a:lnTo>
                      <a:lnTo>
                        <a:pt x="137985" y="26510"/>
                      </a:lnTo>
                      <a:lnTo>
                        <a:pt x="139151" y="26814"/>
                      </a:lnTo>
                      <a:lnTo>
                        <a:pt x="142393" y="25590"/>
                      </a:lnTo>
                      <a:lnTo>
                        <a:pt x="144538" y="26447"/>
                      </a:lnTo>
                      <a:lnTo>
                        <a:pt x="145150" y="26202"/>
                      </a:lnTo>
                      <a:lnTo>
                        <a:pt x="146007" y="25653"/>
                      </a:lnTo>
                      <a:lnTo>
                        <a:pt x="148456" y="24855"/>
                      </a:lnTo>
                      <a:lnTo>
                        <a:pt x="151208" y="24365"/>
                      </a:lnTo>
                      <a:lnTo>
                        <a:pt x="153045" y="24488"/>
                      </a:lnTo>
                      <a:lnTo>
                        <a:pt x="154147" y="24184"/>
                      </a:lnTo>
                      <a:lnTo>
                        <a:pt x="155312" y="24429"/>
                      </a:lnTo>
                      <a:lnTo>
                        <a:pt x="156781" y="24062"/>
                      </a:lnTo>
                      <a:lnTo>
                        <a:pt x="158309" y="24306"/>
                      </a:lnTo>
                      <a:lnTo>
                        <a:pt x="159167" y="23998"/>
                      </a:lnTo>
                      <a:lnTo>
                        <a:pt x="159534" y="23508"/>
                      </a:lnTo>
                      <a:lnTo>
                        <a:pt x="161067" y="23631"/>
                      </a:lnTo>
                      <a:lnTo>
                        <a:pt x="162414" y="23386"/>
                      </a:lnTo>
                      <a:lnTo>
                        <a:pt x="164554" y="22960"/>
                      </a:lnTo>
                      <a:lnTo>
                        <a:pt x="166331" y="22406"/>
                      </a:lnTo>
                      <a:lnTo>
                        <a:pt x="169329" y="22161"/>
                      </a:lnTo>
                      <a:lnTo>
                        <a:pt x="170617" y="21490"/>
                      </a:lnTo>
                      <a:lnTo>
                        <a:pt x="171474" y="21613"/>
                      </a:lnTo>
                      <a:lnTo>
                        <a:pt x="172879" y="21490"/>
                      </a:lnTo>
                      <a:lnTo>
                        <a:pt x="174167" y="21613"/>
                      </a:lnTo>
                      <a:lnTo>
                        <a:pt x="175940" y="21735"/>
                      </a:lnTo>
                      <a:lnTo>
                        <a:pt x="176494" y="21549"/>
                      </a:lnTo>
                      <a:lnTo>
                        <a:pt x="179368" y="22284"/>
                      </a:lnTo>
                      <a:lnTo>
                        <a:pt x="179065" y="21490"/>
                      </a:lnTo>
                      <a:lnTo>
                        <a:pt x="179065" y="21490"/>
                      </a:lnTo>
                      <a:lnTo>
                        <a:pt x="180593" y="22103"/>
                      </a:lnTo>
                      <a:lnTo>
                        <a:pt x="183717" y="22161"/>
                      </a:lnTo>
                      <a:lnTo>
                        <a:pt x="185490" y="22347"/>
                      </a:lnTo>
                      <a:lnTo>
                        <a:pt x="187449" y="21246"/>
                      </a:lnTo>
                      <a:lnTo>
                        <a:pt x="188429" y="20937"/>
                      </a:lnTo>
                      <a:lnTo>
                        <a:pt x="189531" y="20878"/>
                      </a:lnTo>
                      <a:lnTo>
                        <a:pt x="192591" y="20756"/>
                      </a:lnTo>
                      <a:lnTo>
                        <a:pt x="193512" y="20511"/>
                      </a:lnTo>
                      <a:lnTo>
                        <a:pt x="194614" y="20570"/>
                      </a:lnTo>
                      <a:lnTo>
                        <a:pt x="196573" y="19713"/>
                      </a:lnTo>
                      <a:lnTo>
                        <a:pt x="198836" y="20202"/>
                      </a:lnTo>
                      <a:lnTo>
                        <a:pt x="200550" y="19101"/>
                      </a:lnTo>
                      <a:lnTo>
                        <a:pt x="203062" y="18856"/>
                      </a:lnTo>
                      <a:lnTo>
                        <a:pt x="203856" y="18797"/>
                      </a:lnTo>
                      <a:lnTo>
                        <a:pt x="205144" y="19042"/>
                      </a:lnTo>
                      <a:lnTo>
                        <a:pt x="206672" y="18919"/>
                      </a:lnTo>
                      <a:lnTo>
                        <a:pt x="207039" y="18430"/>
                      </a:lnTo>
                      <a:lnTo>
                        <a:pt x="207347" y="17695"/>
                      </a:lnTo>
                      <a:lnTo>
                        <a:pt x="208939" y="17999"/>
                      </a:lnTo>
                      <a:lnTo>
                        <a:pt x="210408" y="17631"/>
                      </a:lnTo>
                      <a:lnTo>
                        <a:pt x="211936" y="17264"/>
                      </a:lnTo>
                      <a:lnTo>
                        <a:pt x="213528" y="17264"/>
                      </a:lnTo>
                      <a:lnTo>
                        <a:pt x="215120" y="16652"/>
                      </a:lnTo>
                      <a:lnTo>
                        <a:pt x="216956" y="16348"/>
                      </a:lnTo>
                      <a:lnTo>
                        <a:pt x="218122" y="16285"/>
                      </a:lnTo>
                      <a:lnTo>
                        <a:pt x="219405" y="16715"/>
                      </a:lnTo>
                      <a:lnTo>
                        <a:pt x="220570" y="16774"/>
                      </a:lnTo>
                      <a:lnTo>
                        <a:pt x="221305" y="16407"/>
                      </a:lnTo>
                      <a:lnTo>
                        <a:pt x="223142" y="16040"/>
                      </a:lnTo>
                      <a:lnTo>
                        <a:pt x="223509" y="15672"/>
                      </a:lnTo>
                      <a:lnTo>
                        <a:pt x="223999" y="15246"/>
                      </a:lnTo>
                      <a:lnTo>
                        <a:pt x="224914" y="15491"/>
                      </a:lnTo>
                      <a:lnTo>
                        <a:pt x="226202" y="15124"/>
                      </a:lnTo>
                      <a:lnTo>
                        <a:pt x="227304" y="14757"/>
                      </a:lnTo>
                      <a:lnTo>
                        <a:pt x="229077" y="14693"/>
                      </a:lnTo>
                      <a:lnTo>
                        <a:pt x="232936" y="14512"/>
                      </a:lnTo>
                      <a:lnTo>
                        <a:pt x="234097" y="14634"/>
                      </a:lnTo>
                      <a:lnTo>
                        <a:pt x="234773" y="14203"/>
                      </a:lnTo>
                      <a:lnTo>
                        <a:pt x="235566" y="13532"/>
                      </a:lnTo>
                      <a:lnTo>
                        <a:pt x="236423" y="13410"/>
                      </a:lnTo>
                      <a:lnTo>
                        <a:pt x="237222" y="13165"/>
                      </a:lnTo>
                      <a:lnTo>
                        <a:pt x="237834" y="13165"/>
                      </a:lnTo>
                      <a:lnTo>
                        <a:pt x="239670" y="12553"/>
                      </a:lnTo>
                      <a:lnTo>
                        <a:pt x="240895" y="12308"/>
                      </a:lnTo>
                      <a:lnTo>
                        <a:pt x="241384" y="12675"/>
                      </a:lnTo>
                      <a:lnTo>
                        <a:pt x="243770" y="12553"/>
                      </a:lnTo>
                      <a:lnTo>
                        <a:pt x="245239" y="12734"/>
                      </a:lnTo>
                      <a:lnTo>
                        <a:pt x="245670" y="12856"/>
                      </a:lnTo>
                      <a:lnTo>
                        <a:pt x="247810" y="12063"/>
                      </a:lnTo>
                      <a:lnTo>
                        <a:pt x="249220" y="11142"/>
                      </a:lnTo>
                      <a:lnTo>
                        <a:pt x="250626" y="11387"/>
                      </a:lnTo>
                      <a:lnTo>
                        <a:pt x="252159" y="11573"/>
                      </a:lnTo>
                      <a:lnTo>
                        <a:pt x="253261" y="11083"/>
                      </a:lnTo>
                      <a:lnTo>
                        <a:pt x="254299" y="11265"/>
                      </a:lnTo>
                      <a:lnTo>
                        <a:pt x="255034" y="11573"/>
                      </a:lnTo>
                      <a:lnTo>
                        <a:pt x="256199" y="11083"/>
                      </a:lnTo>
                      <a:lnTo>
                        <a:pt x="257546" y="10349"/>
                      </a:lnTo>
                      <a:lnTo>
                        <a:pt x="258829" y="10104"/>
                      </a:lnTo>
                      <a:lnTo>
                        <a:pt x="260666" y="9859"/>
                      </a:lnTo>
                      <a:lnTo>
                        <a:pt x="260974" y="9673"/>
                      </a:lnTo>
                      <a:lnTo>
                        <a:pt x="261954" y="9125"/>
                      </a:lnTo>
                      <a:lnTo>
                        <a:pt x="263237" y="9492"/>
                      </a:lnTo>
                      <a:lnTo>
                        <a:pt x="267341" y="8449"/>
                      </a:lnTo>
                      <a:lnTo>
                        <a:pt x="269422" y="8204"/>
                      </a:lnTo>
                      <a:lnTo>
                        <a:pt x="269422" y="1"/>
                      </a:lnTo>
                      <a:close/>
                    </a:path>
                  </a:pathLst>
                </a:custGeom>
                <a:solidFill>
                  <a:schemeClr val="accent4"/>
                </a:solidFill>
                <a:ln>
                  <a:noFill/>
                </a:ln>
                <a:effectLst>
                  <a:outerShdw blurRad="185738" dist="952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345250" y="1049925"/>
                  <a:ext cx="6735575" cy="3720450"/>
                </a:xfrm>
                <a:custGeom>
                  <a:avLst/>
                  <a:gdLst/>
                  <a:ahLst/>
                  <a:cxnLst/>
                  <a:rect l="l" t="t" r="r" b="b"/>
                  <a:pathLst>
                    <a:path w="269423" h="148818" extrusionOk="0">
                      <a:moveTo>
                        <a:pt x="0" y="0"/>
                      </a:moveTo>
                      <a:lnTo>
                        <a:pt x="0" y="148817"/>
                      </a:lnTo>
                      <a:lnTo>
                        <a:pt x="2757" y="148391"/>
                      </a:lnTo>
                      <a:lnTo>
                        <a:pt x="5265" y="148391"/>
                      </a:lnTo>
                      <a:lnTo>
                        <a:pt x="8448" y="147534"/>
                      </a:lnTo>
                      <a:lnTo>
                        <a:pt x="11019" y="146922"/>
                      </a:lnTo>
                      <a:lnTo>
                        <a:pt x="12675" y="145820"/>
                      </a:lnTo>
                      <a:lnTo>
                        <a:pt x="13532" y="146188"/>
                      </a:lnTo>
                      <a:lnTo>
                        <a:pt x="16103" y="146124"/>
                      </a:lnTo>
                      <a:lnTo>
                        <a:pt x="17876" y="144351"/>
                      </a:lnTo>
                      <a:lnTo>
                        <a:pt x="19957" y="144655"/>
                      </a:lnTo>
                      <a:lnTo>
                        <a:pt x="20937" y="144596"/>
                      </a:lnTo>
                      <a:lnTo>
                        <a:pt x="23753" y="145022"/>
                      </a:lnTo>
                      <a:lnTo>
                        <a:pt x="24732" y="143798"/>
                      </a:lnTo>
                      <a:lnTo>
                        <a:pt x="27857" y="144655"/>
                      </a:lnTo>
                      <a:lnTo>
                        <a:pt x="31407" y="143798"/>
                      </a:lnTo>
                      <a:lnTo>
                        <a:pt x="31956" y="144473"/>
                      </a:lnTo>
                      <a:lnTo>
                        <a:pt x="33670" y="143861"/>
                      </a:lnTo>
                      <a:lnTo>
                        <a:pt x="33670" y="143249"/>
                      </a:lnTo>
                      <a:lnTo>
                        <a:pt x="34527" y="143675"/>
                      </a:lnTo>
                      <a:lnTo>
                        <a:pt x="36427" y="143616"/>
                      </a:lnTo>
                      <a:lnTo>
                        <a:pt x="37529" y="143494"/>
                      </a:lnTo>
                      <a:lnTo>
                        <a:pt x="37955" y="143494"/>
                      </a:lnTo>
                      <a:lnTo>
                        <a:pt x="38876" y="142147"/>
                      </a:lnTo>
                      <a:lnTo>
                        <a:pt x="41506" y="142270"/>
                      </a:lnTo>
                      <a:lnTo>
                        <a:pt x="48548" y="140492"/>
                      </a:lnTo>
                      <a:lnTo>
                        <a:pt x="50507" y="140678"/>
                      </a:lnTo>
                      <a:lnTo>
                        <a:pt x="54239" y="140369"/>
                      </a:lnTo>
                      <a:lnTo>
                        <a:pt x="55464" y="139145"/>
                      </a:lnTo>
                      <a:lnTo>
                        <a:pt x="58221" y="138964"/>
                      </a:lnTo>
                      <a:lnTo>
                        <a:pt x="59690" y="137984"/>
                      </a:lnTo>
                      <a:lnTo>
                        <a:pt x="61830" y="138288"/>
                      </a:lnTo>
                      <a:lnTo>
                        <a:pt x="64279" y="137984"/>
                      </a:lnTo>
                      <a:lnTo>
                        <a:pt x="65567" y="136270"/>
                      </a:lnTo>
                      <a:lnTo>
                        <a:pt x="68138" y="136393"/>
                      </a:lnTo>
                      <a:lnTo>
                        <a:pt x="70342" y="135962"/>
                      </a:lnTo>
                      <a:lnTo>
                        <a:pt x="71258" y="135291"/>
                      </a:lnTo>
                      <a:lnTo>
                        <a:pt x="72178" y="135594"/>
                      </a:lnTo>
                      <a:lnTo>
                        <a:pt x="73525" y="134679"/>
                      </a:lnTo>
                      <a:lnTo>
                        <a:pt x="76767" y="134311"/>
                      </a:lnTo>
                      <a:lnTo>
                        <a:pt x="79706" y="134066"/>
                      </a:lnTo>
                      <a:lnTo>
                        <a:pt x="82889" y="133699"/>
                      </a:lnTo>
                      <a:lnTo>
                        <a:pt x="84848" y="133268"/>
                      </a:lnTo>
                      <a:lnTo>
                        <a:pt x="87116" y="133699"/>
                      </a:lnTo>
                      <a:lnTo>
                        <a:pt x="87238" y="132778"/>
                      </a:lnTo>
                      <a:lnTo>
                        <a:pt x="90358" y="131985"/>
                      </a:lnTo>
                      <a:lnTo>
                        <a:pt x="93663" y="132289"/>
                      </a:lnTo>
                      <a:lnTo>
                        <a:pt x="95622" y="130761"/>
                      </a:lnTo>
                      <a:lnTo>
                        <a:pt x="97949" y="131554"/>
                      </a:lnTo>
                      <a:lnTo>
                        <a:pt x="99785" y="130697"/>
                      </a:lnTo>
                      <a:lnTo>
                        <a:pt x="100275" y="131006"/>
                      </a:lnTo>
                      <a:lnTo>
                        <a:pt x="105050" y="130883"/>
                      </a:lnTo>
                      <a:lnTo>
                        <a:pt x="106029" y="131554"/>
                      </a:lnTo>
                      <a:lnTo>
                        <a:pt x="108909" y="130761"/>
                      </a:lnTo>
                      <a:lnTo>
                        <a:pt x="109889" y="130149"/>
                      </a:lnTo>
                      <a:lnTo>
                        <a:pt x="112519" y="130085"/>
                      </a:lnTo>
                      <a:lnTo>
                        <a:pt x="116192" y="129904"/>
                      </a:lnTo>
                      <a:lnTo>
                        <a:pt x="116926" y="129105"/>
                      </a:lnTo>
                      <a:lnTo>
                        <a:pt x="118582" y="129105"/>
                      </a:lnTo>
                      <a:lnTo>
                        <a:pt x="119497" y="128802"/>
                      </a:lnTo>
                      <a:lnTo>
                        <a:pt x="120663" y="127700"/>
                      </a:lnTo>
                      <a:lnTo>
                        <a:pt x="120844" y="127391"/>
                      </a:lnTo>
                      <a:lnTo>
                        <a:pt x="123538" y="127700"/>
                      </a:lnTo>
                      <a:lnTo>
                        <a:pt x="124885" y="127269"/>
                      </a:lnTo>
                      <a:lnTo>
                        <a:pt x="125742" y="127146"/>
                      </a:lnTo>
                      <a:lnTo>
                        <a:pt x="127333" y="127088"/>
                      </a:lnTo>
                      <a:lnTo>
                        <a:pt x="127397" y="126353"/>
                      </a:lnTo>
                      <a:lnTo>
                        <a:pt x="130272" y="127024"/>
                      </a:lnTo>
                      <a:lnTo>
                        <a:pt x="131192" y="126598"/>
                      </a:lnTo>
                      <a:lnTo>
                        <a:pt x="133577" y="125618"/>
                      </a:lnTo>
                      <a:lnTo>
                        <a:pt x="137192" y="124943"/>
                      </a:lnTo>
                      <a:lnTo>
                        <a:pt x="140620" y="125555"/>
                      </a:lnTo>
                      <a:lnTo>
                        <a:pt x="141599" y="124761"/>
                      </a:lnTo>
                      <a:lnTo>
                        <a:pt x="143250" y="124208"/>
                      </a:lnTo>
                      <a:lnTo>
                        <a:pt x="147045" y="122616"/>
                      </a:lnTo>
                      <a:lnTo>
                        <a:pt x="149925" y="123351"/>
                      </a:lnTo>
                      <a:lnTo>
                        <a:pt x="154455" y="122068"/>
                      </a:lnTo>
                      <a:lnTo>
                        <a:pt x="159475" y="122616"/>
                      </a:lnTo>
                      <a:lnTo>
                        <a:pt x="162291" y="122068"/>
                      </a:lnTo>
                      <a:lnTo>
                        <a:pt x="163760" y="121270"/>
                      </a:lnTo>
                      <a:lnTo>
                        <a:pt x="166331" y="122068"/>
                      </a:lnTo>
                      <a:lnTo>
                        <a:pt x="167923" y="121025"/>
                      </a:lnTo>
                      <a:lnTo>
                        <a:pt x="169637" y="121088"/>
                      </a:lnTo>
                      <a:lnTo>
                        <a:pt x="171777" y="121088"/>
                      </a:lnTo>
                      <a:lnTo>
                        <a:pt x="176675" y="120721"/>
                      </a:lnTo>
                      <a:lnTo>
                        <a:pt x="180044" y="120780"/>
                      </a:lnTo>
                      <a:lnTo>
                        <a:pt x="184878" y="119923"/>
                      </a:lnTo>
                      <a:lnTo>
                        <a:pt x="185857" y="119129"/>
                      </a:lnTo>
                      <a:lnTo>
                        <a:pt x="189962" y="118943"/>
                      </a:lnTo>
                      <a:lnTo>
                        <a:pt x="192043" y="118821"/>
                      </a:lnTo>
                      <a:lnTo>
                        <a:pt x="194061" y="117964"/>
                      </a:lnTo>
                      <a:lnTo>
                        <a:pt x="194981" y="118331"/>
                      </a:lnTo>
                      <a:lnTo>
                        <a:pt x="196083" y="117597"/>
                      </a:lnTo>
                      <a:lnTo>
                        <a:pt x="196877" y="117597"/>
                      </a:lnTo>
                      <a:lnTo>
                        <a:pt x="197734" y="116558"/>
                      </a:lnTo>
                      <a:lnTo>
                        <a:pt x="200246" y="117293"/>
                      </a:lnTo>
                      <a:lnTo>
                        <a:pt x="202509" y="117660"/>
                      </a:lnTo>
                      <a:lnTo>
                        <a:pt x="204223" y="116495"/>
                      </a:lnTo>
                      <a:lnTo>
                        <a:pt x="205570" y="116127"/>
                      </a:lnTo>
                      <a:lnTo>
                        <a:pt x="206490" y="115638"/>
                      </a:lnTo>
                      <a:lnTo>
                        <a:pt x="208082" y="115701"/>
                      </a:lnTo>
                      <a:lnTo>
                        <a:pt x="209551" y="115456"/>
                      </a:lnTo>
                      <a:lnTo>
                        <a:pt x="212000" y="115393"/>
                      </a:lnTo>
                      <a:lnTo>
                        <a:pt x="214630" y="115025"/>
                      </a:lnTo>
                      <a:lnTo>
                        <a:pt x="218058" y="115579"/>
                      </a:lnTo>
                      <a:lnTo>
                        <a:pt x="220752" y="115025"/>
                      </a:lnTo>
                      <a:lnTo>
                        <a:pt x="221976" y="113987"/>
                      </a:lnTo>
                      <a:lnTo>
                        <a:pt x="223754" y="114168"/>
                      </a:lnTo>
                      <a:lnTo>
                        <a:pt x="225590" y="114722"/>
                      </a:lnTo>
                      <a:lnTo>
                        <a:pt x="226447" y="114110"/>
                      </a:lnTo>
                      <a:lnTo>
                        <a:pt x="227182" y="113801"/>
                      </a:lnTo>
                      <a:lnTo>
                        <a:pt x="227182" y="113066"/>
                      </a:lnTo>
                      <a:lnTo>
                        <a:pt x="229998" y="112396"/>
                      </a:lnTo>
                      <a:lnTo>
                        <a:pt x="232138" y="112518"/>
                      </a:lnTo>
                      <a:lnTo>
                        <a:pt x="234406" y="112273"/>
                      </a:lnTo>
                      <a:lnTo>
                        <a:pt x="235997" y="112332"/>
                      </a:lnTo>
                      <a:lnTo>
                        <a:pt x="236365" y="112087"/>
                      </a:lnTo>
                      <a:lnTo>
                        <a:pt x="239362" y="110985"/>
                      </a:lnTo>
                      <a:lnTo>
                        <a:pt x="242609" y="111661"/>
                      </a:lnTo>
                      <a:lnTo>
                        <a:pt x="243711" y="111230"/>
                      </a:lnTo>
                      <a:lnTo>
                        <a:pt x="246218" y="110804"/>
                      </a:lnTo>
                      <a:lnTo>
                        <a:pt x="248422" y="110373"/>
                      </a:lnTo>
                      <a:lnTo>
                        <a:pt x="249524" y="109393"/>
                      </a:lnTo>
                      <a:lnTo>
                        <a:pt x="252340" y="108478"/>
                      </a:lnTo>
                      <a:lnTo>
                        <a:pt x="254177" y="107865"/>
                      </a:lnTo>
                      <a:lnTo>
                        <a:pt x="257056" y="106700"/>
                      </a:lnTo>
                      <a:lnTo>
                        <a:pt x="257913" y="106088"/>
                      </a:lnTo>
                      <a:lnTo>
                        <a:pt x="258829" y="106764"/>
                      </a:lnTo>
                      <a:lnTo>
                        <a:pt x="262135" y="107312"/>
                      </a:lnTo>
                      <a:lnTo>
                        <a:pt x="266974" y="105906"/>
                      </a:lnTo>
                      <a:lnTo>
                        <a:pt x="268379" y="105598"/>
                      </a:lnTo>
                      <a:lnTo>
                        <a:pt x="268746" y="105294"/>
                      </a:lnTo>
                      <a:lnTo>
                        <a:pt x="269422" y="105231"/>
                      </a:lnTo>
                      <a:lnTo>
                        <a:pt x="26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7"/>
              <p:cNvSpPr/>
              <p:nvPr/>
            </p:nvSpPr>
            <p:spPr>
              <a:xfrm>
                <a:off x="3915153" y="1869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7"/>
              <p:cNvPicPr preferRelativeResize="0"/>
              <p:nvPr/>
            </p:nvPicPr>
            <p:blipFill rotWithShape="1">
              <a:blip r:embed="rId2">
                <a:alphaModFix/>
              </a:blip>
              <a:srcRect l="2943" t="5457" r="4206" b="2197"/>
              <a:stretch/>
            </p:blipFill>
            <p:spPr>
              <a:xfrm>
                <a:off x="204325" y="274320"/>
                <a:ext cx="8490173" cy="4749575"/>
              </a:xfrm>
              <a:prstGeom prst="rect">
                <a:avLst/>
              </a:prstGeom>
              <a:noFill/>
              <a:ln>
                <a:noFill/>
              </a:ln>
            </p:spPr>
          </p:pic>
        </p:grpSp>
      </p:grpSp>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85" name="Google Shape;85;p7"/>
          <p:cNvSpPr txBox="1">
            <a:spLocks noGrp="1"/>
          </p:cNvSpPr>
          <p:nvPr>
            <p:ph type="subTitle" idx="1"/>
          </p:nvPr>
        </p:nvSpPr>
        <p:spPr>
          <a:xfrm>
            <a:off x="720000" y="1576025"/>
            <a:ext cx="6610500" cy="158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grpSp>
        <p:nvGrpSpPr>
          <p:cNvPr id="87" name="Google Shape;87;p8"/>
          <p:cNvGrpSpPr/>
          <p:nvPr/>
        </p:nvGrpSpPr>
        <p:grpSpPr>
          <a:xfrm>
            <a:off x="76415" y="74600"/>
            <a:ext cx="8996845" cy="4992050"/>
            <a:chOff x="76415" y="74600"/>
            <a:chExt cx="8996845" cy="4992050"/>
          </a:xfrm>
        </p:grpSpPr>
        <p:grpSp>
          <p:nvGrpSpPr>
            <p:cNvPr id="88" name="Google Shape;88;p8"/>
            <p:cNvGrpSpPr/>
            <p:nvPr/>
          </p:nvGrpSpPr>
          <p:grpSpPr>
            <a:xfrm>
              <a:off x="76425" y="74600"/>
              <a:ext cx="2602046" cy="202519"/>
              <a:chOff x="4957774" y="238126"/>
              <a:chExt cx="1574898" cy="122575"/>
            </a:xfrm>
          </p:grpSpPr>
          <p:sp>
            <p:nvSpPr>
              <p:cNvPr id="89" name="Google Shape;89;p8"/>
              <p:cNvSpPr/>
              <p:nvPr/>
            </p:nvSpPr>
            <p:spPr>
              <a:xfrm>
                <a:off x="5501897" y="238126"/>
                <a:ext cx="1030775" cy="122575"/>
              </a:xfrm>
              <a:custGeom>
                <a:avLst/>
                <a:gdLst/>
                <a:ahLst/>
                <a:cxnLst/>
                <a:rect l="l" t="t" r="r" b="b"/>
                <a:pathLst>
                  <a:path w="41231" h="4373" extrusionOk="0">
                    <a:moveTo>
                      <a:pt x="1367" y="0"/>
                    </a:moveTo>
                    <a:lnTo>
                      <a:pt x="0" y="4372"/>
                    </a:lnTo>
                    <a:lnTo>
                      <a:pt x="41231" y="4372"/>
                    </a:lnTo>
                    <a:lnTo>
                      <a:pt x="40037" y="0"/>
                    </a:lnTo>
                    <a:close/>
                  </a:path>
                </a:pathLst>
              </a:custGeom>
              <a:solidFill>
                <a:srgbClr val="A89674">
                  <a:alpha val="7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5233679" y="238126"/>
                <a:ext cx="1030800" cy="122575"/>
              </a:xfrm>
              <a:custGeom>
                <a:avLst/>
                <a:gdLst/>
                <a:ahLst/>
                <a:cxnLst/>
                <a:rect l="l" t="t" r="r" b="b"/>
                <a:pathLst>
                  <a:path w="41232" h="4373" extrusionOk="0">
                    <a:moveTo>
                      <a:pt x="1371" y="0"/>
                    </a:moveTo>
                    <a:lnTo>
                      <a:pt x="1" y="4372"/>
                    </a:lnTo>
                    <a:lnTo>
                      <a:pt x="41231" y="4372"/>
                    </a:lnTo>
                    <a:lnTo>
                      <a:pt x="40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4957774" y="238126"/>
                <a:ext cx="1029725" cy="122575"/>
              </a:xfrm>
              <a:custGeom>
                <a:avLst/>
                <a:gdLst/>
                <a:ahLst/>
                <a:cxnLst/>
                <a:rect l="l" t="t" r="r" b="b"/>
                <a:pathLst>
                  <a:path w="41189" h="4373" extrusionOk="0">
                    <a:moveTo>
                      <a:pt x="1325" y="0"/>
                    </a:moveTo>
                    <a:lnTo>
                      <a:pt x="1" y="4372"/>
                    </a:lnTo>
                    <a:lnTo>
                      <a:pt x="41189" y="4372"/>
                    </a:lnTo>
                    <a:lnTo>
                      <a:pt x="399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p:nvPr/>
          </p:nvSpPr>
          <p:spPr>
            <a:xfrm>
              <a:off x="76415" y="257397"/>
              <a:ext cx="8996845" cy="4809249"/>
            </a:xfrm>
            <a:custGeom>
              <a:avLst/>
              <a:gdLst/>
              <a:ahLst/>
              <a:cxnLst/>
              <a:rect l="l" t="t" r="r" b="b"/>
              <a:pathLst>
                <a:path w="228028" h="121892" extrusionOk="0">
                  <a:moveTo>
                    <a:pt x="0" y="0"/>
                  </a:moveTo>
                  <a:lnTo>
                    <a:pt x="0" y="121891"/>
                  </a:lnTo>
                  <a:lnTo>
                    <a:pt x="228028" y="121891"/>
                  </a:lnTo>
                  <a:lnTo>
                    <a:pt x="228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8"/>
            <p:cNvGrpSpPr/>
            <p:nvPr/>
          </p:nvGrpSpPr>
          <p:grpSpPr>
            <a:xfrm>
              <a:off x="154550" y="481432"/>
              <a:ext cx="8802423" cy="4543564"/>
              <a:chOff x="238125" y="990125"/>
              <a:chExt cx="7141925" cy="3732800"/>
            </a:xfrm>
          </p:grpSpPr>
          <p:sp>
            <p:nvSpPr>
              <p:cNvPr id="94" name="Google Shape;94;p8"/>
              <p:cNvSpPr/>
              <p:nvPr/>
            </p:nvSpPr>
            <p:spPr>
              <a:xfrm>
                <a:off x="238125" y="2832800"/>
                <a:ext cx="7141925" cy="1890125"/>
              </a:xfrm>
              <a:custGeom>
                <a:avLst/>
                <a:gdLst/>
                <a:ahLst/>
                <a:cxnLst/>
                <a:rect l="l" t="t" r="r" b="b"/>
                <a:pathLst>
                  <a:path w="285677" h="75605" extrusionOk="0">
                    <a:moveTo>
                      <a:pt x="0" y="1"/>
                    </a:moveTo>
                    <a:lnTo>
                      <a:pt x="0" y="75605"/>
                    </a:lnTo>
                    <a:lnTo>
                      <a:pt x="460" y="75375"/>
                    </a:lnTo>
                    <a:lnTo>
                      <a:pt x="1901" y="74109"/>
                    </a:lnTo>
                    <a:lnTo>
                      <a:pt x="3282" y="73648"/>
                    </a:lnTo>
                    <a:lnTo>
                      <a:pt x="7365" y="72728"/>
                    </a:lnTo>
                    <a:lnTo>
                      <a:pt x="9611" y="70657"/>
                    </a:lnTo>
                    <a:lnTo>
                      <a:pt x="10587" y="70021"/>
                    </a:lnTo>
                    <a:lnTo>
                      <a:pt x="12948" y="69276"/>
                    </a:lnTo>
                    <a:lnTo>
                      <a:pt x="13524" y="68470"/>
                    </a:lnTo>
                    <a:lnTo>
                      <a:pt x="14730" y="68125"/>
                    </a:lnTo>
                    <a:lnTo>
                      <a:pt x="17091" y="66684"/>
                    </a:lnTo>
                    <a:lnTo>
                      <a:pt x="19162" y="65764"/>
                    </a:lnTo>
                    <a:lnTo>
                      <a:pt x="20198" y="64153"/>
                    </a:lnTo>
                    <a:lnTo>
                      <a:pt x="23190" y="63982"/>
                    </a:lnTo>
                    <a:lnTo>
                      <a:pt x="24511" y="62601"/>
                    </a:lnTo>
                    <a:lnTo>
                      <a:pt x="26467" y="62026"/>
                    </a:lnTo>
                    <a:lnTo>
                      <a:pt x="27618" y="61566"/>
                    </a:lnTo>
                    <a:lnTo>
                      <a:pt x="28023" y="61046"/>
                    </a:lnTo>
                    <a:lnTo>
                      <a:pt x="30150" y="60300"/>
                    </a:lnTo>
                    <a:lnTo>
                      <a:pt x="30725" y="59895"/>
                    </a:lnTo>
                    <a:lnTo>
                      <a:pt x="31991" y="59550"/>
                    </a:lnTo>
                    <a:lnTo>
                      <a:pt x="34467" y="58689"/>
                    </a:lnTo>
                    <a:lnTo>
                      <a:pt x="36019" y="58054"/>
                    </a:lnTo>
                    <a:lnTo>
                      <a:pt x="38205" y="58284"/>
                    </a:lnTo>
                    <a:lnTo>
                      <a:pt x="38610" y="57078"/>
                    </a:lnTo>
                    <a:lnTo>
                      <a:pt x="39471" y="56387"/>
                    </a:lnTo>
                    <a:lnTo>
                      <a:pt x="40391" y="55867"/>
                    </a:lnTo>
                    <a:lnTo>
                      <a:pt x="41312" y="55121"/>
                    </a:lnTo>
                    <a:lnTo>
                      <a:pt x="41947" y="55292"/>
                    </a:lnTo>
                    <a:lnTo>
                      <a:pt x="43959" y="53566"/>
                    </a:lnTo>
                    <a:lnTo>
                      <a:pt x="45455" y="53050"/>
                    </a:lnTo>
                    <a:lnTo>
                      <a:pt x="46375" y="52990"/>
                    </a:lnTo>
                    <a:lnTo>
                      <a:pt x="47181" y="52760"/>
                    </a:lnTo>
                    <a:lnTo>
                      <a:pt x="49828" y="52760"/>
                    </a:lnTo>
                    <a:cubicBezTo>
                      <a:pt x="49828" y="52760"/>
                      <a:pt x="51439" y="53105"/>
                      <a:pt x="52534" y="53335"/>
                    </a:cubicBezTo>
                    <a:cubicBezTo>
                      <a:pt x="52474" y="53105"/>
                      <a:pt x="52474" y="52820"/>
                      <a:pt x="52474" y="52820"/>
                    </a:cubicBezTo>
                    <a:lnTo>
                      <a:pt x="52074" y="51669"/>
                    </a:lnTo>
                    <a:lnTo>
                      <a:pt x="54085" y="50689"/>
                    </a:lnTo>
                    <a:lnTo>
                      <a:pt x="54490" y="49538"/>
                    </a:lnTo>
                    <a:lnTo>
                      <a:pt x="55581" y="49653"/>
                    </a:lnTo>
                    <a:lnTo>
                      <a:pt x="56217" y="49943"/>
                    </a:lnTo>
                    <a:lnTo>
                      <a:pt x="58863" y="49022"/>
                    </a:lnTo>
                    <a:lnTo>
                      <a:pt x="60414" y="48387"/>
                    </a:lnTo>
                    <a:lnTo>
                      <a:pt x="59724" y="48332"/>
                    </a:lnTo>
                    <a:lnTo>
                      <a:pt x="59724" y="47467"/>
                    </a:lnTo>
                    <a:lnTo>
                      <a:pt x="65768" y="45510"/>
                    </a:lnTo>
                    <a:lnTo>
                      <a:pt x="69045" y="44650"/>
                    </a:lnTo>
                    <a:lnTo>
                      <a:pt x="68700" y="43554"/>
                    </a:lnTo>
                    <a:lnTo>
                      <a:pt x="69910" y="43669"/>
                    </a:lnTo>
                    <a:lnTo>
                      <a:pt x="71692" y="42924"/>
                    </a:lnTo>
                    <a:lnTo>
                      <a:pt x="73993" y="42463"/>
                    </a:lnTo>
                    <a:lnTo>
                      <a:pt x="75434" y="40562"/>
                    </a:lnTo>
                    <a:lnTo>
                      <a:pt x="76240" y="40332"/>
                    </a:lnTo>
                    <a:lnTo>
                      <a:pt x="77215" y="39932"/>
                    </a:lnTo>
                    <a:lnTo>
                      <a:pt x="80497" y="40507"/>
                    </a:lnTo>
                    <a:lnTo>
                      <a:pt x="81303" y="39642"/>
                    </a:lnTo>
                    <a:lnTo>
                      <a:pt x="81818" y="38836"/>
                    </a:lnTo>
                    <a:lnTo>
                      <a:pt x="83835" y="38551"/>
                    </a:lnTo>
                    <a:lnTo>
                      <a:pt x="84640" y="37685"/>
                    </a:lnTo>
                    <a:lnTo>
                      <a:pt x="87517" y="37570"/>
                    </a:lnTo>
                    <a:lnTo>
                      <a:pt x="88838" y="36880"/>
                    </a:lnTo>
                    <a:lnTo>
                      <a:pt x="90739" y="36650"/>
                    </a:lnTo>
                    <a:lnTo>
                      <a:pt x="91545" y="36650"/>
                    </a:lnTo>
                    <a:lnTo>
                      <a:pt x="92235" y="36710"/>
                    </a:lnTo>
                    <a:lnTo>
                      <a:pt x="93961" y="36304"/>
                    </a:lnTo>
                    <a:lnTo>
                      <a:pt x="94822" y="36019"/>
                    </a:lnTo>
                    <a:lnTo>
                      <a:pt x="96088" y="36710"/>
                    </a:lnTo>
                    <a:lnTo>
                      <a:pt x="97874" y="35729"/>
                    </a:lnTo>
                    <a:lnTo>
                      <a:pt x="100520" y="36134"/>
                    </a:lnTo>
                    <a:lnTo>
                      <a:pt x="102647" y="34578"/>
                    </a:lnTo>
                    <a:lnTo>
                      <a:pt x="103683" y="34523"/>
                    </a:lnTo>
                    <a:lnTo>
                      <a:pt x="103973" y="34808"/>
                    </a:lnTo>
                    <a:lnTo>
                      <a:pt x="105294" y="34753"/>
                    </a:lnTo>
                    <a:lnTo>
                      <a:pt x="107825" y="34463"/>
                    </a:lnTo>
                    <a:lnTo>
                      <a:pt x="110817" y="34348"/>
                    </a:lnTo>
                    <a:lnTo>
                      <a:pt x="112488" y="34578"/>
                    </a:lnTo>
                    <a:lnTo>
                      <a:pt x="113234" y="33718"/>
                    </a:lnTo>
                    <a:lnTo>
                      <a:pt x="113869" y="32912"/>
                    </a:lnTo>
                    <a:lnTo>
                      <a:pt x="116341" y="32507"/>
                    </a:lnTo>
                    <a:lnTo>
                      <a:pt x="119793" y="32567"/>
                    </a:lnTo>
                    <a:lnTo>
                      <a:pt x="121634" y="31186"/>
                    </a:lnTo>
                    <a:lnTo>
                      <a:pt x="124111" y="31356"/>
                    </a:lnTo>
                    <a:lnTo>
                      <a:pt x="124801" y="30726"/>
                    </a:lnTo>
                    <a:lnTo>
                      <a:pt x="125432" y="30380"/>
                    </a:lnTo>
                    <a:lnTo>
                      <a:pt x="126182" y="30666"/>
                    </a:lnTo>
                    <a:lnTo>
                      <a:pt x="127158" y="29860"/>
                    </a:lnTo>
                    <a:lnTo>
                      <a:pt x="129690" y="29115"/>
                    </a:lnTo>
                    <a:lnTo>
                      <a:pt x="131246" y="28825"/>
                    </a:lnTo>
                    <a:lnTo>
                      <a:pt x="131186" y="28594"/>
                    </a:lnTo>
                    <a:lnTo>
                      <a:pt x="133602" y="27904"/>
                    </a:lnTo>
                    <a:lnTo>
                      <a:pt x="135503" y="28079"/>
                    </a:lnTo>
                    <a:lnTo>
                      <a:pt x="138150" y="27789"/>
                    </a:lnTo>
                    <a:lnTo>
                      <a:pt x="139701" y="28654"/>
                    </a:lnTo>
                    <a:lnTo>
                      <a:pt x="141717" y="27504"/>
                    </a:lnTo>
                    <a:lnTo>
                      <a:pt x="142923" y="26983"/>
                    </a:lnTo>
                    <a:lnTo>
                      <a:pt x="143904" y="26468"/>
                    </a:lnTo>
                    <a:lnTo>
                      <a:pt x="145455" y="26408"/>
                    </a:lnTo>
                    <a:lnTo>
                      <a:pt x="146320" y="26178"/>
                    </a:lnTo>
                    <a:lnTo>
                      <a:pt x="147586" y="26523"/>
                    </a:lnTo>
                    <a:lnTo>
                      <a:pt x="151094" y="25372"/>
                    </a:lnTo>
                    <a:lnTo>
                      <a:pt x="153395" y="26238"/>
                    </a:lnTo>
                    <a:lnTo>
                      <a:pt x="154030" y="25948"/>
                    </a:lnTo>
                    <a:lnTo>
                      <a:pt x="154951" y="25432"/>
                    </a:lnTo>
                    <a:lnTo>
                      <a:pt x="157598" y="24742"/>
                    </a:lnTo>
                    <a:lnTo>
                      <a:pt x="160530" y="24281"/>
                    </a:lnTo>
                    <a:lnTo>
                      <a:pt x="162486" y="24452"/>
                    </a:lnTo>
                    <a:lnTo>
                      <a:pt x="163697" y="24166"/>
                    </a:lnTo>
                    <a:lnTo>
                      <a:pt x="164903" y="24452"/>
                    </a:lnTo>
                    <a:lnTo>
                      <a:pt x="166459" y="24107"/>
                    </a:lnTo>
                    <a:lnTo>
                      <a:pt x="168125" y="24452"/>
                    </a:lnTo>
                    <a:lnTo>
                      <a:pt x="169045" y="24166"/>
                    </a:lnTo>
                    <a:lnTo>
                      <a:pt x="169450" y="23706"/>
                    </a:lnTo>
                    <a:lnTo>
                      <a:pt x="171062" y="23876"/>
                    </a:lnTo>
                    <a:lnTo>
                      <a:pt x="172557" y="23646"/>
                    </a:lnTo>
                    <a:lnTo>
                      <a:pt x="174799" y="23301"/>
                    </a:lnTo>
                    <a:lnTo>
                      <a:pt x="176700" y="22841"/>
                    </a:lnTo>
                    <a:lnTo>
                      <a:pt x="179862" y="22726"/>
                    </a:lnTo>
                    <a:lnTo>
                      <a:pt x="181303" y="22095"/>
                    </a:lnTo>
                    <a:lnTo>
                      <a:pt x="182164" y="22265"/>
                    </a:lnTo>
                    <a:lnTo>
                      <a:pt x="183660" y="22210"/>
                    </a:lnTo>
                    <a:lnTo>
                      <a:pt x="185041" y="22380"/>
                    </a:lnTo>
                    <a:lnTo>
                      <a:pt x="186942" y="22611"/>
                    </a:lnTo>
                    <a:lnTo>
                      <a:pt x="187572" y="22440"/>
                    </a:lnTo>
                    <a:lnTo>
                      <a:pt x="190564" y="23416"/>
                    </a:lnTo>
                    <a:lnTo>
                      <a:pt x="190279" y="22555"/>
                    </a:lnTo>
                    <a:lnTo>
                      <a:pt x="191890" y="23301"/>
                    </a:lnTo>
                    <a:lnTo>
                      <a:pt x="195227" y="23531"/>
                    </a:lnTo>
                    <a:lnTo>
                      <a:pt x="197124" y="23821"/>
                    </a:lnTo>
                    <a:lnTo>
                      <a:pt x="199255" y="22785"/>
                    </a:lnTo>
                    <a:lnTo>
                      <a:pt x="200231" y="22555"/>
                    </a:lnTo>
                    <a:lnTo>
                      <a:pt x="201441" y="22555"/>
                    </a:lnTo>
                    <a:lnTo>
                      <a:pt x="204663" y="22670"/>
                    </a:lnTo>
                    <a:lnTo>
                      <a:pt x="205639" y="22495"/>
                    </a:lnTo>
                    <a:lnTo>
                      <a:pt x="206850" y="22611"/>
                    </a:lnTo>
                    <a:lnTo>
                      <a:pt x="208921" y="21805"/>
                    </a:lnTo>
                    <a:lnTo>
                      <a:pt x="211338" y="22555"/>
                    </a:lnTo>
                    <a:lnTo>
                      <a:pt x="213064" y="21460"/>
                    </a:lnTo>
                    <a:lnTo>
                      <a:pt x="215766" y="21345"/>
                    </a:lnTo>
                    <a:lnTo>
                      <a:pt x="216631" y="21345"/>
                    </a:lnTo>
                    <a:lnTo>
                      <a:pt x="217952" y="21750"/>
                    </a:lnTo>
                    <a:lnTo>
                      <a:pt x="219623" y="21750"/>
                    </a:lnTo>
                    <a:lnTo>
                      <a:pt x="219968" y="21230"/>
                    </a:lnTo>
                    <a:lnTo>
                      <a:pt x="220314" y="20424"/>
                    </a:lnTo>
                    <a:lnTo>
                      <a:pt x="221980" y="20884"/>
                    </a:lnTo>
                    <a:lnTo>
                      <a:pt x="223536" y="20539"/>
                    </a:lnTo>
                    <a:lnTo>
                      <a:pt x="225147" y="20254"/>
                    </a:lnTo>
                    <a:lnTo>
                      <a:pt x="226813" y="20369"/>
                    </a:lnTo>
                    <a:lnTo>
                      <a:pt x="228539" y="19849"/>
                    </a:lnTo>
                    <a:lnTo>
                      <a:pt x="230440" y="19563"/>
                    </a:lnTo>
                    <a:lnTo>
                      <a:pt x="231646" y="19619"/>
                    </a:lnTo>
                    <a:lnTo>
                      <a:pt x="233027" y="20254"/>
                    </a:lnTo>
                    <a:lnTo>
                      <a:pt x="234293" y="20424"/>
                    </a:lnTo>
                    <a:lnTo>
                      <a:pt x="235043" y="20079"/>
                    </a:lnTo>
                    <a:lnTo>
                      <a:pt x="237000" y="19794"/>
                    </a:lnTo>
                    <a:lnTo>
                      <a:pt x="237345" y="19333"/>
                    </a:lnTo>
                    <a:lnTo>
                      <a:pt x="237920" y="18813"/>
                    </a:lnTo>
                    <a:lnTo>
                      <a:pt x="238841" y="19218"/>
                    </a:lnTo>
                    <a:lnTo>
                      <a:pt x="240222" y="18873"/>
                    </a:lnTo>
                    <a:lnTo>
                      <a:pt x="241372" y="18528"/>
                    </a:lnTo>
                    <a:lnTo>
                      <a:pt x="243269" y="18583"/>
                    </a:lnTo>
                    <a:lnTo>
                      <a:pt x="247296" y="18698"/>
                    </a:lnTo>
                    <a:lnTo>
                      <a:pt x="248507" y="18988"/>
                    </a:lnTo>
                    <a:lnTo>
                      <a:pt x="249253" y="18468"/>
                    </a:lnTo>
                    <a:lnTo>
                      <a:pt x="250058" y="17662"/>
                    </a:lnTo>
                    <a:lnTo>
                      <a:pt x="250979" y="17607"/>
                    </a:lnTo>
                    <a:lnTo>
                      <a:pt x="251844" y="17317"/>
                    </a:lnTo>
                    <a:lnTo>
                      <a:pt x="252420" y="17377"/>
                    </a:lnTo>
                    <a:lnTo>
                      <a:pt x="254376" y="16742"/>
                    </a:lnTo>
                    <a:lnTo>
                      <a:pt x="255697" y="16512"/>
                    </a:lnTo>
                    <a:lnTo>
                      <a:pt x="256157" y="17032"/>
                    </a:lnTo>
                    <a:lnTo>
                      <a:pt x="258749" y="17087"/>
                    </a:lnTo>
                    <a:lnTo>
                      <a:pt x="260245" y="17492"/>
                    </a:lnTo>
                    <a:lnTo>
                      <a:pt x="260705" y="17662"/>
                    </a:lnTo>
                    <a:lnTo>
                      <a:pt x="262947" y="16686"/>
                    </a:lnTo>
                    <a:lnTo>
                      <a:pt x="264387" y="15591"/>
                    </a:lnTo>
                    <a:lnTo>
                      <a:pt x="265883" y="15996"/>
                    </a:lnTo>
                    <a:lnTo>
                      <a:pt x="267494" y="16456"/>
                    </a:lnTo>
                    <a:lnTo>
                      <a:pt x="268645" y="15766"/>
                    </a:lnTo>
                    <a:lnTo>
                      <a:pt x="269796" y="16111"/>
                    </a:lnTo>
                    <a:lnTo>
                      <a:pt x="270542" y="16686"/>
                    </a:lnTo>
                    <a:lnTo>
                      <a:pt x="271752" y="16051"/>
                    </a:lnTo>
                    <a:lnTo>
                      <a:pt x="273188" y="15075"/>
                    </a:lnTo>
                    <a:lnTo>
                      <a:pt x="274514" y="14901"/>
                    </a:lnTo>
                    <a:lnTo>
                      <a:pt x="276470" y="14670"/>
                    </a:lnTo>
                    <a:lnTo>
                      <a:pt x="276756" y="14385"/>
                    </a:lnTo>
                    <a:lnTo>
                      <a:pt x="277791" y="13695"/>
                    </a:lnTo>
                    <a:lnTo>
                      <a:pt x="279172" y="14325"/>
                    </a:lnTo>
                    <a:lnTo>
                      <a:pt x="283490" y="13004"/>
                    </a:lnTo>
                    <a:lnTo>
                      <a:pt x="285676" y="12774"/>
                    </a:lnTo>
                    <a:lnTo>
                      <a:pt x="285676" y="2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238125" y="990125"/>
                <a:ext cx="7141925" cy="3596100"/>
              </a:xfrm>
              <a:custGeom>
                <a:avLst/>
                <a:gdLst/>
                <a:ahLst/>
                <a:cxnLst/>
                <a:rect l="l" t="t" r="r" b="b"/>
                <a:pathLst>
                  <a:path w="285677" h="143844" extrusionOk="0">
                    <a:moveTo>
                      <a:pt x="0" y="0"/>
                    </a:moveTo>
                    <a:lnTo>
                      <a:pt x="0" y="143443"/>
                    </a:lnTo>
                    <a:lnTo>
                      <a:pt x="2822" y="141772"/>
                    </a:lnTo>
                    <a:lnTo>
                      <a:pt x="5063" y="143843"/>
                    </a:lnTo>
                    <a:lnTo>
                      <a:pt x="8631" y="143788"/>
                    </a:lnTo>
                    <a:lnTo>
                      <a:pt x="11277" y="141947"/>
                    </a:lnTo>
                    <a:lnTo>
                      <a:pt x="13003" y="139701"/>
                    </a:lnTo>
                    <a:lnTo>
                      <a:pt x="13869" y="139991"/>
                    </a:lnTo>
                    <a:lnTo>
                      <a:pt x="16516" y="139010"/>
                    </a:lnTo>
                    <a:lnTo>
                      <a:pt x="18642" y="136769"/>
                    </a:lnTo>
                    <a:lnTo>
                      <a:pt x="20773" y="136479"/>
                    </a:lnTo>
                    <a:lnTo>
                      <a:pt x="21749" y="136078"/>
                    </a:lnTo>
                    <a:lnTo>
                      <a:pt x="24686" y="135788"/>
                    </a:lnTo>
                    <a:lnTo>
                      <a:pt x="25491" y="132911"/>
                    </a:lnTo>
                    <a:lnTo>
                      <a:pt x="28714" y="133141"/>
                    </a:lnTo>
                    <a:lnTo>
                      <a:pt x="29979" y="131130"/>
                    </a:lnTo>
                    <a:lnTo>
                      <a:pt x="33027" y="130495"/>
                    </a:lnTo>
                    <a:lnTo>
                      <a:pt x="33717" y="128308"/>
                    </a:lnTo>
                    <a:lnTo>
                      <a:pt x="33892" y="126697"/>
                    </a:lnTo>
                    <a:lnTo>
                      <a:pt x="34753" y="127042"/>
                    </a:lnTo>
                    <a:lnTo>
                      <a:pt x="36769" y="126467"/>
                    </a:lnTo>
                    <a:lnTo>
                      <a:pt x="38610" y="126927"/>
                    </a:lnTo>
                    <a:lnTo>
                      <a:pt x="39300" y="128713"/>
                    </a:lnTo>
                    <a:lnTo>
                      <a:pt x="40336" y="126697"/>
                    </a:lnTo>
                    <a:lnTo>
                      <a:pt x="43038" y="126122"/>
                    </a:lnTo>
                    <a:lnTo>
                      <a:pt x="50518" y="122154"/>
                    </a:lnTo>
                    <a:lnTo>
                      <a:pt x="52589" y="121979"/>
                    </a:lnTo>
                    <a:lnTo>
                      <a:pt x="56502" y="120828"/>
                    </a:lnTo>
                    <a:lnTo>
                      <a:pt x="57828" y="118987"/>
                    </a:lnTo>
                    <a:lnTo>
                      <a:pt x="60760" y="118242"/>
                    </a:lnTo>
                    <a:lnTo>
                      <a:pt x="62371" y="116746"/>
                    </a:lnTo>
                    <a:lnTo>
                      <a:pt x="64617" y="116686"/>
                    </a:lnTo>
                    <a:lnTo>
                      <a:pt x="67204" y="115940"/>
                    </a:lnTo>
                    <a:lnTo>
                      <a:pt x="68585" y="113579"/>
                    </a:lnTo>
                    <a:lnTo>
                      <a:pt x="71347" y="113349"/>
                    </a:lnTo>
                    <a:lnTo>
                      <a:pt x="73763" y="112428"/>
                    </a:lnTo>
                    <a:lnTo>
                      <a:pt x="74684" y="111507"/>
                    </a:lnTo>
                    <a:lnTo>
                      <a:pt x="75719" y="111738"/>
                    </a:lnTo>
                    <a:lnTo>
                      <a:pt x="77160" y="110417"/>
                    </a:lnTo>
                    <a:lnTo>
                      <a:pt x="80612" y="109551"/>
                    </a:lnTo>
                    <a:lnTo>
                      <a:pt x="83719" y="108861"/>
                    </a:lnTo>
                    <a:lnTo>
                      <a:pt x="87172" y="108055"/>
                    </a:lnTo>
                    <a:lnTo>
                      <a:pt x="89243" y="107365"/>
                    </a:lnTo>
                    <a:lnTo>
                      <a:pt x="91660" y="107540"/>
                    </a:lnTo>
                    <a:lnTo>
                      <a:pt x="91775" y="106504"/>
                    </a:lnTo>
                    <a:lnTo>
                      <a:pt x="95167" y="105238"/>
                    </a:lnTo>
                    <a:lnTo>
                      <a:pt x="98679" y="105293"/>
                    </a:lnTo>
                    <a:lnTo>
                      <a:pt x="100806" y="103397"/>
                    </a:lnTo>
                    <a:lnTo>
                      <a:pt x="103337" y="104087"/>
                    </a:lnTo>
                    <a:lnTo>
                      <a:pt x="105294" y="102992"/>
                    </a:lnTo>
                    <a:lnTo>
                      <a:pt x="105869" y="103282"/>
                    </a:lnTo>
                    <a:lnTo>
                      <a:pt x="110932" y="102822"/>
                    </a:lnTo>
                    <a:lnTo>
                      <a:pt x="112028" y="103512"/>
                    </a:lnTo>
                    <a:lnTo>
                      <a:pt x="115135" y="102417"/>
                    </a:lnTo>
                    <a:lnTo>
                      <a:pt x="116171" y="101671"/>
                    </a:lnTo>
                    <a:lnTo>
                      <a:pt x="118988" y="101496"/>
                    </a:lnTo>
                    <a:lnTo>
                      <a:pt x="120889" y="101095"/>
                    </a:lnTo>
                    <a:lnTo>
                      <a:pt x="122325" y="98849"/>
                    </a:lnTo>
                    <a:lnTo>
                      <a:pt x="124051" y="98734"/>
                    </a:lnTo>
                    <a:lnTo>
                      <a:pt x="124456" y="97528"/>
                    </a:lnTo>
                    <a:lnTo>
                      <a:pt x="125892" y="97008"/>
                    </a:lnTo>
                    <a:lnTo>
                      <a:pt x="128654" y="97238"/>
                    </a:lnTo>
                    <a:lnTo>
                      <a:pt x="130380" y="95687"/>
                    </a:lnTo>
                    <a:lnTo>
                      <a:pt x="131821" y="95227"/>
                    </a:lnTo>
                    <a:lnTo>
                      <a:pt x="132797" y="95052"/>
                    </a:lnTo>
                    <a:lnTo>
                      <a:pt x="134468" y="94937"/>
                    </a:lnTo>
                    <a:lnTo>
                      <a:pt x="134523" y="94131"/>
                    </a:lnTo>
                    <a:lnTo>
                      <a:pt x="137630" y="94822"/>
                    </a:lnTo>
                    <a:lnTo>
                      <a:pt x="138610" y="94361"/>
                    </a:lnTo>
                    <a:lnTo>
                      <a:pt x="142463" y="93556"/>
                    </a:lnTo>
                    <a:lnTo>
                      <a:pt x="143559" y="91544"/>
                    </a:lnTo>
                    <a:lnTo>
                      <a:pt x="144880" y="92520"/>
                    </a:lnTo>
                    <a:lnTo>
                      <a:pt x="146376" y="92350"/>
                    </a:lnTo>
                    <a:lnTo>
                      <a:pt x="149598" y="94191"/>
                    </a:lnTo>
                    <a:lnTo>
                      <a:pt x="151154" y="92350"/>
                    </a:lnTo>
                    <a:lnTo>
                      <a:pt x="159149" y="93731"/>
                    </a:lnTo>
                    <a:lnTo>
                      <a:pt x="164042" y="92405"/>
                    </a:lnTo>
                    <a:lnTo>
                      <a:pt x="169450" y="93270"/>
                    </a:lnTo>
                    <a:lnTo>
                      <a:pt x="172442" y="92750"/>
                    </a:lnTo>
                    <a:lnTo>
                      <a:pt x="174053" y="91945"/>
                    </a:lnTo>
                    <a:lnTo>
                      <a:pt x="176815" y="92980"/>
                    </a:lnTo>
                    <a:lnTo>
                      <a:pt x="178426" y="91889"/>
                    </a:lnTo>
                    <a:lnTo>
                      <a:pt x="180323" y="92060"/>
                    </a:lnTo>
                    <a:lnTo>
                      <a:pt x="182624" y="92235"/>
                    </a:lnTo>
                    <a:lnTo>
                      <a:pt x="187803" y="92060"/>
                    </a:lnTo>
                    <a:lnTo>
                      <a:pt x="191430" y="92405"/>
                    </a:lnTo>
                    <a:lnTo>
                      <a:pt x="196548" y="91774"/>
                    </a:lnTo>
                    <a:lnTo>
                      <a:pt x="197584" y="90909"/>
                    </a:lnTo>
                    <a:lnTo>
                      <a:pt x="201957" y="91024"/>
                    </a:lnTo>
                    <a:lnTo>
                      <a:pt x="204203" y="91084"/>
                    </a:lnTo>
                    <a:lnTo>
                      <a:pt x="206330" y="90278"/>
                    </a:lnTo>
                    <a:lnTo>
                      <a:pt x="207310" y="90794"/>
                    </a:lnTo>
                    <a:lnTo>
                      <a:pt x="208516" y="89988"/>
                    </a:lnTo>
                    <a:lnTo>
                      <a:pt x="209322" y="90104"/>
                    </a:lnTo>
                    <a:lnTo>
                      <a:pt x="210187" y="88953"/>
                    </a:lnTo>
                    <a:lnTo>
                      <a:pt x="212889" y="90048"/>
                    </a:lnTo>
                    <a:lnTo>
                      <a:pt x="215306" y="90739"/>
                    </a:lnTo>
                    <a:lnTo>
                      <a:pt x="217092" y="89473"/>
                    </a:lnTo>
                    <a:lnTo>
                      <a:pt x="218528" y="89183"/>
                    </a:lnTo>
                    <a:lnTo>
                      <a:pt x="219563" y="88667"/>
                    </a:lnTo>
                    <a:lnTo>
                      <a:pt x="221174" y="88898"/>
                    </a:lnTo>
                    <a:lnTo>
                      <a:pt x="222730" y="88782"/>
                    </a:lnTo>
                    <a:lnTo>
                      <a:pt x="225377" y="89013"/>
                    </a:lnTo>
                    <a:lnTo>
                      <a:pt x="228079" y="88782"/>
                    </a:lnTo>
                    <a:lnTo>
                      <a:pt x="231761" y="89873"/>
                    </a:lnTo>
                    <a:lnTo>
                      <a:pt x="234638" y="89528"/>
                    </a:lnTo>
                    <a:lnTo>
                      <a:pt x="235904" y="88322"/>
                    </a:lnTo>
                    <a:lnTo>
                      <a:pt x="237745" y="88782"/>
                    </a:lnTo>
                    <a:lnTo>
                      <a:pt x="239702" y="89703"/>
                    </a:lnTo>
                    <a:lnTo>
                      <a:pt x="240622" y="89013"/>
                    </a:lnTo>
                    <a:lnTo>
                      <a:pt x="241428" y="88723"/>
                    </a:lnTo>
                    <a:lnTo>
                      <a:pt x="241372" y="87747"/>
                    </a:lnTo>
                    <a:lnTo>
                      <a:pt x="243904" y="89358"/>
                    </a:lnTo>
                    <a:lnTo>
                      <a:pt x="246146" y="89818"/>
                    </a:lnTo>
                    <a:lnTo>
                      <a:pt x="248562" y="89703"/>
                    </a:lnTo>
                    <a:lnTo>
                      <a:pt x="250233" y="89988"/>
                    </a:lnTo>
                    <a:lnTo>
                      <a:pt x="250578" y="89703"/>
                    </a:lnTo>
                    <a:lnTo>
                      <a:pt x="253050" y="90219"/>
                    </a:lnTo>
                    <a:lnTo>
                      <a:pt x="256963" y="89413"/>
                    </a:lnTo>
                    <a:lnTo>
                      <a:pt x="259955" y="89933"/>
                    </a:lnTo>
                    <a:lnTo>
                      <a:pt x="261396" y="90679"/>
                    </a:lnTo>
                    <a:lnTo>
                      <a:pt x="262431" y="88723"/>
                    </a:lnTo>
                    <a:lnTo>
                      <a:pt x="264963" y="87687"/>
                    </a:lnTo>
                    <a:lnTo>
                      <a:pt x="266629" y="87572"/>
                    </a:lnTo>
                    <a:lnTo>
                      <a:pt x="269736" y="86711"/>
                    </a:lnTo>
                    <a:lnTo>
                      <a:pt x="272728" y="85385"/>
                    </a:lnTo>
                    <a:lnTo>
                      <a:pt x="273593" y="84640"/>
                    </a:lnTo>
                    <a:lnTo>
                      <a:pt x="274569" y="85731"/>
                    </a:lnTo>
                    <a:lnTo>
                      <a:pt x="278081" y="86941"/>
                    </a:lnTo>
                    <a:lnTo>
                      <a:pt x="283085" y="85445"/>
                    </a:lnTo>
                    <a:lnTo>
                      <a:pt x="284581" y="85155"/>
                    </a:lnTo>
                    <a:lnTo>
                      <a:pt x="284926" y="84755"/>
                    </a:lnTo>
                    <a:lnTo>
                      <a:pt x="285676" y="84755"/>
                    </a:lnTo>
                    <a:lnTo>
                      <a:pt x="285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 name="Google Shape;96;p8"/>
            <p:cNvPicPr preferRelativeResize="0"/>
            <p:nvPr/>
          </p:nvPicPr>
          <p:blipFill rotWithShape="1">
            <a:blip r:embed="rId2">
              <a:alphaModFix/>
            </a:blip>
            <a:srcRect l="1617" t="7604" r="2117" b="3245"/>
            <a:stretch/>
          </p:blipFill>
          <p:spPr>
            <a:xfrm>
              <a:off x="147175" y="481425"/>
              <a:ext cx="8802427" cy="4585225"/>
            </a:xfrm>
            <a:prstGeom prst="rect">
              <a:avLst/>
            </a:prstGeom>
            <a:noFill/>
            <a:ln>
              <a:noFill/>
            </a:ln>
          </p:spPr>
        </p:pic>
        <p:sp>
          <p:nvSpPr>
            <p:cNvPr id="97" name="Google Shape;97;p8"/>
            <p:cNvSpPr/>
            <p:nvPr/>
          </p:nvSpPr>
          <p:spPr>
            <a:xfrm rot="260826" flipH="1">
              <a:off x="4063481" y="390214"/>
              <a:ext cx="1046308" cy="193278"/>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959250" y="945675"/>
            <a:ext cx="5810100" cy="14250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grpSp>
        <p:nvGrpSpPr>
          <p:cNvPr id="100" name="Google Shape;100;p9"/>
          <p:cNvGrpSpPr/>
          <p:nvPr/>
        </p:nvGrpSpPr>
        <p:grpSpPr>
          <a:xfrm>
            <a:off x="69074" y="74600"/>
            <a:ext cx="9005902" cy="4994310"/>
            <a:chOff x="69074" y="74600"/>
            <a:chExt cx="9005902" cy="4994310"/>
          </a:xfrm>
        </p:grpSpPr>
        <p:grpSp>
          <p:nvGrpSpPr>
            <p:cNvPr id="101" name="Google Shape;101;p9"/>
            <p:cNvGrpSpPr/>
            <p:nvPr/>
          </p:nvGrpSpPr>
          <p:grpSpPr>
            <a:xfrm>
              <a:off x="69074" y="74600"/>
              <a:ext cx="9005902" cy="4994310"/>
              <a:chOff x="69074" y="74600"/>
              <a:chExt cx="9005902" cy="4994310"/>
            </a:xfrm>
          </p:grpSpPr>
          <p:grpSp>
            <p:nvGrpSpPr>
              <p:cNvPr id="102" name="Google Shape;102;p9"/>
              <p:cNvGrpSpPr/>
              <p:nvPr/>
            </p:nvGrpSpPr>
            <p:grpSpPr>
              <a:xfrm>
                <a:off x="6469075" y="74600"/>
                <a:ext cx="2602046" cy="202519"/>
                <a:chOff x="4957774" y="238126"/>
                <a:chExt cx="1574898" cy="122575"/>
              </a:xfrm>
            </p:grpSpPr>
            <p:sp>
              <p:nvSpPr>
                <p:cNvPr id="103" name="Google Shape;103;p9"/>
                <p:cNvSpPr/>
                <p:nvPr/>
              </p:nvSpPr>
              <p:spPr>
                <a:xfrm>
                  <a:off x="5501897" y="238126"/>
                  <a:ext cx="1030775" cy="122575"/>
                </a:xfrm>
                <a:custGeom>
                  <a:avLst/>
                  <a:gdLst/>
                  <a:ahLst/>
                  <a:cxnLst/>
                  <a:rect l="l" t="t" r="r" b="b"/>
                  <a:pathLst>
                    <a:path w="41231" h="4373" extrusionOk="0">
                      <a:moveTo>
                        <a:pt x="1367" y="0"/>
                      </a:moveTo>
                      <a:lnTo>
                        <a:pt x="0" y="4372"/>
                      </a:lnTo>
                      <a:lnTo>
                        <a:pt x="41231" y="4372"/>
                      </a:lnTo>
                      <a:lnTo>
                        <a:pt x="40037" y="0"/>
                      </a:lnTo>
                      <a:close/>
                    </a:path>
                  </a:pathLst>
                </a:custGeom>
                <a:solidFill>
                  <a:srgbClr val="A89674">
                    <a:alpha val="7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5233679" y="238126"/>
                  <a:ext cx="1030800" cy="122575"/>
                </a:xfrm>
                <a:custGeom>
                  <a:avLst/>
                  <a:gdLst/>
                  <a:ahLst/>
                  <a:cxnLst/>
                  <a:rect l="l" t="t" r="r" b="b"/>
                  <a:pathLst>
                    <a:path w="41232" h="4373" extrusionOk="0">
                      <a:moveTo>
                        <a:pt x="1371" y="0"/>
                      </a:moveTo>
                      <a:lnTo>
                        <a:pt x="1" y="4372"/>
                      </a:lnTo>
                      <a:lnTo>
                        <a:pt x="41231" y="4372"/>
                      </a:lnTo>
                      <a:lnTo>
                        <a:pt x="40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957774" y="238126"/>
                  <a:ext cx="1029725" cy="122575"/>
                </a:xfrm>
                <a:custGeom>
                  <a:avLst/>
                  <a:gdLst/>
                  <a:ahLst/>
                  <a:cxnLst/>
                  <a:rect l="l" t="t" r="r" b="b"/>
                  <a:pathLst>
                    <a:path w="41189" h="4373" extrusionOk="0">
                      <a:moveTo>
                        <a:pt x="1325" y="0"/>
                      </a:moveTo>
                      <a:lnTo>
                        <a:pt x="1" y="4372"/>
                      </a:lnTo>
                      <a:lnTo>
                        <a:pt x="41189" y="4372"/>
                      </a:lnTo>
                      <a:lnTo>
                        <a:pt x="399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9"/>
              <p:cNvSpPr/>
              <p:nvPr/>
            </p:nvSpPr>
            <p:spPr>
              <a:xfrm>
                <a:off x="69074" y="256919"/>
                <a:ext cx="9005902" cy="4811991"/>
              </a:xfrm>
              <a:custGeom>
                <a:avLst/>
                <a:gdLst/>
                <a:ahLst/>
                <a:cxnLst/>
                <a:rect l="l" t="t" r="r" b="b"/>
                <a:pathLst>
                  <a:path w="108994" h="116499" extrusionOk="0">
                    <a:moveTo>
                      <a:pt x="0" y="0"/>
                    </a:moveTo>
                    <a:lnTo>
                      <a:pt x="0" y="116498"/>
                    </a:lnTo>
                    <a:lnTo>
                      <a:pt x="108993" y="116498"/>
                    </a:lnTo>
                    <a:lnTo>
                      <a:pt x="108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9"/>
            <p:cNvGrpSpPr/>
            <p:nvPr/>
          </p:nvGrpSpPr>
          <p:grpSpPr>
            <a:xfrm>
              <a:off x="134786" y="472210"/>
              <a:ext cx="8787695" cy="4516085"/>
              <a:chOff x="1164750" y="2741075"/>
              <a:chExt cx="5317175" cy="2732550"/>
            </a:xfrm>
          </p:grpSpPr>
          <p:sp>
            <p:nvSpPr>
              <p:cNvPr id="108" name="Google Shape;108;p9"/>
              <p:cNvSpPr/>
              <p:nvPr/>
            </p:nvSpPr>
            <p:spPr>
              <a:xfrm>
                <a:off x="4417000" y="2741075"/>
                <a:ext cx="2064925" cy="2732550"/>
              </a:xfrm>
              <a:custGeom>
                <a:avLst/>
                <a:gdLst/>
                <a:ahLst/>
                <a:cxnLst/>
                <a:rect l="l" t="t" r="r" b="b"/>
                <a:pathLst>
                  <a:path w="82597" h="109302" extrusionOk="0">
                    <a:moveTo>
                      <a:pt x="7241" y="1"/>
                    </a:moveTo>
                    <a:lnTo>
                      <a:pt x="1" y="109301"/>
                    </a:lnTo>
                    <a:lnTo>
                      <a:pt x="69794" y="109301"/>
                    </a:lnTo>
                    <a:lnTo>
                      <a:pt x="69307" y="106211"/>
                    </a:lnTo>
                    <a:lnTo>
                      <a:pt x="71514" y="103033"/>
                    </a:lnTo>
                    <a:lnTo>
                      <a:pt x="73280" y="100826"/>
                    </a:lnTo>
                    <a:lnTo>
                      <a:pt x="70854" y="99106"/>
                    </a:lnTo>
                    <a:lnTo>
                      <a:pt x="72927" y="93145"/>
                    </a:lnTo>
                    <a:lnTo>
                      <a:pt x="71956" y="92350"/>
                    </a:lnTo>
                    <a:lnTo>
                      <a:pt x="74474" y="90454"/>
                    </a:lnTo>
                    <a:lnTo>
                      <a:pt x="74121" y="88511"/>
                    </a:lnTo>
                    <a:lnTo>
                      <a:pt x="74428" y="84803"/>
                    </a:lnTo>
                    <a:lnTo>
                      <a:pt x="74251" y="83345"/>
                    </a:lnTo>
                    <a:lnTo>
                      <a:pt x="76151" y="81491"/>
                    </a:lnTo>
                    <a:lnTo>
                      <a:pt x="75134" y="77959"/>
                    </a:lnTo>
                    <a:lnTo>
                      <a:pt x="76900" y="75003"/>
                    </a:lnTo>
                    <a:lnTo>
                      <a:pt x="76416" y="70500"/>
                    </a:lnTo>
                    <a:lnTo>
                      <a:pt x="78401" y="67100"/>
                    </a:lnTo>
                    <a:lnTo>
                      <a:pt x="78489" y="65291"/>
                    </a:lnTo>
                    <a:lnTo>
                      <a:pt x="80167" y="63879"/>
                    </a:lnTo>
                    <a:lnTo>
                      <a:pt x="79771" y="62332"/>
                    </a:lnTo>
                    <a:lnTo>
                      <a:pt x="81579" y="59507"/>
                    </a:lnTo>
                    <a:lnTo>
                      <a:pt x="80431" y="58624"/>
                    </a:lnTo>
                    <a:lnTo>
                      <a:pt x="81625" y="57653"/>
                    </a:lnTo>
                    <a:lnTo>
                      <a:pt x="81802" y="52843"/>
                    </a:lnTo>
                    <a:lnTo>
                      <a:pt x="82596" y="51914"/>
                    </a:lnTo>
                    <a:lnTo>
                      <a:pt x="81314" y="50501"/>
                    </a:lnTo>
                    <a:lnTo>
                      <a:pt x="80301" y="47810"/>
                    </a:lnTo>
                    <a:lnTo>
                      <a:pt x="81226" y="45427"/>
                    </a:lnTo>
                    <a:lnTo>
                      <a:pt x="80431" y="43308"/>
                    </a:lnTo>
                    <a:lnTo>
                      <a:pt x="81403" y="42160"/>
                    </a:lnTo>
                    <a:lnTo>
                      <a:pt x="80167" y="41365"/>
                    </a:lnTo>
                    <a:lnTo>
                      <a:pt x="80343" y="36375"/>
                    </a:lnTo>
                    <a:lnTo>
                      <a:pt x="80124" y="33285"/>
                    </a:lnTo>
                    <a:lnTo>
                      <a:pt x="78754" y="32932"/>
                    </a:lnTo>
                    <a:lnTo>
                      <a:pt x="79418" y="30594"/>
                    </a:lnTo>
                    <a:lnTo>
                      <a:pt x="76858" y="27151"/>
                    </a:lnTo>
                    <a:lnTo>
                      <a:pt x="78401" y="27193"/>
                    </a:lnTo>
                    <a:lnTo>
                      <a:pt x="75621" y="24591"/>
                    </a:lnTo>
                    <a:lnTo>
                      <a:pt x="75929" y="21720"/>
                    </a:lnTo>
                    <a:lnTo>
                      <a:pt x="77959" y="20176"/>
                    </a:lnTo>
                    <a:lnTo>
                      <a:pt x="76593" y="17305"/>
                    </a:lnTo>
                    <a:lnTo>
                      <a:pt x="78800" y="15409"/>
                    </a:lnTo>
                    <a:lnTo>
                      <a:pt x="76194" y="14038"/>
                    </a:lnTo>
                    <a:lnTo>
                      <a:pt x="74604" y="12672"/>
                    </a:lnTo>
                    <a:lnTo>
                      <a:pt x="75576" y="9317"/>
                    </a:lnTo>
                    <a:lnTo>
                      <a:pt x="74562" y="8211"/>
                    </a:lnTo>
                    <a:lnTo>
                      <a:pt x="75180" y="6446"/>
                    </a:lnTo>
                    <a:lnTo>
                      <a:pt x="71779" y="3621"/>
                    </a:lnTo>
                    <a:lnTo>
                      <a:pt x="72531" y="1283"/>
                    </a:lnTo>
                    <a:lnTo>
                      <a:pt x="71779" y="1"/>
                    </a:lnTo>
                    <a:close/>
                  </a:path>
                </a:pathLst>
              </a:custGeom>
              <a:solidFill>
                <a:schemeClr val="accent4"/>
              </a:solidFill>
              <a:ln>
                <a:noFill/>
              </a:ln>
              <a:effectLst>
                <a:outerShdw blurRad="385763" dist="114300"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1164750" y="2741075"/>
                <a:ext cx="2808650" cy="2732550"/>
              </a:xfrm>
              <a:custGeom>
                <a:avLst/>
                <a:gdLst/>
                <a:ahLst/>
                <a:cxnLst/>
                <a:rect l="l" t="t" r="r" b="b"/>
                <a:pathLst>
                  <a:path w="112346" h="109302" extrusionOk="0">
                    <a:moveTo>
                      <a:pt x="10637" y="1"/>
                    </a:moveTo>
                    <a:lnTo>
                      <a:pt x="9535" y="1283"/>
                    </a:lnTo>
                    <a:lnTo>
                      <a:pt x="12668" y="3885"/>
                    </a:lnTo>
                    <a:lnTo>
                      <a:pt x="11520" y="4638"/>
                    </a:lnTo>
                    <a:lnTo>
                      <a:pt x="12050" y="7152"/>
                    </a:lnTo>
                    <a:lnTo>
                      <a:pt x="11036" y="7639"/>
                    </a:lnTo>
                    <a:lnTo>
                      <a:pt x="9578" y="9094"/>
                    </a:lnTo>
                    <a:lnTo>
                      <a:pt x="11301" y="11259"/>
                    </a:lnTo>
                    <a:lnTo>
                      <a:pt x="11389" y="12054"/>
                    </a:lnTo>
                    <a:lnTo>
                      <a:pt x="12272" y="13290"/>
                    </a:lnTo>
                    <a:lnTo>
                      <a:pt x="12714" y="14833"/>
                    </a:lnTo>
                    <a:lnTo>
                      <a:pt x="12272" y="15628"/>
                    </a:lnTo>
                    <a:lnTo>
                      <a:pt x="12668" y="16511"/>
                    </a:lnTo>
                    <a:lnTo>
                      <a:pt x="13243" y="17086"/>
                    </a:lnTo>
                    <a:lnTo>
                      <a:pt x="12844" y="17747"/>
                    </a:lnTo>
                    <a:lnTo>
                      <a:pt x="11873" y="19205"/>
                    </a:lnTo>
                    <a:lnTo>
                      <a:pt x="11873" y="21455"/>
                    </a:lnTo>
                    <a:lnTo>
                      <a:pt x="10507" y="22956"/>
                    </a:lnTo>
                    <a:lnTo>
                      <a:pt x="10153" y="23927"/>
                    </a:lnTo>
                    <a:lnTo>
                      <a:pt x="8917" y="24545"/>
                    </a:lnTo>
                    <a:lnTo>
                      <a:pt x="9800" y="28518"/>
                    </a:lnTo>
                    <a:lnTo>
                      <a:pt x="8342" y="30683"/>
                    </a:lnTo>
                    <a:lnTo>
                      <a:pt x="9359" y="33727"/>
                    </a:lnTo>
                    <a:lnTo>
                      <a:pt x="8253" y="35228"/>
                    </a:lnTo>
                    <a:lnTo>
                      <a:pt x="6975" y="38187"/>
                    </a:lnTo>
                    <a:lnTo>
                      <a:pt x="7635" y="40260"/>
                    </a:lnTo>
                    <a:lnTo>
                      <a:pt x="6357" y="42997"/>
                    </a:lnTo>
                    <a:lnTo>
                      <a:pt x="7547" y="44674"/>
                    </a:lnTo>
                    <a:lnTo>
                      <a:pt x="7858" y="46617"/>
                    </a:lnTo>
                    <a:lnTo>
                      <a:pt x="7152" y="48870"/>
                    </a:lnTo>
                    <a:lnTo>
                      <a:pt x="6223" y="52578"/>
                    </a:lnTo>
                    <a:lnTo>
                      <a:pt x="4238" y="56374"/>
                    </a:lnTo>
                    <a:lnTo>
                      <a:pt x="2780" y="57610"/>
                    </a:lnTo>
                    <a:lnTo>
                      <a:pt x="1279" y="58846"/>
                    </a:lnTo>
                    <a:lnTo>
                      <a:pt x="2162" y="60655"/>
                    </a:lnTo>
                    <a:lnTo>
                      <a:pt x="1367" y="61891"/>
                    </a:lnTo>
                    <a:lnTo>
                      <a:pt x="0" y="64539"/>
                    </a:lnTo>
                    <a:lnTo>
                      <a:pt x="1720" y="68028"/>
                    </a:lnTo>
                    <a:lnTo>
                      <a:pt x="530" y="69353"/>
                    </a:lnTo>
                    <a:lnTo>
                      <a:pt x="2956" y="70455"/>
                    </a:lnTo>
                    <a:lnTo>
                      <a:pt x="3885" y="73326"/>
                    </a:lnTo>
                    <a:lnTo>
                      <a:pt x="4810" y="76328"/>
                    </a:lnTo>
                    <a:lnTo>
                      <a:pt x="4280" y="78930"/>
                    </a:lnTo>
                    <a:lnTo>
                      <a:pt x="5870" y="80078"/>
                    </a:lnTo>
                    <a:lnTo>
                      <a:pt x="5517" y="81801"/>
                    </a:lnTo>
                    <a:lnTo>
                      <a:pt x="3927" y="83302"/>
                    </a:lnTo>
                    <a:lnTo>
                      <a:pt x="5163" y="85375"/>
                    </a:lnTo>
                    <a:lnTo>
                      <a:pt x="4899" y="87759"/>
                    </a:lnTo>
                    <a:lnTo>
                      <a:pt x="5252" y="89306"/>
                    </a:lnTo>
                    <a:lnTo>
                      <a:pt x="8388" y="91909"/>
                    </a:lnTo>
                    <a:lnTo>
                      <a:pt x="7812" y="93409"/>
                    </a:lnTo>
                    <a:lnTo>
                      <a:pt x="8299" y="96369"/>
                    </a:lnTo>
                    <a:lnTo>
                      <a:pt x="9182" y="99060"/>
                    </a:lnTo>
                    <a:lnTo>
                      <a:pt x="7282" y="101136"/>
                    </a:lnTo>
                    <a:lnTo>
                      <a:pt x="6841" y="107182"/>
                    </a:lnTo>
                    <a:lnTo>
                      <a:pt x="8077" y="108376"/>
                    </a:lnTo>
                    <a:lnTo>
                      <a:pt x="8518" y="109301"/>
                    </a:lnTo>
                    <a:lnTo>
                      <a:pt x="108065" y="109301"/>
                    </a:lnTo>
                    <a:lnTo>
                      <a:pt x="112345" y="1"/>
                    </a:lnTo>
                    <a:close/>
                  </a:path>
                </a:pathLst>
              </a:custGeom>
              <a:solidFill>
                <a:schemeClr val="accent4"/>
              </a:solidFill>
              <a:ln>
                <a:noFill/>
              </a:ln>
              <a:effectLst>
                <a:outerShdw blurRad="200025" dist="66675" dir="54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1253025" y="2741075"/>
                <a:ext cx="3474175" cy="2732550"/>
              </a:xfrm>
              <a:custGeom>
                <a:avLst/>
                <a:gdLst/>
                <a:ahLst/>
                <a:cxnLst/>
                <a:rect l="l" t="t" r="r" b="b"/>
                <a:pathLst>
                  <a:path w="138967" h="109302" extrusionOk="0">
                    <a:moveTo>
                      <a:pt x="14657" y="1"/>
                    </a:moveTo>
                    <a:lnTo>
                      <a:pt x="14833" y="753"/>
                    </a:lnTo>
                    <a:lnTo>
                      <a:pt x="12050" y="7152"/>
                    </a:lnTo>
                    <a:lnTo>
                      <a:pt x="10991" y="9271"/>
                    </a:lnTo>
                    <a:lnTo>
                      <a:pt x="10461" y="10288"/>
                    </a:lnTo>
                    <a:lnTo>
                      <a:pt x="11655" y="12008"/>
                    </a:lnTo>
                    <a:lnTo>
                      <a:pt x="11521" y="12760"/>
                    </a:lnTo>
                    <a:lnTo>
                      <a:pt x="12273" y="13643"/>
                    </a:lnTo>
                    <a:lnTo>
                      <a:pt x="10684" y="14084"/>
                    </a:lnTo>
                    <a:lnTo>
                      <a:pt x="11874" y="15409"/>
                    </a:lnTo>
                    <a:lnTo>
                      <a:pt x="11256" y="16380"/>
                    </a:lnTo>
                    <a:lnTo>
                      <a:pt x="10285" y="18453"/>
                    </a:lnTo>
                    <a:lnTo>
                      <a:pt x="10507" y="20395"/>
                    </a:lnTo>
                    <a:lnTo>
                      <a:pt x="10242" y="23132"/>
                    </a:lnTo>
                    <a:lnTo>
                      <a:pt x="10814" y="26092"/>
                    </a:lnTo>
                    <a:lnTo>
                      <a:pt x="10595" y="27370"/>
                    </a:lnTo>
                    <a:lnTo>
                      <a:pt x="8431" y="28165"/>
                    </a:lnTo>
                    <a:lnTo>
                      <a:pt x="7901" y="31961"/>
                    </a:lnTo>
                    <a:lnTo>
                      <a:pt x="9624" y="33903"/>
                    </a:lnTo>
                    <a:lnTo>
                      <a:pt x="8077" y="37569"/>
                    </a:lnTo>
                    <a:lnTo>
                      <a:pt x="6976" y="38275"/>
                    </a:lnTo>
                    <a:lnTo>
                      <a:pt x="5475" y="42072"/>
                    </a:lnTo>
                    <a:lnTo>
                      <a:pt x="6622" y="42997"/>
                    </a:lnTo>
                    <a:lnTo>
                      <a:pt x="7240" y="44498"/>
                    </a:lnTo>
                    <a:lnTo>
                      <a:pt x="5651" y="45557"/>
                    </a:lnTo>
                    <a:lnTo>
                      <a:pt x="5870" y="49354"/>
                    </a:lnTo>
                    <a:lnTo>
                      <a:pt x="7064" y="51077"/>
                    </a:lnTo>
                    <a:lnTo>
                      <a:pt x="4327" y="53856"/>
                    </a:lnTo>
                    <a:lnTo>
                      <a:pt x="4369" y="55933"/>
                    </a:lnTo>
                    <a:lnTo>
                      <a:pt x="707" y="62244"/>
                    </a:lnTo>
                    <a:lnTo>
                      <a:pt x="1" y="64144"/>
                    </a:lnTo>
                    <a:lnTo>
                      <a:pt x="1809" y="69395"/>
                    </a:lnTo>
                    <a:lnTo>
                      <a:pt x="3045" y="70808"/>
                    </a:lnTo>
                    <a:lnTo>
                      <a:pt x="5386" y="75445"/>
                    </a:lnTo>
                    <a:lnTo>
                      <a:pt x="4857" y="77518"/>
                    </a:lnTo>
                    <a:lnTo>
                      <a:pt x="8077" y="78842"/>
                    </a:lnTo>
                    <a:lnTo>
                      <a:pt x="6312" y="82419"/>
                    </a:lnTo>
                    <a:lnTo>
                      <a:pt x="7195" y="84362"/>
                    </a:lnTo>
                    <a:lnTo>
                      <a:pt x="8565" y="89394"/>
                    </a:lnTo>
                    <a:lnTo>
                      <a:pt x="9755" y="90143"/>
                    </a:lnTo>
                    <a:lnTo>
                      <a:pt x="7505" y="92527"/>
                    </a:lnTo>
                    <a:lnTo>
                      <a:pt x="7682" y="95352"/>
                    </a:lnTo>
                    <a:lnTo>
                      <a:pt x="9931" y="96545"/>
                    </a:lnTo>
                    <a:lnTo>
                      <a:pt x="9931" y="98618"/>
                    </a:lnTo>
                    <a:lnTo>
                      <a:pt x="8565" y="99812"/>
                    </a:lnTo>
                    <a:lnTo>
                      <a:pt x="9667" y="101267"/>
                    </a:lnTo>
                    <a:lnTo>
                      <a:pt x="8035" y="104668"/>
                    </a:lnTo>
                    <a:lnTo>
                      <a:pt x="7901" y="108023"/>
                    </a:lnTo>
                    <a:lnTo>
                      <a:pt x="10154" y="109301"/>
                    </a:lnTo>
                    <a:lnTo>
                      <a:pt x="115436" y="109301"/>
                    </a:lnTo>
                    <a:lnTo>
                      <a:pt x="1389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4056175" y="2741075"/>
                <a:ext cx="2345125" cy="2732550"/>
              </a:xfrm>
              <a:custGeom>
                <a:avLst/>
                <a:gdLst/>
                <a:ahLst/>
                <a:cxnLst/>
                <a:rect l="l" t="t" r="r" b="b"/>
                <a:pathLst>
                  <a:path w="93805" h="109302" extrusionOk="0">
                    <a:moveTo>
                      <a:pt x="12184" y="1"/>
                    </a:moveTo>
                    <a:lnTo>
                      <a:pt x="1" y="109301"/>
                    </a:lnTo>
                    <a:lnTo>
                      <a:pt x="77606" y="109301"/>
                    </a:lnTo>
                    <a:lnTo>
                      <a:pt x="77648" y="109171"/>
                    </a:lnTo>
                    <a:lnTo>
                      <a:pt x="77694" y="107493"/>
                    </a:lnTo>
                    <a:lnTo>
                      <a:pt x="75928" y="105858"/>
                    </a:lnTo>
                    <a:lnTo>
                      <a:pt x="78973" y="103298"/>
                    </a:lnTo>
                    <a:lnTo>
                      <a:pt x="80385" y="101355"/>
                    </a:lnTo>
                    <a:lnTo>
                      <a:pt x="80961" y="96323"/>
                    </a:lnTo>
                    <a:lnTo>
                      <a:pt x="79326" y="93455"/>
                    </a:lnTo>
                    <a:lnTo>
                      <a:pt x="81314" y="92615"/>
                    </a:lnTo>
                    <a:lnTo>
                      <a:pt x="82903" y="89924"/>
                    </a:lnTo>
                    <a:lnTo>
                      <a:pt x="82991" y="86082"/>
                    </a:lnTo>
                    <a:lnTo>
                      <a:pt x="80915" y="85110"/>
                    </a:lnTo>
                    <a:lnTo>
                      <a:pt x="82946" y="83345"/>
                    </a:lnTo>
                    <a:lnTo>
                      <a:pt x="82373" y="81448"/>
                    </a:lnTo>
                    <a:lnTo>
                      <a:pt x="81798" y="79241"/>
                    </a:lnTo>
                    <a:lnTo>
                      <a:pt x="82681" y="77652"/>
                    </a:lnTo>
                    <a:lnTo>
                      <a:pt x="81974" y="75222"/>
                    </a:lnTo>
                    <a:lnTo>
                      <a:pt x="83299" y="74074"/>
                    </a:lnTo>
                    <a:lnTo>
                      <a:pt x="85905" y="72443"/>
                    </a:lnTo>
                    <a:lnTo>
                      <a:pt x="82946" y="70278"/>
                    </a:lnTo>
                    <a:lnTo>
                      <a:pt x="85993" y="68336"/>
                    </a:lnTo>
                    <a:lnTo>
                      <a:pt x="86036" y="66792"/>
                    </a:lnTo>
                    <a:lnTo>
                      <a:pt x="86477" y="62774"/>
                    </a:lnTo>
                    <a:lnTo>
                      <a:pt x="87759" y="59772"/>
                    </a:lnTo>
                    <a:lnTo>
                      <a:pt x="89567" y="58670"/>
                    </a:lnTo>
                    <a:lnTo>
                      <a:pt x="88066" y="55710"/>
                    </a:lnTo>
                    <a:lnTo>
                      <a:pt x="89302" y="54520"/>
                    </a:lnTo>
                    <a:lnTo>
                      <a:pt x="90231" y="50724"/>
                    </a:lnTo>
                    <a:lnTo>
                      <a:pt x="93321" y="50547"/>
                    </a:lnTo>
                    <a:lnTo>
                      <a:pt x="92527" y="47987"/>
                    </a:lnTo>
                    <a:lnTo>
                      <a:pt x="93233" y="45780"/>
                    </a:lnTo>
                    <a:lnTo>
                      <a:pt x="91863" y="44056"/>
                    </a:lnTo>
                    <a:lnTo>
                      <a:pt x="91156" y="42513"/>
                    </a:lnTo>
                    <a:lnTo>
                      <a:pt x="93805" y="41983"/>
                    </a:lnTo>
                    <a:lnTo>
                      <a:pt x="92657" y="40218"/>
                    </a:lnTo>
                    <a:lnTo>
                      <a:pt x="93099" y="38187"/>
                    </a:lnTo>
                    <a:lnTo>
                      <a:pt x="92392" y="34567"/>
                    </a:lnTo>
                    <a:lnTo>
                      <a:pt x="87007" y="31830"/>
                    </a:lnTo>
                    <a:lnTo>
                      <a:pt x="87318" y="28917"/>
                    </a:lnTo>
                    <a:lnTo>
                      <a:pt x="85817" y="28606"/>
                    </a:lnTo>
                    <a:lnTo>
                      <a:pt x="86964" y="26180"/>
                    </a:lnTo>
                    <a:lnTo>
                      <a:pt x="84669" y="23355"/>
                    </a:lnTo>
                    <a:lnTo>
                      <a:pt x="83698" y="20706"/>
                    </a:lnTo>
                    <a:lnTo>
                      <a:pt x="85110" y="18983"/>
                    </a:lnTo>
                    <a:lnTo>
                      <a:pt x="85153" y="17129"/>
                    </a:lnTo>
                    <a:lnTo>
                      <a:pt x="86389" y="15804"/>
                    </a:lnTo>
                    <a:lnTo>
                      <a:pt x="86170" y="11743"/>
                    </a:lnTo>
                    <a:lnTo>
                      <a:pt x="84227" y="3225"/>
                    </a:lnTo>
                    <a:lnTo>
                      <a:pt x="82020" y="1943"/>
                    </a:lnTo>
                    <a:lnTo>
                      <a:pt x="82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 name="Google Shape;112;p9"/>
            <p:cNvPicPr preferRelativeResize="0"/>
            <p:nvPr/>
          </p:nvPicPr>
          <p:blipFill rotWithShape="1">
            <a:blip r:embed="rId2">
              <a:alphaModFix/>
            </a:blip>
            <a:srcRect l="1795" t="8701" r="1154" b="3494"/>
            <a:stretch/>
          </p:blipFill>
          <p:spPr>
            <a:xfrm>
              <a:off x="95125" y="472200"/>
              <a:ext cx="8874301" cy="4516099"/>
            </a:xfrm>
            <a:prstGeom prst="rect">
              <a:avLst/>
            </a:prstGeom>
            <a:noFill/>
            <a:ln>
              <a:noFill/>
            </a:ln>
          </p:spPr>
        </p:pic>
        <p:sp>
          <p:nvSpPr>
            <p:cNvPr id="113" name="Google Shape;113;p9"/>
            <p:cNvSpPr/>
            <p:nvPr/>
          </p:nvSpPr>
          <p:spPr>
            <a:xfrm>
              <a:off x="4067463" y="336975"/>
              <a:ext cx="1009223" cy="20252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BEAA85">
                <a:alpha val="76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subTitle" idx="1"/>
          </p:nvPr>
        </p:nvSpPr>
        <p:spPr>
          <a:xfrm>
            <a:off x="2135525" y="34583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9"/>
          <p:cNvSpPr txBox="1">
            <a:spLocks noGrp="1"/>
          </p:cNvSpPr>
          <p:nvPr>
            <p:ph type="title"/>
          </p:nvPr>
        </p:nvSpPr>
        <p:spPr>
          <a:xfrm>
            <a:off x="1328675" y="1265300"/>
            <a:ext cx="64866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15000"/>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10"/>
          <p:cNvSpPr>
            <a:spLocks noGrp="1"/>
          </p:cNvSpPr>
          <p:nvPr>
            <p:ph type="pic" idx="2"/>
          </p:nvPr>
        </p:nvSpPr>
        <p:spPr>
          <a:xfrm>
            <a:off x="150" y="0"/>
            <a:ext cx="9144000" cy="5143500"/>
          </a:xfrm>
          <a:prstGeom prst="rect">
            <a:avLst/>
          </a:prstGeom>
          <a:noFill/>
          <a:ln>
            <a:noFill/>
          </a:ln>
        </p:spPr>
      </p:sp>
      <p:sp>
        <p:nvSpPr>
          <p:cNvPr id="118" name="Google Shape;118;p10"/>
          <p:cNvSpPr txBox="1">
            <a:spLocks noGrp="1"/>
          </p:cNvSpPr>
          <p:nvPr>
            <p:ph type="title"/>
          </p:nvPr>
        </p:nvSpPr>
        <p:spPr>
          <a:xfrm rot="-158">
            <a:off x="1302950" y="3933700"/>
            <a:ext cx="6545100" cy="6699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algn="ctr" rtl="0">
              <a:spcBef>
                <a:spcPts val="0"/>
              </a:spcBef>
              <a:spcAft>
                <a:spcPts val="0"/>
              </a:spcAft>
              <a:buSzPts val="3800"/>
              <a:buNone/>
              <a:defRPr/>
            </a:lvl2pPr>
            <a:lvl3pPr lvl="2" algn="ctr" rtl="0">
              <a:spcBef>
                <a:spcPts val="0"/>
              </a:spcBef>
              <a:spcAft>
                <a:spcPts val="0"/>
              </a:spcAft>
              <a:buSzPts val="3800"/>
              <a:buNone/>
              <a:defRPr/>
            </a:lvl3pPr>
            <a:lvl4pPr lvl="3" algn="ctr" rtl="0">
              <a:spcBef>
                <a:spcPts val="0"/>
              </a:spcBef>
              <a:spcAft>
                <a:spcPts val="0"/>
              </a:spcAft>
              <a:buSzPts val="3800"/>
              <a:buNone/>
              <a:defRPr/>
            </a:lvl4pPr>
            <a:lvl5pPr lvl="4" algn="ctr" rtl="0">
              <a:spcBef>
                <a:spcPts val="0"/>
              </a:spcBef>
              <a:spcAft>
                <a:spcPts val="0"/>
              </a:spcAft>
              <a:buSzPts val="3800"/>
              <a:buNone/>
              <a:defRPr/>
            </a:lvl5pPr>
            <a:lvl6pPr lvl="5" algn="ctr" rtl="0">
              <a:spcBef>
                <a:spcPts val="0"/>
              </a:spcBef>
              <a:spcAft>
                <a:spcPts val="0"/>
              </a:spcAft>
              <a:buSzPts val="3800"/>
              <a:buNone/>
              <a:defRPr/>
            </a:lvl6pPr>
            <a:lvl7pPr lvl="6" algn="ctr" rtl="0">
              <a:spcBef>
                <a:spcPts val="0"/>
              </a:spcBef>
              <a:spcAft>
                <a:spcPts val="0"/>
              </a:spcAft>
              <a:buSzPts val="3800"/>
              <a:buNone/>
              <a:defRPr/>
            </a:lvl7pPr>
            <a:lvl8pPr lvl="7" algn="ctr" rtl="0">
              <a:spcBef>
                <a:spcPts val="0"/>
              </a:spcBef>
              <a:spcAft>
                <a:spcPts val="0"/>
              </a:spcAft>
              <a:buSzPts val="3800"/>
              <a:buNone/>
              <a:defRPr/>
            </a:lvl8pPr>
            <a:lvl9pPr lvl="8" algn="ctr" rtl="0">
              <a:spcBef>
                <a:spcPts val="0"/>
              </a:spcBef>
              <a:spcAft>
                <a:spcPts val="0"/>
              </a:spcAft>
              <a:buSzPts val="3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3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4"/>
        <p:cNvGrpSpPr/>
        <p:nvPr/>
      </p:nvGrpSpPr>
      <p:grpSpPr>
        <a:xfrm>
          <a:off x="0" y="0"/>
          <a:ext cx="0" cy="0"/>
          <a:chOff x="0" y="0"/>
          <a:chExt cx="0" cy="0"/>
        </a:xfrm>
      </p:grpSpPr>
      <p:grpSp>
        <p:nvGrpSpPr>
          <p:cNvPr id="135" name="Google Shape;135;p13"/>
          <p:cNvGrpSpPr/>
          <p:nvPr/>
        </p:nvGrpSpPr>
        <p:grpSpPr>
          <a:xfrm>
            <a:off x="65384" y="83109"/>
            <a:ext cx="9023817" cy="4997453"/>
            <a:chOff x="65384" y="83109"/>
            <a:chExt cx="9023817" cy="4997453"/>
          </a:xfrm>
        </p:grpSpPr>
        <p:grpSp>
          <p:nvGrpSpPr>
            <p:cNvPr id="136" name="Google Shape;136;p13"/>
            <p:cNvGrpSpPr/>
            <p:nvPr/>
          </p:nvGrpSpPr>
          <p:grpSpPr>
            <a:xfrm>
              <a:off x="65384" y="83109"/>
              <a:ext cx="9013241" cy="4997453"/>
              <a:chOff x="1238725" y="238125"/>
              <a:chExt cx="5139850" cy="2849825"/>
            </a:xfrm>
          </p:grpSpPr>
          <p:sp>
            <p:nvSpPr>
              <p:cNvPr id="137" name="Google Shape;137;p13"/>
              <p:cNvSpPr/>
              <p:nvPr/>
            </p:nvSpPr>
            <p:spPr>
              <a:xfrm>
                <a:off x="1238725" y="238125"/>
                <a:ext cx="971925" cy="103075"/>
              </a:xfrm>
              <a:custGeom>
                <a:avLst/>
                <a:gdLst/>
                <a:ahLst/>
                <a:cxnLst/>
                <a:rect l="l" t="t" r="r" b="b"/>
                <a:pathLst>
                  <a:path w="38877" h="4123" extrusionOk="0">
                    <a:moveTo>
                      <a:pt x="1149" y="0"/>
                    </a:moveTo>
                    <a:lnTo>
                      <a:pt x="0" y="4123"/>
                    </a:lnTo>
                    <a:lnTo>
                      <a:pt x="38877" y="4123"/>
                    </a:lnTo>
                    <a:lnTo>
                      <a:pt x="37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238725" y="340075"/>
                <a:ext cx="5139850" cy="2747875"/>
              </a:xfrm>
              <a:custGeom>
                <a:avLst/>
                <a:gdLst/>
                <a:ahLst/>
                <a:cxnLst/>
                <a:rect l="l" t="t" r="r" b="b"/>
                <a:pathLst>
                  <a:path w="205594" h="109915" extrusionOk="0">
                    <a:moveTo>
                      <a:pt x="0" y="1"/>
                    </a:moveTo>
                    <a:lnTo>
                      <a:pt x="0" y="109915"/>
                    </a:lnTo>
                    <a:lnTo>
                      <a:pt x="205593" y="109915"/>
                    </a:lnTo>
                    <a:lnTo>
                      <a:pt x="2055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3"/>
            <p:cNvGrpSpPr/>
            <p:nvPr/>
          </p:nvGrpSpPr>
          <p:grpSpPr>
            <a:xfrm>
              <a:off x="166519" y="382940"/>
              <a:ext cx="8887669" cy="4586489"/>
              <a:chOff x="1306700" y="2852125"/>
              <a:chExt cx="5049525" cy="2624600"/>
            </a:xfrm>
          </p:grpSpPr>
          <p:sp>
            <p:nvSpPr>
              <p:cNvPr id="140" name="Google Shape;140;p13"/>
              <p:cNvSpPr/>
              <p:nvPr/>
            </p:nvSpPr>
            <p:spPr>
              <a:xfrm>
                <a:off x="5965325" y="2852125"/>
                <a:ext cx="390900" cy="2624600"/>
              </a:xfrm>
              <a:custGeom>
                <a:avLst/>
                <a:gdLst/>
                <a:ahLst/>
                <a:cxnLst/>
                <a:rect l="l" t="t" r="r" b="b"/>
                <a:pathLst>
                  <a:path w="15636" h="104984" extrusionOk="0">
                    <a:moveTo>
                      <a:pt x="0" y="1"/>
                    </a:moveTo>
                    <a:lnTo>
                      <a:pt x="0" y="104983"/>
                    </a:lnTo>
                    <a:lnTo>
                      <a:pt x="9942" y="104983"/>
                    </a:lnTo>
                    <a:lnTo>
                      <a:pt x="10241" y="104433"/>
                    </a:lnTo>
                    <a:lnTo>
                      <a:pt x="9772" y="103668"/>
                    </a:lnTo>
                    <a:lnTo>
                      <a:pt x="9602" y="101968"/>
                    </a:lnTo>
                    <a:lnTo>
                      <a:pt x="9602" y="100055"/>
                    </a:lnTo>
                    <a:lnTo>
                      <a:pt x="10156" y="99035"/>
                    </a:lnTo>
                    <a:lnTo>
                      <a:pt x="10666" y="97125"/>
                    </a:lnTo>
                    <a:lnTo>
                      <a:pt x="10537" y="94447"/>
                    </a:lnTo>
                    <a:lnTo>
                      <a:pt x="11176" y="93172"/>
                    </a:lnTo>
                    <a:lnTo>
                      <a:pt x="11727" y="92196"/>
                    </a:lnTo>
                    <a:lnTo>
                      <a:pt x="11346" y="91262"/>
                    </a:lnTo>
                    <a:lnTo>
                      <a:pt x="11091" y="90667"/>
                    </a:lnTo>
                    <a:lnTo>
                      <a:pt x="10792" y="89647"/>
                    </a:lnTo>
                    <a:lnTo>
                      <a:pt x="11261" y="89477"/>
                    </a:lnTo>
                    <a:lnTo>
                      <a:pt x="11217" y="88244"/>
                    </a:lnTo>
                    <a:lnTo>
                      <a:pt x="12066" y="86884"/>
                    </a:lnTo>
                    <a:lnTo>
                      <a:pt x="11897" y="85569"/>
                    </a:lnTo>
                    <a:lnTo>
                      <a:pt x="12705" y="85354"/>
                    </a:lnTo>
                    <a:lnTo>
                      <a:pt x="13086" y="84634"/>
                    </a:lnTo>
                    <a:lnTo>
                      <a:pt x="12661" y="83655"/>
                    </a:lnTo>
                    <a:lnTo>
                      <a:pt x="12916" y="83019"/>
                    </a:lnTo>
                    <a:lnTo>
                      <a:pt x="13385" y="82255"/>
                    </a:lnTo>
                    <a:lnTo>
                      <a:pt x="13215" y="81320"/>
                    </a:lnTo>
                    <a:lnTo>
                      <a:pt x="13511" y="80256"/>
                    </a:lnTo>
                    <a:lnTo>
                      <a:pt x="13766" y="79196"/>
                    </a:lnTo>
                    <a:lnTo>
                      <a:pt x="14531" y="78812"/>
                    </a:lnTo>
                    <a:lnTo>
                      <a:pt x="14150" y="78302"/>
                    </a:lnTo>
                    <a:lnTo>
                      <a:pt x="14701" y="77071"/>
                    </a:lnTo>
                    <a:lnTo>
                      <a:pt x="14276" y="76092"/>
                    </a:lnTo>
                    <a:lnTo>
                      <a:pt x="14021" y="75627"/>
                    </a:lnTo>
                    <a:lnTo>
                      <a:pt x="14320" y="74988"/>
                    </a:lnTo>
                    <a:lnTo>
                      <a:pt x="13681" y="74012"/>
                    </a:lnTo>
                    <a:lnTo>
                      <a:pt x="13045" y="73033"/>
                    </a:lnTo>
                    <a:lnTo>
                      <a:pt x="13256" y="72058"/>
                    </a:lnTo>
                    <a:lnTo>
                      <a:pt x="12491" y="71334"/>
                    </a:lnTo>
                    <a:lnTo>
                      <a:pt x="11812" y="70654"/>
                    </a:lnTo>
                    <a:lnTo>
                      <a:pt x="12366" y="69849"/>
                    </a:lnTo>
                    <a:lnTo>
                      <a:pt x="12705" y="69210"/>
                    </a:lnTo>
                    <a:lnTo>
                      <a:pt x="12321" y="68234"/>
                    </a:lnTo>
                    <a:lnTo>
                      <a:pt x="12536" y="67469"/>
                    </a:lnTo>
                    <a:lnTo>
                      <a:pt x="12111" y="66406"/>
                    </a:lnTo>
                    <a:lnTo>
                      <a:pt x="11771" y="65855"/>
                    </a:lnTo>
                    <a:lnTo>
                      <a:pt x="11091" y="64835"/>
                    </a:lnTo>
                    <a:lnTo>
                      <a:pt x="11176" y="64240"/>
                    </a:lnTo>
                    <a:lnTo>
                      <a:pt x="10666" y="62796"/>
                    </a:lnTo>
                    <a:lnTo>
                      <a:pt x="10197" y="62371"/>
                    </a:lnTo>
                    <a:lnTo>
                      <a:pt x="9986" y="61096"/>
                    </a:lnTo>
                    <a:lnTo>
                      <a:pt x="9517" y="60797"/>
                    </a:lnTo>
                    <a:lnTo>
                      <a:pt x="9901" y="59693"/>
                    </a:lnTo>
                    <a:lnTo>
                      <a:pt x="10112" y="57738"/>
                    </a:lnTo>
                    <a:lnTo>
                      <a:pt x="10622" y="56974"/>
                    </a:lnTo>
                    <a:lnTo>
                      <a:pt x="10411" y="56508"/>
                    </a:lnTo>
                    <a:lnTo>
                      <a:pt x="10411" y="55784"/>
                    </a:lnTo>
                    <a:lnTo>
                      <a:pt x="9857" y="55614"/>
                    </a:lnTo>
                    <a:lnTo>
                      <a:pt x="10241" y="55019"/>
                    </a:lnTo>
                    <a:lnTo>
                      <a:pt x="10367" y="53364"/>
                    </a:lnTo>
                    <a:lnTo>
                      <a:pt x="9092" y="52215"/>
                    </a:lnTo>
                    <a:lnTo>
                      <a:pt x="9347" y="51450"/>
                    </a:lnTo>
                    <a:lnTo>
                      <a:pt x="9177" y="50940"/>
                    </a:lnTo>
                    <a:lnTo>
                      <a:pt x="10156" y="50176"/>
                    </a:lnTo>
                    <a:lnTo>
                      <a:pt x="9517" y="49455"/>
                    </a:lnTo>
                    <a:lnTo>
                      <a:pt x="9347" y="47881"/>
                    </a:lnTo>
                    <a:lnTo>
                      <a:pt x="9392" y="47331"/>
                    </a:lnTo>
                    <a:lnTo>
                      <a:pt x="10112" y="46437"/>
                    </a:lnTo>
                    <a:lnTo>
                      <a:pt x="10367" y="45716"/>
                    </a:lnTo>
                    <a:lnTo>
                      <a:pt x="11176" y="45417"/>
                    </a:lnTo>
                    <a:lnTo>
                      <a:pt x="11176" y="44612"/>
                    </a:lnTo>
                    <a:lnTo>
                      <a:pt x="10877" y="44017"/>
                    </a:lnTo>
                    <a:lnTo>
                      <a:pt x="11387" y="43082"/>
                    </a:lnTo>
                    <a:lnTo>
                      <a:pt x="11727" y="42572"/>
                    </a:lnTo>
                    <a:lnTo>
                      <a:pt x="11472" y="41977"/>
                    </a:lnTo>
                    <a:lnTo>
                      <a:pt x="11642" y="41977"/>
                    </a:lnTo>
                    <a:lnTo>
                      <a:pt x="11516" y="40829"/>
                    </a:lnTo>
                    <a:lnTo>
                      <a:pt x="12196" y="39598"/>
                    </a:lnTo>
                    <a:lnTo>
                      <a:pt x="12746" y="38749"/>
                    </a:lnTo>
                    <a:lnTo>
                      <a:pt x="11982" y="38069"/>
                    </a:lnTo>
                    <a:lnTo>
                      <a:pt x="12620" y="35774"/>
                    </a:lnTo>
                    <a:lnTo>
                      <a:pt x="12321" y="35475"/>
                    </a:lnTo>
                    <a:lnTo>
                      <a:pt x="13086" y="34755"/>
                    </a:lnTo>
                    <a:lnTo>
                      <a:pt x="13001" y="33990"/>
                    </a:lnTo>
                    <a:lnTo>
                      <a:pt x="13086" y="32586"/>
                    </a:lnTo>
                    <a:lnTo>
                      <a:pt x="13045" y="32036"/>
                    </a:lnTo>
                    <a:lnTo>
                      <a:pt x="13640" y="31312"/>
                    </a:lnTo>
                    <a:lnTo>
                      <a:pt x="13300" y="29952"/>
                    </a:lnTo>
                    <a:lnTo>
                      <a:pt x="13851" y="28807"/>
                    </a:lnTo>
                    <a:lnTo>
                      <a:pt x="13725" y="27107"/>
                    </a:lnTo>
                    <a:lnTo>
                      <a:pt x="14320" y="25788"/>
                    </a:lnTo>
                    <a:lnTo>
                      <a:pt x="14361" y="25109"/>
                    </a:lnTo>
                    <a:lnTo>
                      <a:pt x="14871" y="24558"/>
                    </a:lnTo>
                    <a:lnTo>
                      <a:pt x="14745" y="23963"/>
                    </a:lnTo>
                    <a:lnTo>
                      <a:pt x="15295" y="22859"/>
                    </a:lnTo>
                    <a:lnTo>
                      <a:pt x="14956" y="22519"/>
                    </a:lnTo>
                    <a:lnTo>
                      <a:pt x="15340" y="22135"/>
                    </a:lnTo>
                    <a:lnTo>
                      <a:pt x="15380" y="20309"/>
                    </a:lnTo>
                    <a:lnTo>
                      <a:pt x="15635" y="19925"/>
                    </a:lnTo>
                    <a:lnTo>
                      <a:pt x="15210" y="19415"/>
                    </a:lnTo>
                    <a:lnTo>
                      <a:pt x="14915" y="18355"/>
                    </a:lnTo>
                    <a:lnTo>
                      <a:pt x="15210" y="17461"/>
                    </a:lnTo>
                    <a:lnTo>
                      <a:pt x="14956" y="16656"/>
                    </a:lnTo>
                    <a:lnTo>
                      <a:pt x="15255" y="16187"/>
                    </a:lnTo>
                    <a:lnTo>
                      <a:pt x="14871" y="15891"/>
                    </a:lnTo>
                    <a:lnTo>
                      <a:pt x="14915" y="13977"/>
                    </a:lnTo>
                    <a:lnTo>
                      <a:pt x="14871" y="12788"/>
                    </a:lnTo>
                    <a:lnTo>
                      <a:pt x="14446" y="12662"/>
                    </a:lnTo>
                    <a:lnTo>
                      <a:pt x="14660" y="11727"/>
                    </a:lnTo>
                    <a:lnTo>
                      <a:pt x="13851" y="10408"/>
                    </a:lnTo>
                    <a:lnTo>
                      <a:pt x="14320" y="10453"/>
                    </a:lnTo>
                    <a:lnTo>
                      <a:pt x="14320" y="10453"/>
                    </a:lnTo>
                    <a:lnTo>
                      <a:pt x="13470" y="9433"/>
                    </a:lnTo>
                    <a:lnTo>
                      <a:pt x="13555" y="8328"/>
                    </a:lnTo>
                    <a:lnTo>
                      <a:pt x="14191" y="7733"/>
                    </a:lnTo>
                    <a:lnTo>
                      <a:pt x="13766" y="6629"/>
                    </a:lnTo>
                    <a:lnTo>
                      <a:pt x="14446" y="5905"/>
                    </a:lnTo>
                    <a:lnTo>
                      <a:pt x="13640" y="5395"/>
                    </a:lnTo>
                    <a:lnTo>
                      <a:pt x="13130" y="4844"/>
                    </a:lnTo>
                    <a:lnTo>
                      <a:pt x="13470" y="3570"/>
                    </a:lnTo>
                    <a:lnTo>
                      <a:pt x="13130" y="3145"/>
                    </a:lnTo>
                    <a:lnTo>
                      <a:pt x="13341" y="2465"/>
                    </a:lnTo>
                    <a:lnTo>
                      <a:pt x="12281" y="1360"/>
                    </a:lnTo>
                    <a:lnTo>
                      <a:pt x="12491" y="467"/>
                    </a:lnTo>
                    <a:lnTo>
                      <a:pt x="12281" y="1"/>
                    </a:lnTo>
                    <a:close/>
                  </a:path>
                </a:pathLst>
              </a:custGeom>
              <a:solidFill>
                <a:schemeClr val="accent4"/>
              </a:solidFill>
              <a:ln>
                <a:noFill/>
              </a:ln>
              <a:effectLst>
                <a:outerShdw blurRad="214313" dist="114300" dir="54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1306700" y="2852125"/>
                <a:ext cx="5024025" cy="2624600"/>
              </a:xfrm>
              <a:custGeom>
                <a:avLst/>
                <a:gdLst/>
                <a:ahLst/>
                <a:cxnLst/>
                <a:rect l="l" t="t" r="r" b="b"/>
                <a:pathLst>
                  <a:path w="200961" h="104984" extrusionOk="0">
                    <a:moveTo>
                      <a:pt x="0" y="1"/>
                    </a:moveTo>
                    <a:lnTo>
                      <a:pt x="0" y="104983"/>
                    </a:lnTo>
                    <a:lnTo>
                      <a:pt x="193782" y="104983"/>
                    </a:lnTo>
                    <a:lnTo>
                      <a:pt x="193782" y="103838"/>
                    </a:lnTo>
                    <a:lnTo>
                      <a:pt x="193782" y="102264"/>
                    </a:lnTo>
                    <a:lnTo>
                      <a:pt x="192378" y="101244"/>
                    </a:lnTo>
                    <a:lnTo>
                      <a:pt x="193398" y="100779"/>
                    </a:lnTo>
                    <a:lnTo>
                      <a:pt x="193187" y="99800"/>
                    </a:lnTo>
                    <a:lnTo>
                      <a:pt x="193867" y="99589"/>
                    </a:lnTo>
                    <a:lnTo>
                      <a:pt x="194078" y="98654"/>
                    </a:lnTo>
                    <a:lnTo>
                      <a:pt x="194503" y="97336"/>
                    </a:lnTo>
                    <a:lnTo>
                      <a:pt x="194673" y="96530"/>
                    </a:lnTo>
                    <a:lnTo>
                      <a:pt x="194122" y="95086"/>
                    </a:lnTo>
                    <a:lnTo>
                      <a:pt x="195267" y="95256"/>
                    </a:lnTo>
                    <a:lnTo>
                      <a:pt x="195397" y="94576"/>
                    </a:lnTo>
                    <a:lnTo>
                      <a:pt x="195862" y="93386"/>
                    </a:lnTo>
                    <a:lnTo>
                      <a:pt x="196712" y="92832"/>
                    </a:lnTo>
                    <a:lnTo>
                      <a:pt x="196671" y="91642"/>
                    </a:lnTo>
                    <a:lnTo>
                      <a:pt x="196161" y="90412"/>
                    </a:lnTo>
                    <a:lnTo>
                      <a:pt x="195737" y="88543"/>
                    </a:lnTo>
                    <a:lnTo>
                      <a:pt x="195862" y="88033"/>
                    </a:lnTo>
                    <a:lnTo>
                      <a:pt x="195991" y="87268"/>
                    </a:lnTo>
                    <a:lnTo>
                      <a:pt x="195906" y="85864"/>
                    </a:lnTo>
                    <a:lnTo>
                      <a:pt x="195397" y="83699"/>
                    </a:lnTo>
                    <a:lnTo>
                      <a:pt x="196542" y="83995"/>
                    </a:lnTo>
                    <a:lnTo>
                      <a:pt x="196627" y="82255"/>
                    </a:lnTo>
                    <a:lnTo>
                      <a:pt x="197647" y="81786"/>
                    </a:lnTo>
                    <a:lnTo>
                      <a:pt x="197477" y="81021"/>
                    </a:lnTo>
                    <a:lnTo>
                      <a:pt x="197266" y="79705"/>
                    </a:lnTo>
                    <a:lnTo>
                      <a:pt x="197647" y="78557"/>
                    </a:lnTo>
                    <a:lnTo>
                      <a:pt x="197987" y="75627"/>
                    </a:lnTo>
                    <a:lnTo>
                      <a:pt x="197776" y="74947"/>
                    </a:lnTo>
                    <a:lnTo>
                      <a:pt x="198626" y="74053"/>
                    </a:lnTo>
                    <a:lnTo>
                      <a:pt x="198711" y="73417"/>
                    </a:lnTo>
                    <a:lnTo>
                      <a:pt x="196967" y="72143"/>
                    </a:lnTo>
                    <a:lnTo>
                      <a:pt x="197351" y="71548"/>
                    </a:lnTo>
                    <a:lnTo>
                      <a:pt x="197392" y="70144"/>
                    </a:lnTo>
                    <a:lnTo>
                      <a:pt x="196926" y="69764"/>
                    </a:lnTo>
                    <a:lnTo>
                      <a:pt x="196372" y="68914"/>
                    </a:lnTo>
                    <a:lnTo>
                      <a:pt x="197477" y="68870"/>
                    </a:lnTo>
                    <a:lnTo>
                      <a:pt x="197266" y="67554"/>
                    </a:lnTo>
                    <a:lnTo>
                      <a:pt x="196756" y="66406"/>
                    </a:lnTo>
                    <a:lnTo>
                      <a:pt x="195692" y="65855"/>
                    </a:lnTo>
                    <a:lnTo>
                      <a:pt x="196712" y="65216"/>
                    </a:lnTo>
                    <a:lnTo>
                      <a:pt x="196542" y="63856"/>
                    </a:lnTo>
                    <a:lnTo>
                      <a:pt x="195522" y="62752"/>
                    </a:lnTo>
                    <a:lnTo>
                      <a:pt x="195822" y="62456"/>
                    </a:lnTo>
                    <a:lnTo>
                      <a:pt x="195312" y="59907"/>
                    </a:lnTo>
                    <a:lnTo>
                      <a:pt x="196076" y="59183"/>
                    </a:lnTo>
                    <a:lnTo>
                      <a:pt x="195567" y="58248"/>
                    </a:lnTo>
                    <a:lnTo>
                      <a:pt x="196416" y="57528"/>
                    </a:lnTo>
                    <a:lnTo>
                      <a:pt x="195737" y="56974"/>
                    </a:lnTo>
                    <a:lnTo>
                      <a:pt x="195397" y="56209"/>
                    </a:lnTo>
                    <a:lnTo>
                      <a:pt x="194547" y="53874"/>
                    </a:lnTo>
                    <a:lnTo>
                      <a:pt x="194717" y="52939"/>
                    </a:lnTo>
                    <a:lnTo>
                      <a:pt x="193272" y="52130"/>
                    </a:lnTo>
                    <a:lnTo>
                      <a:pt x="193313" y="50645"/>
                    </a:lnTo>
                    <a:lnTo>
                      <a:pt x="193568" y="47671"/>
                    </a:lnTo>
                    <a:lnTo>
                      <a:pt x="193398" y="46141"/>
                    </a:lnTo>
                    <a:lnTo>
                      <a:pt x="194802" y="44867"/>
                    </a:lnTo>
                    <a:lnTo>
                      <a:pt x="194503" y="44272"/>
                    </a:lnTo>
                    <a:lnTo>
                      <a:pt x="194802" y="43677"/>
                    </a:lnTo>
                    <a:lnTo>
                      <a:pt x="195183" y="43252"/>
                    </a:lnTo>
                    <a:lnTo>
                      <a:pt x="196246" y="42742"/>
                    </a:lnTo>
                    <a:lnTo>
                      <a:pt x="195947" y="41977"/>
                    </a:lnTo>
                    <a:lnTo>
                      <a:pt x="195991" y="41298"/>
                    </a:lnTo>
                    <a:lnTo>
                      <a:pt x="195437" y="40659"/>
                    </a:lnTo>
                    <a:lnTo>
                      <a:pt x="196372" y="39683"/>
                    </a:lnTo>
                    <a:lnTo>
                      <a:pt x="196797" y="38959"/>
                    </a:lnTo>
                    <a:lnTo>
                      <a:pt x="196967" y="37005"/>
                    </a:lnTo>
                    <a:lnTo>
                      <a:pt x="196457" y="35900"/>
                    </a:lnTo>
                    <a:lnTo>
                      <a:pt x="197096" y="35605"/>
                    </a:lnTo>
                    <a:lnTo>
                      <a:pt x="197606" y="34541"/>
                    </a:lnTo>
                    <a:lnTo>
                      <a:pt x="197606" y="33096"/>
                    </a:lnTo>
                    <a:lnTo>
                      <a:pt x="196967" y="32715"/>
                    </a:lnTo>
                    <a:lnTo>
                      <a:pt x="197606" y="32036"/>
                    </a:lnTo>
                    <a:lnTo>
                      <a:pt x="197436" y="31312"/>
                    </a:lnTo>
                    <a:lnTo>
                      <a:pt x="197266" y="30421"/>
                    </a:lnTo>
                    <a:lnTo>
                      <a:pt x="197521" y="29826"/>
                    </a:lnTo>
                    <a:lnTo>
                      <a:pt x="197307" y="28892"/>
                    </a:lnTo>
                    <a:lnTo>
                      <a:pt x="197691" y="28467"/>
                    </a:lnTo>
                    <a:lnTo>
                      <a:pt x="198496" y="27828"/>
                    </a:lnTo>
                    <a:lnTo>
                      <a:pt x="197606" y="27022"/>
                    </a:lnTo>
                    <a:lnTo>
                      <a:pt x="198541" y="26258"/>
                    </a:lnTo>
                    <a:lnTo>
                      <a:pt x="198541" y="25663"/>
                    </a:lnTo>
                    <a:lnTo>
                      <a:pt x="198711" y="24133"/>
                    </a:lnTo>
                    <a:lnTo>
                      <a:pt x="199091" y="22944"/>
                    </a:lnTo>
                    <a:lnTo>
                      <a:pt x="199645" y="22519"/>
                    </a:lnTo>
                    <a:lnTo>
                      <a:pt x="199176" y="21414"/>
                    </a:lnTo>
                    <a:lnTo>
                      <a:pt x="199560" y="20945"/>
                    </a:lnTo>
                    <a:lnTo>
                      <a:pt x="199856" y="19460"/>
                    </a:lnTo>
                    <a:lnTo>
                      <a:pt x="200791" y="19415"/>
                    </a:lnTo>
                    <a:lnTo>
                      <a:pt x="200580" y="18440"/>
                    </a:lnTo>
                    <a:lnTo>
                      <a:pt x="200791" y="17590"/>
                    </a:lnTo>
                    <a:lnTo>
                      <a:pt x="200366" y="16910"/>
                    </a:lnTo>
                    <a:lnTo>
                      <a:pt x="200155" y="16316"/>
                    </a:lnTo>
                    <a:lnTo>
                      <a:pt x="200961" y="16146"/>
                    </a:lnTo>
                    <a:lnTo>
                      <a:pt x="200621" y="15466"/>
                    </a:lnTo>
                    <a:lnTo>
                      <a:pt x="200750" y="14657"/>
                    </a:lnTo>
                    <a:lnTo>
                      <a:pt x="200536" y="13257"/>
                    </a:lnTo>
                    <a:lnTo>
                      <a:pt x="198881" y="12237"/>
                    </a:lnTo>
                    <a:lnTo>
                      <a:pt x="198965" y="11088"/>
                    </a:lnTo>
                    <a:lnTo>
                      <a:pt x="198496" y="10962"/>
                    </a:lnTo>
                    <a:lnTo>
                      <a:pt x="198836" y="10068"/>
                    </a:lnTo>
                    <a:lnTo>
                      <a:pt x="198116" y="8964"/>
                    </a:lnTo>
                    <a:lnTo>
                      <a:pt x="197817" y="7944"/>
                    </a:lnTo>
                    <a:lnTo>
                      <a:pt x="198286" y="7309"/>
                    </a:lnTo>
                    <a:lnTo>
                      <a:pt x="198286" y="6585"/>
                    </a:lnTo>
                    <a:lnTo>
                      <a:pt x="198666" y="6075"/>
                    </a:lnTo>
                    <a:lnTo>
                      <a:pt x="198581" y="4504"/>
                    </a:lnTo>
                    <a:lnTo>
                      <a:pt x="197987" y="1231"/>
                    </a:lnTo>
                    <a:lnTo>
                      <a:pt x="197307" y="721"/>
                    </a:lnTo>
                    <a:lnTo>
                      <a:pt x="197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 name="Google Shape;142;p13"/>
            <p:cNvPicPr preferRelativeResize="0"/>
            <p:nvPr/>
          </p:nvPicPr>
          <p:blipFill rotWithShape="1">
            <a:blip r:embed="rId2">
              <a:alphaModFix/>
            </a:blip>
            <a:srcRect l="1814" t="7446" r="604" b="3379"/>
            <a:stretch/>
          </p:blipFill>
          <p:spPr>
            <a:xfrm>
              <a:off x="166525" y="382950"/>
              <a:ext cx="8922675" cy="4586475"/>
            </a:xfrm>
            <a:prstGeom prst="rect">
              <a:avLst/>
            </a:prstGeom>
            <a:noFill/>
            <a:ln>
              <a:noFill/>
            </a:ln>
          </p:spPr>
        </p:pic>
        <p:sp>
          <p:nvSpPr>
            <p:cNvPr id="143" name="Google Shape;143;p13"/>
            <p:cNvSpPr/>
            <p:nvPr/>
          </p:nvSpPr>
          <p:spPr>
            <a:xfrm rot="-481327">
              <a:off x="109417" y="333698"/>
              <a:ext cx="433598" cy="17640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A89674">
                <a:alpha val="6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45" name="Google Shape;145;p13"/>
          <p:cNvSpPr txBox="1">
            <a:spLocks noGrp="1"/>
          </p:cNvSpPr>
          <p:nvPr>
            <p:ph type="subTitle" idx="1"/>
          </p:nvPr>
        </p:nvSpPr>
        <p:spPr>
          <a:xfrm>
            <a:off x="1710600" y="2269375"/>
            <a:ext cx="2760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13"/>
          <p:cNvSpPr txBox="1">
            <a:spLocks noGrp="1"/>
          </p:cNvSpPr>
          <p:nvPr>
            <p:ph type="subTitle" idx="2"/>
          </p:nvPr>
        </p:nvSpPr>
        <p:spPr>
          <a:xfrm>
            <a:off x="5324274" y="2269375"/>
            <a:ext cx="2760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3"/>
          <p:cNvSpPr txBox="1">
            <a:spLocks noGrp="1"/>
          </p:cNvSpPr>
          <p:nvPr>
            <p:ph type="subTitle" idx="3"/>
          </p:nvPr>
        </p:nvSpPr>
        <p:spPr>
          <a:xfrm>
            <a:off x="1710600" y="4007575"/>
            <a:ext cx="2760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13"/>
          <p:cNvSpPr txBox="1">
            <a:spLocks noGrp="1"/>
          </p:cNvSpPr>
          <p:nvPr>
            <p:ph type="subTitle" idx="4"/>
          </p:nvPr>
        </p:nvSpPr>
        <p:spPr>
          <a:xfrm>
            <a:off x="5324274" y="4007575"/>
            <a:ext cx="2760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13"/>
          <p:cNvSpPr txBox="1">
            <a:spLocks noGrp="1"/>
          </p:cNvSpPr>
          <p:nvPr>
            <p:ph type="title" idx="5" hasCustomPrompt="1"/>
          </p:nvPr>
        </p:nvSpPr>
        <p:spPr>
          <a:xfrm>
            <a:off x="1710600" y="1420975"/>
            <a:ext cx="749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500" b="1">
                <a:latin typeface="Caveat"/>
                <a:ea typeface="Caveat"/>
                <a:cs typeface="Caveat"/>
                <a:sym typeface="Cave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title" idx="6" hasCustomPrompt="1"/>
          </p:nvPr>
        </p:nvSpPr>
        <p:spPr>
          <a:xfrm>
            <a:off x="1710600" y="3159197"/>
            <a:ext cx="749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500" b="1">
                <a:latin typeface="Caveat"/>
                <a:ea typeface="Caveat"/>
                <a:cs typeface="Caveat"/>
                <a:sym typeface="Cave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title" idx="7" hasCustomPrompt="1"/>
          </p:nvPr>
        </p:nvSpPr>
        <p:spPr>
          <a:xfrm>
            <a:off x="5324274" y="1420975"/>
            <a:ext cx="749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500" b="1">
                <a:latin typeface="Caveat"/>
                <a:ea typeface="Caveat"/>
                <a:cs typeface="Caveat"/>
                <a:sym typeface="Cave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title" idx="8" hasCustomPrompt="1"/>
          </p:nvPr>
        </p:nvSpPr>
        <p:spPr>
          <a:xfrm>
            <a:off x="5324274" y="3159197"/>
            <a:ext cx="7491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500" b="1">
                <a:latin typeface="Caveat"/>
                <a:ea typeface="Caveat"/>
                <a:cs typeface="Caveat"/>
                <a:sym typeface="Cave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9"/>
          </p:nvPr>
        </p:nvSpPr>
        <p:spPr>
          <a:xfrm>
            <a:off x="1710600" y="2056575"/>
            <a:ext cx="2760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3"/>
          <p:cNvSpPr txBox="1">
            <a:spLocks noGrp="1"/>
          </p:cNvSpPr>
          <p:nvPr>
            <p:ph type="subTitle" idx="13"/>
          </p:nvPr>
        </p:nvSpPr>
        <p:spPr>
          <a:xfrm>
            <a:off x="5324274" y="2056575"/>
            <a:ext cx="2760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13"/>
          <p:cNvSpPr txBox="1">
            <a:spLocks noGrp="1"/>
          </p:cNvSpPr>
          <p:nvPr>
            <p:ph type="subTitle" idx="14"/>
          </p:nvPr>
        </p:nvSpPr>
        <p:spPr>
          <a:xfrm>
            <a:off x="1710600" y="3794850"/>
            <a:ext cx="2760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13"/>
          <p:cNvSpPr txBox="1">
            <a:spLocks noGrp="1"/>
          </p:cNvSpPr>
          <p:nvPr>
            <p:ph type="subTitle" idx="15"/>
          </p:nvPr>
        </p:nvSpPr>
        <p:spPr>
          <a:xfrm>
            <a:off x="5324274" y="3794850"/>
            <a:ext cx="2760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13"/>
          <p:cNvSpPr/>
          <p:nvPr/>
        </p:nvSpPr>
        <p:spPr>
          <a:xfrm rot="-499655">
            <a:off x="8508379" y="4832435"/>
            <a:ext cx="476961" cy="176395"/>
          </a:xfrm>
          <a:custGeom>
            <a:avLst/>
            <a:gdLst/>
            <a:ahLst/>
            <a:cxnLst/>
            <a:rect l="l" t="t" r="r" b="b"/>
            <a:pathLst>
              <a:path w="26569" h="8101" extrusionOk="0">
                <a:moveTo>
                  <a:pt x="26569" y="0"/>
                </a:moveTo>
                <a:lnTo>
                  <a:pt x="1" y="243"/>
                </a:lnTo>
                <a:lnTo>
                  <a:pt x="43" y="8100"/>
                </a:lnTo>
                <a:lnTo>
                  <a:pt x="26569" y="7857"/>
                </a:lnTo>
                <a:lnTo>
                  <a:pt x="26569" y="0"/>
                </a:lnTo>
                <a:close/>
              </a:path>
            </a:pathLst>
          </a:custGeom>
          <a:solidFill>
            <a:srgbClr val="A89674">
              <a:alpha val="6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1pPr>
            <a:lvl2pPr lvl="1"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2pPr>
            <a:lvl3pPr lvl="2"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3pPr>
            <a:lvl4pPr lvl="3"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4pPr>
            <a:lvl5pPr lvl="4"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5pPr>
            <a:lvl6pPr lvl="5"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6pPr>
            <a:lvl7pPr lvl="6"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7pPr>
            <a:lvl8pPr lvl="7"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8pPr>
            <a:lvl9pPr lvl="8" rtl="0">
              <a:spcBef>
                <a:spcPts val="0"/>
              </a:spcBef>
              <a:spcAft>
                <a:spcPts val="0"/>
              </a:spcAft>
              <a:buClr>
                <a:schemeClr val="dk1"/>
              </a:buClr>
              <a:buSzPts val="3800"/>
              <a:buFont typeface="Caveat SemiBold"/>
              <a:buNone/>
              <a:defRPr sz="3800">
                <a:solidFill>
                  <a:schemeClr val="dk1"/>
                </a:solidFill>
                <a:latin typeface="Caveat SemiBold"/>
                <a:ea typeface="Caveat SemiBold"/>
                <a:cs typeface="Caveat SemiBold"/>
                <a:sym typeface="Cavea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70" r:id="rId12"/>
    <p:sldLayoutId id="2147483671" r:id="rId13"/>
    <p:sldLayoutId id="2147483677"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hyperlink" Target="https://unemploymentinindia.cmie.com/"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s://www.cii.in/" TargetMode="External"/><Relationship Id="rId5" Type="http://schemas.openxmlformats.org/officeDocument/2006/relationships/hyperlink" Target="https://www.ies.gov.in/pdfs/sunita-sanghi-and-a-srija.pdf" TargetMode="External"/><Relationship Id="rId4" Type="http://schemas.microsoft.com/office/2007/relationships/hdphoto" Target="../media/hdphoto3.wdp"/><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3.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25.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customXml" Target="../ink/ink5.xml"/><Relationship Id="rId12"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35.png"/><Relationship Id="rId4" Type="http://schemas.microsoft.com/office/2007/relationships/hdphoto" Target="../media/hdphoto12.wdp"/><Relationship Id="rId9" Type="http://schemas.openxmlformats.org/officeDocument/2006/relationships/customXml" Target="../ink/ink6.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customXml" Target="../ink/ink8.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microsoft.com/office/2007/relationships/hdphoto" Target="../media/hdphoto13.wdp"/><Relationship Id="rId5" Type="http://schemas.openxmlformats.org/officeDocument/2006/relationships/image" Target="../media/image37.png"/><Relationship Id="rId10" Type="http://schemas.microsoft.com/office/2007/relationships/hdphoto" Target="../media/hdphoto14.wdp"/><Relationship Id="rId4" Type="http://schemas.openxmlformats.org/officeDocument/2006/relationships/image" Target="../media/image33.sv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microsoft.com/office/2007/relationships/hdphoto" Target="../media/hdphoto15.wdp"/></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customXml" Target="../ink/ink10.xml"/><Relationship Id="rId5" Type="http://schemas.openxmlformats.org/officeDocument/2006/relationships/image" Target="../media/image44.png"/><Relationship Id="rId4" Type="http://schemas.openxmlformats.org/officeDocument/2006/relationships/customXml" Target="../ink/ink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2.png"/><Relationship Id="rId4" Type="http://schemas.openxmlformats.org/officeDocument/2006/relationships/customXml" Target="../ink/ink1.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5"/>
        <p:cNvGrpSpPr/>
        <p:nvPr/>
      </p:nvGrpSpPr>
      <p:grpSpPr>
        <a:xfrm>
          <a:off x="0" y="0"/>
          <a:ext cx="0" cy="0"/>
          <a:chOff x="0" y="0"/>
          <a:chExt cx="0" cy="0"/>
        </a:xfrm>
      </p:grpSpPr>
      <p:pic>
        <p:nvPicPr>
          <p:cNvPr id="806" name="Google Shape;806;p36"/>
          <p:cNvPicPr preferRelativeResize="0"/>
          <p:nvPr/>
        </p:nvPicPr>
        <p:blipFill rotWithShape="1">
          <a:blip r:embed="rId3">
            <a:alphaModFix/>
          </a:blip>
          <a:srcRect l="24104" t="6133" r="32743" b="21877"/>
          <a:stretch/>
        </p:blipFill>
        <p:spPr>
          <a:xfrm rot="728359">
            <a:off x="7040304" y="752114"/>
            <a:ext cx="1611757" cy="1893653"/>
          </a:xfrm>
          <a:prstGeom prst="rect">
            <a:avLst/>
          </a:prstGeom>
          <a:noFill/>
          <a:ln w="76200" cap="flat" cmpd="sng">
            <a:solidFill>
              <a:schemeClr val="accent4"/>
            </a:solidFill>
            <a:prstDash val="solid"/>
            <a:round/>
            <a:headEnd type="none" w="sm" len="sm"/>
            <a:tailEnd type="none" w="sm" len="sm"/>
          </a:ln>
        </p:spPr>
      </p:pic>
      <p:sp>
        <p:nvSpPr>
          <p:cNvPr id="807" name="Google Shape;807;p36"/>
          <p:cNvSpPr/>
          <p:nvPr/>
        </p:nvSpPr>
        <p:spPr>
          <a:xfrm rot="-757930">
            <a:off x="5203084" y="2579895"/>
            <a:ext cx="486988" cy="14665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6"/>
          <p:cNvSpPr txBox="1">
            <a:spLocks noGrp="1"/>
          </p:cNvSpPr>
          <p:nvPr>
            <p:ph type="ctrTitle"/>
          </p:nvPr>
        </p:nvSpPr>
        <p:spPr>
          <a:xfrm>
            <a:off x="519423" y="223822"/>
            <a:ext cx="5869800" cy="24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000" dirty="0">
                <a:solidFill>
                  <a:schemeClr val="accent3"/>
                </a:solidFill>
              </a:rPr>
              <a:t>Crime</a:t>
            </a:r>
            <a:r>
              <a:rPr lang="en" sz="7000" dirty="0"/>
              <a:t> in </a:t>
            </a:r>
            <a:br>
              <a:rPr lang="en" sz="7000" dirty="0"/>
            </a:br>
            <a:r>
              <a:rPr lang="en" sz="7000" dirty="0"/>
              <a:t>Dhaka City</a:t>
            </a:r>
            <a:endParaRPr sz="7000" dirty="0"/>
          </a:p>
        </p:txBody>
      </p:sp>
      <p:grpSp>
        <p:nvGrpSpPr>
          <p:cNvPr id="809" name="Google Shape;809;p36"/>
          <p:cNvGrpSpPr/>
          <p:nvPr/>
        </p:nvGrpSpPr>
        <p:grpSpPr>
          <a:xfrm rot="-5960937">
            <a:off x="3962900" y="3503018"/>
            <a:ext cx="720631" cy="1259618"/>
            <a:chOff x="4438200" y="3103850"/>
            <a:chExt cx="545500" cy="953500"/>
          </a:xfrm>
        </p:grpSpPr>
        <p:sp>
          <p:nvSpPr>
            <p:cNvPr id="810" name="Google Shape;810;p36"/>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6"/>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6"/>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6"/>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6"/>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6"/>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6"/>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6"/>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6"/>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6"/>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6"/>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6"/>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6"/>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6"/>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6"/>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6"/>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6"/>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6"/>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6"/>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6"/>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6"/>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6"/>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6"/>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6"/>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6"/>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6"/>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6"/>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6"/>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6"/>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6"/>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6"/>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6"/>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6"/>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6"/>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6"/>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6"/>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6"/>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6"/>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6"/>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6"/>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6"/>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6"/>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6"/>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6"/>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6"/>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36"/>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36"/>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36"/>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36"/>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6"/>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36"/>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36"/>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36"/>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36"/>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6"/>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6"/>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36"/>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36"/>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36"/>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36"/>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36"/>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36"/>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36"/>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36"/>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36"/>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36"/>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6"/>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36"/>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6"/>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6"/>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6"/>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6"/>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6"/>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6"/>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6"/>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36"/>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36"/>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36"/>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36"/>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6"/>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6"/>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6"/>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36"/>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36"/>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36"/>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6"/>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6"/>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6"/>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36"/>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36"/>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6"/>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6"/>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6"/>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6"/>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6"/>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6"/>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6"/>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6"/>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6"/>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6"/>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36"/>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36"/>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6"/>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36"/>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36"/>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36"/>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6"/>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6"/>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6"/>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6"/>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36"/>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36"/>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36"/>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36"/>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36"/>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36"/>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36"/>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36"/>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6"/>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6"/>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6"/>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6"/>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6"/>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36"/>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36"/>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6"/>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6"/>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6"/>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6"/>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6"/>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36"/>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36"/>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6"/>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6"/>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6"/>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6"/>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6"/>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36"/>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36"/>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6"/>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6"/>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6"/>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6"/>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6"/>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6"/>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6"/>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6"/>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6"/>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6"/>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6"/>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6"/>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6"/>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6"/>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6"/>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6"/>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6"/>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6"/>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6"/>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6"/>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6"/>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6"/>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6"/>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3" name="Google Shape;973;p36"/>
          <p:cNvGrpSpPr/>
          <p:nvPr/>
        </p:nvGrpSpPr>
        <p:grpSpPr>
          <a:xfrm>
            <a:off x="636358" y="2632157"/>
            <a:ext cx="3433285" cy="165556"/>
            <a:chOff x="609671" y="3834469"/>
            <a:chExt cx="3433285" cy="145403"/>
          </a:xfrm>
        </p:grpSpPr>
        <p:sp>
          <p:nvSpPr>
            <p:cNvPr id="974" name="Google Shape;974;p36"/>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6"/>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6"/>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6"/>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36"/>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36"/>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6"/>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6"/>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6"/>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6"/>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6"/>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6"/>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36"/>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36"/>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36"/>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6"/>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6"/>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6"/>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6"/>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6"/>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6"/>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36"/>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6"/>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6"/>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6"/>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6"/>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6"/>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6"/>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6"/>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36"/>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6"/>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6"/>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6"/>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6"/>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6"/>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6"/>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6"/>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6"/>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36"/>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36"/>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6"/>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6"/>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6"/>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6"/>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6"/>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6"/>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6"/>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6"/>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36"/>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6"/>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36"/>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36"/>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36"/>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36"/>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36"/>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36"/>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36"/>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36"/>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6"/>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6"/>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6"/>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36"/>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6"/>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6"/>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53" name="Google Shape;806;p36">
            <a:extLst>
              <a:ext uri="{FF2B5EF4-FFF2-40B4-BE49-F238E27FC236}">
                <a16:creationId xmlns:a16="http://schemas.microsoft.com/office/drawing/2014/main" id="{D9A06D5C-4A75-47FE-86BA-6FEF9BA4580C}"/>
              </a:ext>
            </a:extLst>
          </p:cNvPr>
          <p:cNvPicPr preferRelativeResize="0"/>
          <p:nvPr/>
        </p:nvPicPr>
        <p:blipFill>
          <a:blip r:embed="rId4">
            <a:extLst>
              <a:ext uri="{BEBA8EAE-BF5A-486C-A8C5-ECC9F3942E4B}">
                <a14:imgProps xmlns:a14="http://schemas.microsoft.com/office/drawing/2010/main">
                  <a14:imgLayer r:embed="rId5">
                    <a14:imgEffect>
                      <a14:saturation sat="0"/>
                    </a14:imgEffect>
                  </a14:imgLayer>
                </a14:imgProps>
              </a:ext>
            </a:extLst>
          </a:blip>
          <a:srcRect l="17299" r="17299"/>
          <a:stretch/>
        </p:blipFill>
        <p:spPr>
          <a:xfrm rot="21052685">
            <a:off x="5987607" y="2758070"/>
            <a:ext cx="2538376" cy="1861519"/>
          </a:xfrm>
          <a:prstGeom prst="rect">
            <a:avLst/>
          </a:prstGeom>
          <a:noFill/>
          <a:ln w="76200" cap="flat" cmpd="sng">
            <a:solidFill>
              <a:schemeClr val="accent4"/>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Crime</a:t>
            </a:r>
            <a:endParaRPr dirty="0"/>
          </a:p>
        </p:txBody>
      </p:sp>
      <p:sp>
        <p:nvSpPr>
          <p:cNvPr id="3063" name="Google Shape;3063;p45"/>
          <p:cNvSpPr txBox="1">
            <a:spLocks noGrp="1"/>
          </p:cNvSpPr>
          <p:nvPr>
            <p:ph type="subTitle" idx="1"/>
          </p:nvPr>
        </p:nvSpPr>
        <p:spPr>
          <a:xfrm>
            <a:off x="2742450" y="1912950"/>
            <a:ext cx="5636400" cy="367500"/>
          </a:xfrm>
          <a:prstGeom prst="rect">
            <a:avLst/>
          </a:prstGeom>
        </p:spPr>
        <p:txBody>
          <a:bodyPr spcFirstLastPara="1" wrap="square" lIns="91425" tIns="91425" rIns="91425" bIns="91425" anchor="t" anchorCtr="0">
            <a:noAutofit/>
          </a:bodyPr>
          <a:lstStyle/>
          <a:p>
            <a:pPr marL="0" indent="0"/>
            <a:r>
              <a:rPr lang="en-US" sz="1400" b="0" i="0" dirty="0">
                <a:solidFill>
                  <a:schemeClr val="tx1"/>
                </a:solidFill>
              </a:rPr>
              <a:t>is a criminal act in which an individual or a group forcibly and unlawfully takes another person against their will, often with the intent to demand a ransom, inflict harm, or exert control over the victim</a:t>
            </a:r>
            <a:endParaRPr lang="en-US" sz="1400" u="none" dirty="0">
              <a:solidFill>
                <a:schemeClr val="tx1"/>
              </a:solidFill>
            </a:endParaRPr>
          </a:p>
          <a:p>
            <a:pPr marL="0" lvl="0" indent="0" algn="l" rtl="0">
              <a:spcBef>
                <a:spcPts val="0"/>
              </a:spcBef>
              <a:spcAft>
                <a:spcPts val="0"/>
              </a:spcAft>
              <a:buNone/>
            </a:pPr>
            <a:endParaRPr dirty="0"/>
          </a:p>
        </p:txBody>
      </p:sp>
      <p:sp>
        <p:nvSpPr>
          <p:cNvPr id="3064" name="Google Shape;3064;p45"/>
          <p:cNvSpPr txBox="1">
            <a:spLocks noGrp="1"/>
          </p:cNvSpPr>
          <p:nvPr>
            <p:ph type="subTitle" idx="2"/>
          </p:nvPr>
        </p:nvSpPr>
        <p:spPr>
          <a:xfrm>
            <a:off x="2742450" y="3420710"/>
            <a:ext cx="5636400" cy="367500"/>
          </a:xfrm>
          <a:prstGeom prst="rect">
            <a:avLst/>
          </a:prstGeom>
        </p:spPr>
        <p:txBody>
          <a:bodyPr spcFirstLastPara="1" wrap="square" lIns="91425" tIns="91425" rIns="91425" bIns="91425" anchor="t" anchorCtr="0">
            <a:noAutofit/>
          </a:bodyPr>
          <a:lstStyle/>
          <a:p>
            <a:pPr marL="0" indent="0"/>
            <a:r>
              <a:rPr lang="en" dirty="0"/>
              <a:t>Venus h</a:t>
            </a:r>
            <a:r>
              <a:rPr lang="en-US" sz="1400" b="0" i="0" u="none" dirty="0">
                <a:solidFill>
                  <a:schemeClr val="bg2">
                    <a:lumMod val="10000"/>
                  </a:schemeClr>
                </a:solidFill>
              </a:rPr>
              <a:t>Street robberies are common, especially in densely populated areas. Criminals often snatch belongings from pedestrians or motorcyclists, leading to instances of theft and assault</a:t>
            </a:r>
            <a:endParaRPr lang="en-US" sz="1400" u="none" dirty="0">
              <a:solidFill>
                <a:schemeClr val="bg2">
                  <a:lumMod val="10000"/>
                </a:schemeClr>
              </a:solidFill>
            </a:endParaRPr>
          </a:p>
          <a:p>
            <a:pPr marL="0" lvl="0" indent="0" algn="l" rtl="0">
              <a:spcBef>
                <a:spcPts val="0"/>
              </a:spcBef>
              <a:spcAft>
                <a:spcPts val="0"/>
              </a:spcAft>
              <a:buNone/>
            </a:pPr>
            <a:r>
              <a:rPr lang="en" dirty="0"/>
              <a:t>as a beautiful name and is the second planet from the Sun</a:t>
            </a:r>
            <a:endParaRPr dirty="0"/>
          </a:p>
        </p:txBody>
      </p:sp>
      <p:sp>
        <p:nvSpPr>
          <p:cNvPr id="3066" name="Google Shape;3066;p45"/>
          <p:cNvSpPr txBox="1">
            <a:spLocks noGrp="1"/>
          </p:cNvSpPr>
          <p:nvPr>
            <p:ph type="subTitle" idx="4"/>
          </p:nvPr>
        </p:nvSpPr>
        <p:spPr>
          <a:xfrm>
            <a:off x="2742450" y="1359800"/>
            <a:ext cx="5636400" cy="50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Kidnapping</a:t>
            </a:r>
            <a:endParaRPr dirty="0"/>
          </a:p>
        </p:txBody>
      </p:sp>
      <p:sp>
        <p:nvSpPr>
          <p:cNvPr id="3067" name="Google Shape;3067;p45"/>
          <p:cNvSpPr txBox="1">
            <a:spLocks noGrp="1"/>
          </p:cNvSpPr>
          <p:nvPr>
            <p:ph type="subTitle" idx="5"/>
          </p:nvPr>
        </p:nvSpPr>
        <p:spPr>
          <a:xfrm>
            <a:off x="2742450" y="2867560"/>
            <a:ext cx="5636400" cy="50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Street </a:t>
            </a:r>
            <a:r>
              <a:rPr lang="en-US" dirty="0" err="1"/>
              <a:t>robaries</a:t>
            </a:r>
            <a:endParaRPr dirty="0"/>
          </a:p>
        </p:txBody>
      </p:sp>
      <p:sp>
        <p:nvSpPr>
          <p:cNvPr id="3069" name="Google Shape;3069;p45"/>
          <p:cNvSpPr/>
          <p:nvPr/>
        </p:nvSpPr>
        <p:spPr>
          <a:xfrm>
            <a:off x="2150600" y="1654425"/>
            <a:ext cx="436475" cy="331150"/>
          </a:xfrm>
          <a:custGeom>
            <a:avLst/>
            <a:gdLst/>
            <a:ahLst/>
            <a:cxnLst/>
            <a:rect l="l" t="t" r="r" b="b"/>
            <a:pathLst>
              <a:path w="17459" h="13246" extrusionOk="0">
                <a:moveTo>
                  <a:pt x="4266" y="554"/>
                </a:moveTo>
                <a:cubicBezTo>
                  <a:pt x="4435" y="554"/>
                  <a:pt x="4599" y="665"/>
                  <a:pt x="4599" y="829"/>
                </a:cubicBezTo>
                <a:lnTo>
                  <a:pt x="4599" y="1051"/>
                </a:lnTo>
                <a:lnTo>
                  <a:pt x="3712" y="1051"/>
                </a:lnTo>
                <a:lnTo>
                  <a:pt x="3712" y="829"/>
                </a:lnTo>
                <a:cubicBezTo>
                  <a:pt x="3712" y="665"/>
                  <a:pt x="3881" y="554"/>
                  <a:pt x="4045" y="554"/>
                </a:cubicBezTo>
                <a:close/>
                <a:moveTo>
                  <a:pt x="16740" y="2661"/>
                </a:moveTo>
                <a:cubicBezTo>
                  <a:pt x="16851" y="2661"/>
                  <a:pt x="16961" y="2714"/>
                  <a:pt x="16961" y="2825"/>
                </a:cubicBezTo>
                <a:lnTo>
                  <a:pt x="16961" y="3991"/>
                </a:lnTo>
                <a:cubicBezTo>
                  <a:pt x="16961" y="4102"/>
                  <a:pt x="16851" y="4213"/>
                  <a:pt x="16740" y="4213"/>
                </a:cubicBezTo>
                <a:lnTo>
                  <a:pt x="16186" y="4213"/>
                </a:lnTo>
                <a:lnTo>
                  <a:pt x="16186" y="2661"/>
                </a:lnTo>
                <a:close/>
                <a:moveTo>
                  <a:pt x="8315" y="5929"/>
                </a:moveTo>
                <a:lnTo>
                  <a:pt x="8315" y="6150"/>
                </a:lnTo>
                <a:cubicBezTo>
                  <a:pt x="8315" y="6815"/>
                  <a:pt x="7760" y="7316"/>
                  <a:pt x="7095" y="7316"/>
                </a:cubicBezTo>
                <a:lnTo>
                  <a:pt x="6541" y="7316"/>
                </a:lnTo>
                <a:lnTo>
                  <a:pt x="6984" y="6319"/>
                </a:lnTo>
                <a:cubicBezTo>
                  <a:pt x="7038" y="6097"/>
                  <a:pt x="7259" y="5929"/>
                  <a:pt x="7539" y="5929"/>
                </a:cubicBezTo>
                <a:close/>
                <a:moveTo>
                  <a:pt x="15684" y="3769"/>
                </a:moveTo>
                <a:lnTo>
                  <a:pt x="15684" y="5099"/>
                </a:lnTo>
                <a:cubicBezTo>
                  <a:pt x="15684" y="5263"/>
                  <a:pt x="15574" y="5432"/>
                  <a:pt x="15352" y="5432"/>
                </a:cubicBezTo>
                <a:lnTo>
                  <a:pt x="7539" y="5432"/>
                </a:lnTo>
                <a:cubicBezTo>
                  <a:pt x="7095" y="5432"/>
                  <a:pt x="6652" y="5707"/>
                  <a:pt x="6483" y="6097"/>
                </a:cubicBezTo>
                <a:lnTo>
                  <a:pt x="5876" y="7538"/>
                </a:lnTo>
                <a:lnTo>
                  <a:pt x="2107" y="7538"/>
                </a:lnTo>
                <a:lnTo>
                  <a:pt x="2661" y="6261"/>
                </a:lnTo>
                <a:cubicBezTo>
                  <a:pt x="2825" y="5875"/>
                  <a:pt x="2714" y="5432"/>
                  <a:pt x="2329" y="5210"/>
                </a:cubicBezTo>
                <a:lnTo>
                  <a:pt x="1384" y="4598"/>
                </a:lnTo>
                <a:cubicBezTo>
                  <a:pt x="998" y="4323"/>
                  <a:pt x="1162" y="3769"/>
                  <a:pt x="1606" y="3769"/>
                </a:cubicBezTo>
                <a:close/>
                <a:moveTo>
                  <a:pt x="5654" y="8035"/>
                </a:moveTo>
                <a:lnTo>
                  <a:pt x="4878" y="9977"/>
                </a:lnTo>
                <a:lnTo>
                  <a:pt x="3105" y="9977"/>
                </a:lnTo>
                <a:cubicBezTo>
                  <a:pt x="2994" y="9977"/>
                  <a:pt x="2825" y="10088"/>
                  <a:pt x="2825" y="10199"/>
                </a:cubicBezTo>
                <a:cubicBezTo>
                  <a:pt x="2825" y="10363"/>
                  <a:pt x="2994" y="10474"/>
                  <a:pt x="3105" y="10474"/>
                </a:cubicBezTo>
                <a:lnTo>
                  <a:pt x="4657" y="10474"/>
                </a:lnTo>
                <a:lnTo>
                  <a:pt x="4266" y="11418"/>
                </a:lnTo>
                <a:cubicBezTo>
                  <a:pt x="4155" y="11693"/>
                  <a:pt x="3881" y="11862"/>
                  <a:pt x="3601" y="11862"/>
                </a:cubicBezTo>
                <a:lnTo>
                  <a:pt x="1384" y="11862"/>
                </a:lnTo>
                <a:cubicBezTo>
                  <a:pt x="830" y="11862"/>
                  <a:pt x="497" y="11361"/>
                  <a:pt x="719" y="10864"/>
                </a:cubicBezTo>
                <a:lnTo>
                  <a:pt x="887" y="10474"/>
                </a:lnTo>
                <a:lnTo>
                  <a:pt x="2160" y="10474"/>
                </a:lnTo>
                <a:cubicBezTo>
                  <a:pt x="2329" y="10474"/>
                  <a:pt x="2439" y="10363"/>
                  <a:pt x="2439" y="10199"/>
                </a:cubicBezTo>
                <a:cubicBezTo>
                  <a:pt x="2439" y="10088"/>
                  <a:pt x="2329" y="9977"/>
                  <a:pt x="2160" y="9977"/>
                </a:cubicBezTo>
                <a:lnTo>
                  <a:pt x="1109" y="9977"/>
                </a:lnTo>
                <a:lnTo>
                  <a:pt x="1885" y="8035"/>
                </a:lnTo>
                <a:close/>
                <a:moveTo>
                  <a:pt x="3437" y="12358"/>
                </a:moveTo>
                <a:cubicBezTo>
                  <a:pt x="3379" y="12580"/>
                  <a:pt x="3215" y="12748"/>
                  <a:pt x="2994" y="12748"/>
                </a:cubicBezTo>
                <a:lnTo>
                  <a:pt x="1774" y="12748"/>
                </a:lnTo>
                <a:cubicBezTo>
                  <a:pt x="1553" y="12748"/>
                  <a:pt x="1384" y="12580"/>
                  <a:pt x="1331" y="12358"/>
                </a:cubicBezTo>
                <a:close/>
                <a:moveTo>
                  <a:pt x="4045" y="0"/>
                </a:moveTo>
                <a:cubicBezTo>
                  <a:pt x="3601" y="0"/>
                  <a:pt x="3215" y="386"/>
                  <a:pt x="3215" y="829"/>
                </a:cubicBezTo>
                <a:lnTo>
                  <a:pt x="3215" y="1051"/>
                </a:lnTo>
                <a:lnTo>
                  <a:pt x="3105" y="1051"/>
                </a:lnTo>
                <a:cubicBezTo>
                  <a:pt x="2714" y="1051"/>
                  <a:pt x="2382" y="1384"/>
                  <a:pt x="2382" y="1774"/>
                </a:cubicBezTo>
                <a:lnTo>
                  <a:pt x="2382" y="3215"/>
                </a:lnTo>
                <a:lnTo>
                  <a:pt x="1606" y="3215"/>
                </a:lnTo>
                <a:cubicBezTo>
                  <a:pt x="666" y="3215"/>
                  <a:pt x="276" y="4487"/>
                  <a:pt x="1109" y="4989"/>
                </a:cubicBezTo>
                <a:lnTo>
                  <a:pt x="2049" y="5596"/>
                </a:lnTo>
                <a:cubicBezTo>
                  <a:pt x="2218" y="5707"/>
                  <a:pt x="2271" y="5875"/>
                  <a:pt x="2218" y="6039"/>
                </a:cubicBezTo>
                <a:cubicBezTo>
                  <a:pt x="1996" y="6541"/>
                  <a:pt x="497" y="10088"/>
                  <a:pt x="222" y="10695"/>
                </a:cubicBezTo>
                <a:cubicBezTo>
                  <a:pt x="1" y="11307"/>
                  <a:pt x="222" y="11972"/>
                  <a:pt x="830" y="12247"/>
                </a:cubicBezTo>
                <a:lnTo>
                  <a:pt x="830" y="12305"/>
                </a:lnTo>
                <a:cubicBezTo>
                  <a:pt x="830" y="12802"/>
                  <a:pt x="1220" y="13245"/>
                  <a:pt x="1774" y="13245"/>
                </a:cubicBezTo>
                <a:lnTo>
                  <a:pt x="2994" y="13245"/>
                </a:lnTo>
                <a:cubicBezTo>
                  <a:pt x="3490" y="13245"/>
                  <a:pt x="3934" y="12859"/>
                  <a:pt x="3934" y="12305"/>
                </a:cubicBezTo>
                <a:cubicBezTo>
                  <a:pt x="4266" y="12247"/>
                  <a:pt x="4546" y="11972"/>
                  <a:pt x="4710" y="11640"/>
                </a:cubicBezTo>
                <a:lnTo>
                  <a:pt x="6319" y="7871"/>
                </a:lnTo>
                <a:lnTo>
                  <a:pt x="7095" y="7871"/>
                </a:lnTo>
                <a:cubicBezTo>
                  <a:pt x="8035" y="7871"/>
                  <a:pt x="8811" y="7095"/>
                  <a:pt x="8811" y="6150"/>
                </a:cubicBezTo>
                <a:lnTo>
                  <a:pt x="8811" y="5929"/>
                </a:lnTo>
                <a:lnTo>
                  <a:pt x="15352" y="5929"/>
                </a:lnTo>
                <a:cubicBezTo>
                  <a:pt x="15853" y="5929"/>
                  <a:pt x="16186" y="5543"/>
                  <a:pt x="16186" y="5099"/>
                </a:cubicBezTo>
                <a:lnTo>
                  <a:pt x="16186" y="4709"/>
                </a:lnTo>
                <a:lnTo>
                  <a:pt x="16740" y="4709"/>
                </a:lnTo>
                <a:cubicBezTo>
                  <a:pt x="17126" y="4709"/>
                  <a:pt x="17458" y="4377"/>
                  <a:pt x="17458" y="3991"/>
                </a:cubicBezTo>
                <a:lnTo>
                  <a:pt x="17458" y="2825"/>
                </a:lnTo>
                <a:cubicBezTo>
                  <a:pt x="17458" y="2439"/>
                  <a:pt x="17126" y="2160"/>
                  <a:pt x="16740" y="2160"/>
                </a:cubicBezTo>
                <a:lnTo>
                  <a:pt x="16186" y="2160"/>
                </a:lnTo>
                <a:lnTo>
                  <a:pt x="16186" y="1774"/>
                </a:lnTo>
                <a:cubicBezTo>
                  <a:pt x="16186" y="1384"/>
                  <a:pt x="15853" y="1051"/>
                  <a:pt x="15463" y="1051"/>
                </a:cubicBezTo>
                <a:lnTo>
                  <a:pt x="9255" y="1051"/>
                </a:lnTo>
                <a:cubicBezTo>
                  <a:pt x="9144" y="1051"/>
                  <a:pt x="9033" y="1162"/>
                  <a:pt x="9033" y="1330"/>
                </a:cubicBezTo>
                <a:cubicBezTo>
                  <a:pt x="9033" y="1441"/>
                  <a:pt x="9144" y="1552"/>
                  <a:pt x="9255" y="1552"/>
                </a:cubicBezTo>
                <a:lnTo>
                  <a:pt x="15463" y="1552"/>
                </a:lnTo>
                <a:cubicBezTo>
                  <a:pt x="15574" y="1552"/>
                  <a:pt x="15684" y="1663"/>
                  <a:pt x="15684" y="1774"/>
                </a:cubicBezTo>
                <a:lnTo>
                  <a:pt x="15684" y="3215"/>
                </a:lnTo>
                <a:lnTo>
                  <a:pt x="6483" y="3215"/>
                </a:lnTo>
                <a:lnTo>
                  <a:pt x="6483" y="2825"/>
                </a:lnTo>
                <a:cubicBezTo>
                  <a:pt x="6483" y="2714"/>
                  <a:pt x="6373" y="2603"/>
                  <a:pt x="6262" y="2603"/>
                </a:cubicBezTo>
                <a:cubicBezTo>
                  <a:pt x="6098" y="2603"/>
                  <a:pt x="5987" y="2714"/>
                  <a:pt x="5987" y="2825"/>
                </a:cubicBezTo>
                <a:lnTo>
                  <a:pt x="5987" y="3215"/>
                </a:lnTo>
                <a:lnTo>
                  <a:pt x="5486" y="3215"/>
                </a:lnTo>
                <a:lnTo>
                  <a:pt x="5486" y="2825"/>
                </a:lnTo>
                <a:cubicBezTo>
                  <a:pt x="5486" y="2714"/>
                  <a:pt x="5375" y="2603"/>
                  <a:pt x="5264" y="2603"/>
                </a:cubicBezTo>
                <a:cubicBezTo>
                  <a:pt x="5100" y="2603"/>
                  <a:pt x="4989" y="2714"/>
                  <a:pt x="4989" y="2825"/>
                </a:cubicBezTo>
                <a:lnTo>
                  <a:pt x="4989" y="3215"/>
                </a:lnTo>
                <a:lnTo>
                  <a:pt x="4546" y="3215"/>
                </a:lnTo>
                <a:lnTo>
                  <a:pt x="4546" y="2825"/>
                </a:lnTo>
                <a:cubicBezTo>
                  <a:pt x="4546" y="2714"/>
                  <a:pt x="4435" y="2603"/>
                  <a:pt x="4266" y="2603"/>
                </a:cubicBezTo>
                <a:cubicBezTo>
                  <a:pt x="4102" y="2603"/>
                  <a:pt x="3991" y="2714"/>
                  <a:pt x="3991" y="2825"/>
                </a:cubicBezTo>
                <a:lnTo>
                  <a:pt x="3991" y="3215"/>
                </a:lnTo>
                <a:lnTo>
                  <a:pt x="2883" y="3215"/>
                </a:lnTo>
                <a:lnTo>
                  <a:pt x="2883" y="1774"/>
                </a:lnTo>
                <a:cubicBezTo>
                  <a:pt x="2883" y="1663"/>
                  <a:pt x="2994" y="1552"/>
                  <a:pt x="3105" y="1552"/>
                </a:cubicBezTo>
                <a:lnTo>
                  <a:pt x="8315" y="1552"/>
                </a:lnTo>
                <a:cubicBezTo>
                  <a:pt x="8479" y="1552"/>
                  <a:pt x="8590" y="1441"/>
                  <a:pt x="8590" y="1330"/>
                </a:cubicBezTo>
                <a:cubicBezTo>
                  <a:pt x="8590" y="1162"/>
                  <a:pt x="8479" y="1051"/>
                  <a:pt x="8315" y="1051"/>
                </a:cubicBezTo>
                <a:lnTo>
                  <a:pt x="5100" y="1051"/>
                </a:lnTo>
                <a:lnTo>
                  <a:pt x="5100" y="829"/>
                </a:lnTo>
                <a:cubicBezTo>
                  <a:pt x="5100" y="386"/>
                  <a:pt x="4710" y="0"/>
                  <a:pt x="4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5"/>
          <p:cNvSpPr/>
          <p:nvPr/>
        </p:nvSpPr>
        <p:spPr>
          <a:xfrm>
            <a:off x="2149888" y="3114135"/>
            <a:ext cx="437900" cy="427500"/>
          </a:xfrm>
          <a:custGeom>
            <a:avLst/>
            <a:gdLst/>
            <a:ahLst/>
            <a:cxnLst/>
            <a:rect l="l" t="t" r="r" b="b"/>
            <a:pathLst>
              <a:path w="17516" h="17100" extrusionOk="0">
                <a:moveTo>
                  <a:pt x="9312" y="4351"/>
                </a:moveTo>
                <a:cubicBezTo>
                  <a:pt x="9534" y="4351"/>
                  <a:pt x="9587" y="4520"/>
                  <a:pt x="9698" y="4573"/>
                </a:cubicBezTo>
                <a:cubicBezTo>
                  <a:pt x="9867" y="4742"/>
                  <a:pt x="9867" y="4963"/>
                  <a:pt x="9698" y="5127"/>
                </a:cubicBezTo>
                <a:lnTo>
                  <a:pt x="6209" y="8622"/>
                </a:lnTo>
                <a:cubicBezTo>
                  <a:pt x="6124" y="8704"/>
                  <a:pt x="6027" y="8745"/>
                  <a:pt x="5936" y="8745"/>
                </a:cubicBezTo>
                <a:cubicBezTo>
                  <a:pt x="5846" y="8745"/>
                  <a:pt x="5763" y="8704"/>
                  <a:pt x="5707" y="8622"/>
                </a:cubicBezTo>
                <a:lnTo>
                  <a:pt x="5543" y="8453"/>
                </a:lnTo>
                <a:cubicBezTo>
                  <a:pt x="5375" y="8342"/>
                  <a:pt x="5375" y="8067"/>
                  <a:pt x="5543" y="7957"/>
                </a:cubicBezTo>
                <a:cubicBezTo>
                  <a:pt x="6373" y="7070"/>
                  <a:pt x="8204" y="5238"/>
                  <a:pt x="9033" y="4409"/>
                </a:cubicBezTo>
                <a:cubicBezTo>
                  <a:pt x="9091" y="4351"/>
                  <a:pt x="9202" y="4351"/>
                  <a:pt x="9312" y="4351"/>
                </a:cubicBezTo>
                <a:close/>
                <a:moveTo>
                  <a:pt x="9477" y="6072"/>
                </a:moveTo>
                <a:lnTo>
                  <a:pt x="11139" y="7735"/>
                </a:lnTo>
                <a:cubicBezTo>
                  <a:pt x="10553" y="7949"/>
                  <a:pt x="10685" y="8624"/>
                  <a:pt x="9900" y="8624"/>
                </a:cubicBezTo>
                <a:cubicBezTo>
                  <a:pt x="9871" y="8624"/>
                  <a:pt x="9841" y="8624"/>
                  <a:pt x="9809" y="8622"/>
                </a:cubicBezTo>
                <a:cubicBezTo>
                  <a:pt x="9758" y="8618"/>
                  <a:pt x="9709" y="8616"/>
                  <a:pt x="9660" y="8616"/>
                </a:cubicBezTo>
                <a:cubicBezTo>
                  <a:pt x="8969" y="8616"/>
                  <a:pt x="8525" y="8994"/>
                  <a:pt x="8368" y="9562"/>
                </a:cubicBezTo>
                <a:lnTo>
                  <a:pt x="7149" y="8400"/>
                </a:lnTo>
                <a:lnTo>
                  <a:pt x="9477" y="6072"/>
                </a:lnTo>
                <a:close/>
                <a:moveTo>
                  <a:pt x="3333" y="0"/>
                </a:moveTo>
                <a:cubicBezTo>
                  <a:pt x="2800" y="0"/>
                  <a:pt x="2273" y="194"/>
                  <a:pt x="1885" y="582"/>
                </a:cubicBezTo>
                <a:cubicBezTo>
                  <a:pt x="621" y="1847"/>
                  <a:pt x="465" y="1971"/>
                  <a:pt x="450" y="1971"/>
                </a:cubicBezTo>
                <a:cubicBezTo>
                  <a:pt x="447" y="1971"/>
                  <a:pt x="452" y="1964"/>
                  <a:pt x="451" y="1964"/>
                </a:cubicBezTo>
                <a:lnTo>
                  <a:pt x="451" y="1964"/>
                </a:lnTo>
                <a:cubicBezTo>
                  <a:pt x="450" y="1964"/>
                  <a:pt x="449" y="1965"/>
                  <a:pt x="444" y="1970"/>
                </a:cubicBezTo>
                <a:cubicBezTo>
                  <a:pt x="1" y="2467"/>
                  <a:pt x="1" y="3190"/>
                  <a:pt x="497" y="3686"/>
                </a:cubicBezTo>
                <a:lnTo>
                  <a:pt x="555" y="3744"/>
                </a:lnTo>
                <a:cubicBezTo>
                  <a:pt x="854" y="4043"/>
                  <a:pt x="1195" y="4103"/>
                  <a:pt x="1443" y="4103"/>
                </a:cubicBezTo>
                <a:cubicBezTo>
                  <a:pt x="1607" y="4103"/>
                  <a:pt x="1730" y="4077"/>
                  <a:pt x="1774" y="4077"/>
                </a:cubicBezTo>
                <a:cubicBezTo>
                  <a:pt x="1810" y="4072"/>
                  <a:pt x="1844" y="4070"/>
                  <a:pt x="1876" y="4070"/>
                </a:cubicBezTo>
                <a:cubicBezTo>
                  <a:pt x="2252" y="4070"/>
                  <a:pt x="2444" y="4351"/>
                  <a:pt x="2493" y="4351"/>
                </a:cubicBezTo>
                <a:cubicBezTo>
                  <a:pt x="2661" y="4573"/>
                  <a:pt x="2772" y="4853"/>
                  <a:pt x="2714" y="5127"/>
                </a:cubicBezTo>
                <a:cubicBezTo>
                  <a:pt x="2519" y="5863"/>
                  <a:pt x="3100" y="6554"/>
                  <a:pt x="3812" y="6554"/>
                </a:cubicBezTo>
                <a:cubicBezTo>
                  <a:pt x="3907" y="6554"/>
                  <a:pt x="4004" y="6541"/>
                  <a:pt x="4102" y="6515"/>
                </a:cubicBezTo>
                <a:cubicBezTo>
                  <a:pt x="4152" y="6505"/>
                  <a:pt x="4202" y="6500"/>
                  <a:pt x="4252" y="6500"/>
                </a:cubicBezTo>
                <a:cubicBezTo>
                  <a:pt x="4477" y="6500"/>
                  <a:pt x="4697" y="6599"/>
                  <a:pt x="4878" y="6737"/>
                </a:cubicBezTo>
                <a:lnTo>
                  <a:pt x="5433" y="7291"/>
                </a:lnTo>
                <a:lnTo>
                  <a:pt x="5153" y="7566"/>
                </a:lnTo>
                <a:cubicBezTo>
                  <a:pt x="4821" y="7899"/>
                  <a:pt x="4821" y="8453"/>
                  <a:pt x="5153" y="8843"/>
                </a:cubicBezTo>
                <a:cubicBezTo>
                  <a:pt x="5264" y="8897"/>
                  <a:pt x="5486" y="9229"/>
                  <a:pt x="5929" y="9229"/>
                </a:cubicBezTo>
                <a:cubicBezTo>
                  <a:pt x="6430" y="9229"/>
                  <a:pt x="6652" y="8897"/>
                  <a:pt x="6816" y="8732"/>
                </a:cubicBezTo>
                <a:cubicBezTo>
                  <a:pt x="6984" y="8897"/>
                  <a:pt x="8869" y="10839"/>
                  <a:pt x="9255" y="11225"/>
                </a:cubicBezTo>
                <a:cubicBezTo>
                  <a:pt x="9310" y="11280"/>
                  <a:pt x="9380" y="11308"/>
                  <a:pt x="9450" y="11308"/>
                </a:cubicBezTo>
                <a:cubicBezTo>
                  <a:pt x="9520" y="11308"/>
                  <a:pt x="9590" y="11280"/>
                  <a:pt x="9645" y="11225"/>
                </a:cubicBezTo>
                <a:cubicBezTo>
                  <a:pt x="9698" y="11114"/>
                  <a:pt x="9698" y="10950"/>
                  <a:pt x="9645" y="10839"/>
                </a:cubicBezTo>
                <a:lnTo>
                  <a:pt x="8811" y="10005"/>
                </a:lnTo>
                <a:cubicBezTo>
                  <a:pt x="8811" y="9783"/>
                  <a:pt x="8869" y="9508"/>
                  <a:pt x="9091" y="9340"/>
                </a:cubicBezTo>
                <a:cubicBezTo>
                  <a:pt x="9251" y="9142"/>
                  <a:pt x="9496" y="9114"/>
                  <a:pt x="9703" y="9114"/>
                </a:cubicBezTo>
                <a:cubicBezTo>
                  <a:pt x="9783" y="9114"/>
                  <a:pt x="9858" y="9118"/>
                  <a:pt x="9920" y="9118"/>
                </a:cubicBezTo>
                <a:cubicBezTo>
                  <a:pt x="10474" y="9118"/>
                  <a:pt x="10754" y="8897"/>
                  <a:pt x="11086" y="8453"/>
                </a:cubicBezTo>
                <a:cubicBezTo>
                  <a:pt x="11206" y="8291"/>
                  <a:pt x="11298" y="8188"/>
                  <a:pt x="11448" y="8188"/>
                </a:cubicBezTo>
                <a:cubicBezTo>
                  <a:pt x="11503" y="8188"/>
                  <a:pt x="11566" y="8202"/>
                  <a:pt x="11640" y="8231"/>
                </a:cubicBezTo>
                <a:cubicBezTo>
                  <a:pt x="17294" y="13943"/>
                  <a:pt x="17015" y="13552"/>
                  <a:pt x="16904" y="13663"/>
                </a:cubicBezTo>
                <a:cubicBezTo>
                  <a:pt x="16571" y="13832"/>
                  <a:pt x="16350" y="14164"/>
                  <a:pt x="16350" y="14497"/>
                </a:cubicBezTo>
                <a:lnTo>
                  <a:pt x="16350" y="16160"/>
                </a:lnTo>
                <a:cubicBezTo>
                  <a:pt x="16350" y="16382"/>
                  <a:pt x="16128" y="16603"/>
                  <a:pt x="15906" y="16603"/>
                </a:cubicBezTo>
                <a:cubicBezTo>
                  <a:pt x="15631" y="16603"/>
                  <a:pt x="15410" y="16382"/>
                  <a:pt x="15410" y="16160"/>
                </a:cubicBezTo>
                <a:lnTo>
                  <a:pt x="15410" y="14940"/>
                </a:lnTo>
                <a:cubicBezTo>
                  <a:pt x="15410" y="14497"/>
                  <a:pt x="15077" y="14107"/>
                  <a:pt x="14576" y="14054"/>
                </a:cubicBezTo>
                <a:cubicBezTo>
                  <a:pt x="14542" y="14049"/>
                  <a:pt x="14509" y="14047"/>
                  <a:pt x="14475" y="14047"/>
                </a:cubicBezTo>
                <a:cubicBezTo>
                  <a:pt x="14067" y="14047"/>
                  <a:pt x="13685" y="14362"/>
                  <a:pt x="13636" y="14772"/>
                </a:cubicBezTo>
                <a:lnTo>
                  <a:pt x="13525" y="15273"/>
                </a:lnTo>
                <a:cubicBezTo>
                  <a:pt x="13467" y="15548"/>
                  <a:pt x="13246" y="15716"/>
                  <a:pt x="13024" y="15716"/>
                </a:cubicBezTo>
                <a:cubicBezTo>
                  <a:pt x="12749" y="15716"/>
                  <a:pt x="12470" y="15495"/>
                  <a:pt x="12470" y="15162"/>
                </a:cubicBezTo>
                <a:cubicBezTo>
                  <a:pt x="12470" y="15162"/>
                  <a:pt x="12580" y="13774"/>
                  <a:pt x="11419" y="12666"/>
                </a:cubicBezTo>
                <a:cubicBezTo>
                  <a:pt x="11361" y="12612"/>
                  <a:pt x="11419" y="12612"/>
                  <a:pt x="10421" y="11668"/>
                </a:cubicBezTo>
                <a:cubicBezTo>
                  <a:pt x="10366" y="11613"/>
                  <a:pt x="10296" y="11585"/>
                  <a:pt x="10233" y="11585"/>
                </a:cubicBezTo>
                <a:cubicBezTo>
                  <a:pt x="10170" y="11585"/>
                  <a:pt x="10115" y="11613"/>
                  <a:pt x="10088" y="11668"/>
                </a:cubicBezTo>
                <a:cubicBezTo>
                  <a:pt x="9978" y="11779"/>
                  <a:pt x="9978" y="11890"/>
                  <a:pt x="10088" y="12001"/>
                </a:cubicBezTo>
                <a:cubicBezTo>
                  <a:pt x="11029" y="12998"/>
                  <a:pt x="10975" y="12945"/>
                  <a:pt x="11086" y="12998"/>
                </a:cubicBezTo>
                <a:cubicBezTo>
                  <a:pt x="12084" y="13996"/>
                  <a:pt x="11973" y="15162"/>
                  <a:pt x="11973" y="15162"/>
                </a:cubicBezTo>
                <a:cubicBezTo>
                  <a:pt x="11973" y="15770"/>
                  <a:pt x="12470" y="16213"/>
                  <a:pt x="13024" y="16213"/>
                </a:cubicBezTo>
                <a:cubicBezTo>
                  <a:pt x="13525" y="16213"/>
                  <a:pt x="13968" y="15880"/>
                  <a:pt x="14022" y="15384"/>
                </a:cubicBezTo>
                <a:lnTo>
                  <a:pt x="14132" y="14883"/>
                </a:lnTo>
                <a:cubicBezTo>
                  <a:pt x="14190" y="14661"/>
                  <a:pt x="14354" y="14550"/>
                  <a:pt x="14523" y="14550"/>
                </a:cubicBezTo>
                <a:lnTo>
                  <a:pt x="14576" y="14550"/>
                </a:lnTo>
                <a:cubicBezTo>
                  <a:pt x="14744" y="14550"/>
                  <a:pt x="14908" y="14719"/>
                  <a:pt x="14908" y="14940"/>
                </a:cubicBezTo>
                <a:lnTo>
                  <a:pt x="14908" y="16160"/>
                </a:lnTo>
                <a:cubicBezTo>
                  <a:pt x="14908" y="16656"/>
                  <a:pt x="15352" y="17100"/>
                  <a:pt x="15906" y="17100"/>
                </a:cubicBezTo>
                <a:cubicBezTo>
                  <a:pt x="16407" y="17100"/>
                  <a:pt x="16851" y="16656"/>
                  <a:pt x="16851" y="16160"/>
                </a:cubicBezTo>
                <a:lnTo>
                  <a:pt x="16851" y="14497"/>
                </a:lnTo>
                <a:cubicBezTo>
                  <a:pt x="16851" y="14218"/>
                  <a:pt x="17126" y="14107"/>
                  <a:pt x="17126" y="14107"/>
                </a:cubicBezTo>
                <a:cubicBezTo>
                  <a:pt x="17294" y="14054"/>
                  <a:pt x="17405" y="13885"/>
                  <a:pt x="17458" y="13721"/>
                </a:cubicBezTo>
                <a:cubicBezTo>
                  <a:pt x="17516" y="13499"/>
                  <a:pt x="17458" y="13331"/>
                  <a:pt x="17294" y="13167"/>
                </a:cubicBezTo>
                <a:cubicBezTo>
                  <a:pt x="16961" y="12834"/>
                  <a:pt x="10253" y="6183"/>
                  <a:pt x="9809" y="5739"/>
                </a:cubicBezTo>
                <a:lnTo>
                  <a:pt x="10088" y="5460"/>
                </a:lnTo>
                <a:cubicBezTo>
                  <a:pt x="10421" y="5127"/>
                  <a:pt x="10421" y="4573"/>
                  <a:pt x="10088" y="4241"/>
                </a:cubicBezTo>
                <a:lnTo>
                  <a:pt x="9920" y="4077"/>
                </a:lnTo>
                <a:cubicBezTo>
                  <a:pt x="9754" y="3910"/>
                  <a:pt x="9532" y="3827"/>
                  <a:pt x="9304" y="3827"/>
                </a:cubicBezTo>
                <a:cubicBezTo>
                  <a:pt x="9075" y="3827"/>
                  <a:pt x="8840" y="3910"/>
                  <a:pt x="8647" y="4077"/>
                </a:cubicBezTo>
                <a:lnTo>
                  <a:pt x="8479" y="4241"/>
                </a:lnTo>
                <a:lnTo>
                  <a:pt x="6874" y="2689"/>
                </a:lnTo>
                <a:cubicBezTo>
                  <a:pt x="6845" y="2633"/>
                  <a:pt x="6789" y="2606"/>
                  <a:pt x="6727" y="2606"/>
                </a:cubicBezTo>
                <a:cubicBezTo>
                  <a:pt x="6665" y="2606"/>
                  <a:pt x="6597" y="2633"/>
                  <a:pt x="6541" y="2689"/>
                </a:cubicBezTo>
                <a:cubicBezTo>
                  <a:pt x="6430" y="2746"/>
                  <a:pt x="6430" y="2910"/>
                  <a:pt x="6541" y="3021"/>
                </a:cubicBezTo>
                <a:lnTo>
                  <a:pt x="8146" y="4631"/>
                </a:lnTo>
                <a:lnTo>
                  <a:pt x="5765" y="6959"/>
                </a:lnTo>
                <a:lnTo>
                  <a:pt x="5211" y="6405"/>
                </a:lnTo>
                <a:cubicBezTo>
                  <a:pt x="4976" y="6124"/>
                  <a:pt x="4624" y="6002"/>
                  <a:pt x="4222" y="6002"/>
                </a:cubicBezTo>
                <a:cubicBezTo>
                  <a:pt x="4147" y="6002"/>
                  <a:pt x="4070" y="6006"/>
                  <a:pt x="3991" y="6014"/>
                </a:cubicBezTo>
                <a:cubicBezTo>
                  <a:pt x="3940" y="6027"/>
                  <a:pt x="3888" y="6033"/>
                  <a:pt x="3837" y="6033"/>
                </a:cubicBezTo>
                <a:cubicBezTo>
                  <a:pt x="3452" y="6033"/>
                  <a:pt x="3118" y="5681"/>
                  <a:pt x="3215" y="5238"/>
                </a:cubicBezTo>
                <a:cubicBezTo>
                  <a:pt x="3379" y="4409"/>
                  <a:pt x="2772" y="3966"/>
                  <a:pt x="2772" y="3966"/>
                </a:cubicBezTo>
                <a:cubicBezTo>
                  <a:pt x="2424" y="3618"/>
                  <a:pt x="2053" y="3553"/>
                  <a:pt x="1785" y="3553"/>
                </a:cubicBezTo>
                <a:cubicBezTo>
                  <a:pt x="1626" y="3553"/>
                  <a:pt x="1503" y="3576"/>
                  <a:pt x="1442" y="3576"/>
                </a:cubicBezTo>
                <a:cubicBezTo>
                  <a:pt x="1406" y="3581"/>
                  <a:pt x="1371" y="3583"/>
                  <a:pt x="1339" y="3583"/>
                </a:cubicBezTo>
                <a:cubicBezTo>
                  <a:pt x="1022" y="3583"/>
                  <a:pt x="882" y="3349"/>
                  <a:pt x="830" y="3301"/>
                </a:cubicBezTo>
                <a:cubicBezTo>
                  <a:pt x="555" y="3021"/>
                  <a:pt x="555" y="2635"/>
                  <a:pt x="830" y="2356"/>
                </a:cubicBezTo>
                <a:lnTo>
                  <a:pt x="2218" y="973"/>
                </a:lnTo>
                <a:cubicBezTo>
                  <a:pt x="2521" y="667"/>
                  <a:pt x="2923" y="514"/>
                  <a:pt x="3331" y="514"/>
                </a:cubicBezTo>
                <a:cubicBezTo>
                  <a:pt x="3740" y="514"/>
                  <a:pt x="4155" y="667"/>
                  <a:pt x="4488" y="973"/>
                </a:cubicBezTo>
                <a:lnTo>
                  <a:pt x="5765" y="2245"/>
                </a:lnTo>
                <a:cubicBezTo>
                  <a:pt x="5792" y="2274"/>
                  <a:pt x="5847" y="2288"/>
                  <a:pt x="5910" y="2288"/>
                </a:cubicBezTo>
                <a:cubicBezTo>
                  <a:pt x="5972" y="2288"/>
                  <a:pt x="6042" y="2274"/>
                  <a:pt x="6098" y="2245"/>
                </a:cubicBezTo>
                <a:cubicBezTo>
                  <a:pt x="6209" y="2134"/>
                  <a:pt x="6209" y="1970"/>
                  <a:pt x="6098" y="1859"/>
                </a:cubicBezTo>
                <a:lnTo>
                  <a:pt x="4821" y="582"/>
                </a:lnTo>
                <a:cubicBezTo>
                  <a:pt x="4406" y="194"/>
                  <a:pt x="3866" y="0"/>
                  <a:pt x="3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1" name="Google Shape;3071;p45"/>
          <p:cNvGrpSpPr/>
          <p:nvPr/>
        </p:nvGrpSpPr>
        <p:grpSpPr>
          <a:xfrm>
            <a:off x="871748" y="1111593"/>
            <a:ext cx="1087665" cy="105970"/>
            <a:chOff x="609671" y="3834469"/>
            <a:chExt cx="3433285" cy="145403"/>
          </a:xfrm>
        </p:grpSpPr>
        <p:sp>
          <p:nvSpPr>
            <p:cNvPr id="3072" name="Google Shape;3072;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45"/>
          <p:cNvGrpSpPr/>
          <p:nvPr/>
        </p:nvGrpSpPr>
        <p:grpSpPr>
          <a:xfrm>
            <a:off x="2844489" y="1788177"/>
            <a:ext cx="696957" cy="63905"/>
            <a:chOff x="609671" y="3834469"/>
            <a:chExt cx="3433285" cy="145403"/>
          </a:xfrm>
        </p:grpSpPr>
        <p:sp>
          <p:nvSpPr>
            <p:cNvPr id="3155" name="Google Shape;3155;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45"/>
          <p:cNvGrpSpPr/>
          <p:nvPr/>
        </p:nvGrpSpPr>
        <p:grpSpPr>
          <a:xfrm>
            <a:off x="2863442" y="3315418"/>
            <a:ext cx="696957" cy="63905"/>
            <a:chOff x="609671" y="3834469"/>
            <a:chExt cx="3433285" cy="145403"/>
          </a:xfrm>
        </p:grpSpPr>
        <p:sp>
          <p:nvSpPr>
            <p:cNvPr id="3238" name="Google Shape;3238;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45"/>
          <p:cNvGrpSpPr/>
          <p:nvPr/>
        </p:nvGrpSpPr>
        <p:grpSpPr>
          <a:xfrm>
            <a:off x="2844489" y="4376320"/>
            <a:ext cx="696957" cy="63905"/>
            <a:chOff x="609671" y="3834469"/>
            <a:chExt cx="3433285" cy="145403"/>
          </a:xfrm>
        </p:grpSpPr>
        <p:sp>
          <p:nvSpPr>
            <p:cNvPr id="3321" name="Google Shape;3321;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45"/>
          <p:cNvGrpSpPr/>
          <p:nvPr/>
        </p:nvGrpSpPr>
        <p:grpSpPr>
          <a:xfrm rot="-2194522">
            <a:off x="452419" y="3908202"/>
            <a:ext cx="917572" cy="322281"/>
            <a:chOff x="1209675" y="3026125"/>
            <a:chExt cx="802175" cy="281750"/>
          </a:xfrm>
        </p:grpSpPr>
        <p:sp>
          <p:nvSpPr>
            <p:cNvPr id="3404" name="Google Shape;3404;p45"/>
            <p:cNvSpPr/>
            <p:nvPr/>
          </p:nvSpPr>
          <p:spPr>
            <a:xfrm>
              <a:off x="1919100" y="3166750"/>
              <a:ext cx="4600" cy="2425"/>
            </a:xfrm>
            <a:custGeom>
              <a:avLst/>
              <a:gdLst/>
              <a:ahLst/>
              <a:cxnLst/>
              <a:rect l="l" t="t" r="r" b="b"/>
              <a:pathLst>
                <a:path w="184" h="97" extrusionOk="0">
                  <a:moveTo>
                    <a:pt x="148" y="0"/>
                  </a:moveTo>
                  <a:cubicBezTo>
                    <a:pt x="99" y="0"/>
                    <a:pt x="48" y="81"/>
                    <a:pt x="0" y="81"/>
                  </a:cubicBezTo>
                  <a:cubicBezTo>
                    <a:pt x="12" y="92"/>
                    <a:pt x="26" y="97"/>
                    <a:pt x="41" y="97"/>
                  </a:cubicBezTo>
                  <a:cubicBezTo>
                    <a:pt x="103" y="97"/>
                    <a:pt x="183" y="16"/>
                    <a:pt x="183" y="16"/>
                  </a:cubicBezTo>
                  <a:cubicBezTo>
                    <a:pt x="172" y="5"/>
                    <a:pt x="16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5"/>
            <p:cNvSpPr/>
            <p:nvPr/>
          </p:nvSpPr>
          <p:spPr>
            <a:xfrm>
              <a:off x="1928375" y="3134750"/>
              <a:ext cx="4600" cy="25"/>
            </a:xfrm>
            <a:custGeom>
              <a:avLst/>
              <a:gdLst/>
              <a:ahLst/>
              <a:cxnLst/>
              <a:rect l="l" t="t" r="r" b="b"/>
              <a:pathLst>
                <a:path w="184" h="1" extrusionOk="0">
                  <a:moveTo>
                    <a:pt x="124" y="1"/>
                  </a:moveTo>
                  <a:lnTo>
                    <a:pt x="183"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5"/>
            <p:cNvSpPr/>
            <p:nvPr/>
          </p:nvSpPr>
          <p:spPr>
            <a:xfrm>
              <a:off x="1914400" y="3123875"/>
              <a:ext cx="12375" cy="7800"/>
            </a:xfrm>
            <a:custGeom>
              <a:avLst/>
              <a:gdLst/>
              <a:ahLst/>
              <a:cxnLst/>
              <a:rect l="l" t="t" r="r" b="b"/>
              <a:pathLst>
                <a:path w="495" h="312" extrusionOk="0">
                  <a:moveTo>
                    <a:pt x="0" y="0"/>
                  </a:moveTo>
                  <a:cubicBezTo>
                    <a:pt x="0" y="124"/>
                    <a:pt x="65" y="124"/>
                    <a:pt x="124" y="188"/>
                  </a:cubicBezTo>
                  <a:cubicBezTo>
                    <a:pt x="248" y="188"/>
                    <a:pt x="312" y="188"/>
                    <a:pt x="371" y="248"/>
                  </a:cubicBezTo>
                  <a:lnTo>
                    <a:pt x="371" y="312"/>
                  </a:lnTo>
                  <a:lnTo>
                    <a:pt x="495" y="248"/>
                  </a:lnTo>
                  <a:cubicBezTo>
                    <a:pt x="371" y="124"/>
                    <a:pt x="65" y="12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5"/>
            <p:cNvSpPr/>
            <p:nvPr/>
          </p:nvSpPr>
          <p:spPr>
            <a:xfrm>
              <a:off x="1910150" y="3106925"/>
              <a:ext cx="2775" cy="1525"/>
            </a:xfrm>
            <a:custGeom>
              <a:avLst/>
              <a:gdLst/>
              <a:ahLst/>
              <a:cxnLst/>
              <a:rect l="l" t="t" r="r" b="b"/>
              <a:pathLst>
                <a:path w="111" h="61" extrusionOk="0">
                  <a:moveTo>
                    <a:pt x="47" y="1"/>
                  </a:moveTo>
                  <a:cubicBezTo>
                    <a:pt x="47" y="31"/>
                    <a:pt x="16" y="31"/>
                    <a:pt x="8" y="31"/>
                  </a:cubicBezTo>
                  <a:cubicBezTo>
                    <a:pt x="1" y="31"/>
                    <a:pt x="17" y="31"/>
                    <a:pt x="111" y="60"/>
                  </a:cubicBezTo>
                  <a:lnTo>
                    <a:pt x="1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5"/>
            <p:cNvSpPr/>
            <p:nvPr/>
          </p:nvSpPr>
          <p:spPr>
            <a:xfrm>
              <a:off x="1912900" y="3106450"/>
              <a:ext cx="875" cy="925"/>
            </a:xfrm>
            <a:custGeom>
              <a:avLst/>
              <a:gdLst/>
              <a:ahLst/>
              <a:cxnLst/>
              <a:rect l="l" t="t" r="r" b="b"/>
              <a:pathLst>
                <a:path w="35" h="37" extrusionOk="0">
                  <a:moveTo>
                    <a:pt x="8" y="1"/>
                  </a:moveTo>
                  <a:cubicBezTo>
                    <a:pt x="4" y="1"/>
                    <a:pt x="1" y="6"/>
                    <a:pt x="1" y="20"/>
                  </a:cubicBezTo>
                  <a:cubicBezTo>
                    <a:pt x="13" y="32"/>
                    <a:pt x="20" y="36"/>
                    <a:pt x="24" y="36"/>
                  </a:cubicBezTo>
                  <a:cubicBezTo>
                    <a:pt x="34" y="36"/>
                    <a:pt x="18"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5"/>
            <p:cNvSpPr/>
            <p:nvPr/>
          </p:nvSpPr>
          <p:spPr>
            <a:xfrm>
              <a:off x="1903625" y="3099150"/>
              <a:ext cx="3125" cy="4725"/>
            </a:xfrm>
            <a:custGeom>
              <a:avLst/>
              <a:gdLst/>
              <a:ahLst/>
              <a:cxnLst/>
              <a:rect l="l" t="t" r="r" b="b"/>
              <a:pathLst>
                <a:path w="125" h="189" extrusionOk="0">
                  <a:moveTo>
                    <a:pt x="125" y="0"/>
                  </a:moveTo>
                  <a:cubicBezTo>
                    <a:pt x="1" y="0"/>
                    <a:pt x="1" y="65"/>
                    <a:pt x="1" y="188"/>
                  </a:cubicBezTo>
                  <a:lnTo>
                    <a:pt x="125" y="188"/>
                  </a:lnTo>
                  <a:cubicBezTo>
                    <a:pt x="125" y="124"/>
                    <a:pt x="60" y="65"/>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5"/>
            <p:cNvSpPr/>
            <p:nvPr/>
          </p:nvSpPr>
          <p:spPr>
            <a:xfrm>
              <a:off x="1898950" y="3105725"/>
              <a:ext cx="1625" cy="1225"/>
            </a:xfrm>
            <a:custGeom>
              <a:avLst/>
              <a:gdLst/>
              <a:ahLst/>
              <a:cxnLst/>
              <a:rect l="l" t="t" r="r" b="b"/>
              <a:pathLst>
                <a:path w="65" h="49" extrusionOk="0">
                  <a:moveTo>
                    <a:pt x="56" y="1"/>
                  </a:moveTo>
                  <a:cubicBezTo>
                    <a:pt x="48" y="1"/>
                    <a:pt x="32" y="17"/>
                    <a:pt x="0" y="49"/>
                  </a:cubicBezTo>
                  <a:lnTo>
                    <a:pt x="64" y="49"/>
                  </a:lnTo>
                  <a:cubicBezTo>
                    <a:pt x="64" y="17"/>
                    <a:pt x="64" y="1"/>
                    <a:pt x="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5"/>
            <p:cNvSpPr/>
            <p:nvPr/>
          </p:nvSpPr>
          <p:spPr>
            <a:xfrm>
              <a:off x="1900550" y="3106925"/>
              <a:ext cx="4600" cy="700"/>
            </a:xfrm>
            <a:custGeom>
              <a:avLst/>
              <a:gdLst/>
              <a:ahLst/>
              <a:cxnLst/>
              <a:rect l="l" t="t" r="r" b="b"/>
              <a:pathLst>
                <a:path w="184" h="28" extrusionOk="0">
                  <a:moveTo>
                    <a:pt x="0" y="1"/>
                  </a:moveTo>
                  <a:cubicBezTo>
                    <a:pt x="0" y="1"/>
                    <a:pt x="0" y="27"/>
                    <a:pt x="18" y="27"/>
                  </a:cubicBezTo>
                  <a:cubicBezTo>
                    <a:pt x="27" y="27"/>
                    <a:pt x="40" y="21"/>
                    <a:pt x="60" y="1"/>
                  </a:cubicBezTo>
                  <a:close/>
                  <a:moveTo>
                    <a:pt x="60" y="1"/>
                  </a:moveTo>
                  <a:cubicBezTo>
                    <a:pt x="60" y="21"/>
                    <a:pt x="67" y="27"/>
                    <a:pt x="79" y="27"/>
                  </a:cubicBezTo>
                  <a:cubicBezTo>
                    <a:pt x="102" y="27"/>
                    <a:pt x="144"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5"/>
            <p:cNvSpPr/>
            <p:nvPr/>
          </p:nvSpPr>
          <p:spPr>
            <a:xfrm>
              <a:off x="1903625" y="3108425"/>
              <a:ext cx="6500" cy="3550"/>
            </a:xfrm>
            <a:custGeom>
              <a:avLst/>
              <a:gdLst/>
              <a:ahLst/>
              <a:cxnLst/>
              <a:rect l="l" t="t" r="r" b="b"/>
              <a:pathLst>
                <a:path w="260" h="142" extrusionOk="0">
                  <a:moveTo>
                    <a:pt x="60" y="0"/>
                  </a:moveTo>
                  <a:lnTo>
                    <a:pt x="60" y="0"/>
                  </a:lnTo>
                  <a:cubicBezTo>
                    <a:pt x="125" y="64"/>
                    <a:pt x="184" y="124"/>
                    <a:pt x="1" y="124"/>
                  </a:cubicBezTo>
                  <a:cubicBezTo>
                    <a:pt x="50" y="136"/>
                    <a:pt x="91" y="142"/>
                    <a:pt x="124" y="142"/>
                  </a:cubicBezTo>
                  <a:cubicBezTo>
                    <a:pt x="260" y="142"/>
                    <a:pt x="259" y="52"/>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5"/>
            <p:cNvSpPr/>
            <p:nvPr/>
          </p:nvSpPr>
          <p:spPr>
            <a:xfrm>
              <a:off x="1909825" y="3127500"/>
              <a:ext cx="4600" cy="2575"/>
            </a:xfrm>
            <a:custGeom>
              <a:avLst/>
              <a:gdLst/>
              <a:ahLst/>
              <a:cxnLst/>
              <a:rect l="l" t="t" r="r" b="b"/>
              <a:pathLst>
                <a:path w="184" h="103" extrusionOk="0">
                  <a:moveTo>
                    <a:pt x="46" y="0"/>
                  </a:moveTo>
                  <a:cubicBezTo>
                    <a:pt x="31" y="0"/>
                    <a:pt x="15" y="12"/>
                    <a:pt x="0" y="43"/>
                  </a:cubicBezTo>
                  <a:lnTo>
                    <a:pt x="60" y="103"/>
                  </a:lnTo>
                  <a:lnTo>
                    <a:pt x="183" y="103"/>
                  </a:lnTo>
                  <a:cubicBezTo>
                    <a:pt x="139" y="103"/>
                    <a:pt x="92"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5"/>
            <p:cNvSpPr/>
            <p:nvPr/>
          </p:nvSpPr>
          <p:spPr>
            <a:xfrm>
              <a:off x="1888175" y="3092975"/>
              <a:ext cx="3125" cy="4700"/>
            </a:xfrm>
            <a:custGeom>
              <a:avLst/>
              <a:gdLst/>
              <a:ahLst/>
              <a:cxnLst/>
              <a:rect l="l" t="t" r="r" b="b"/>
              <a:pathLst>
                <a:path w="125" h="188" extrusionOk="0">
                  <a:moveTo>
                    <a:pt x="60" y="0"/>
                  </a:moveTo>
                  <a:cubicBezTo>
                    <a:pt x="60" y="64"/>
                    <a:pt x="60" y="124"/>
                    <a:pt x="1" y="188"/>
                  </a:cubicBezTo>
                  <a:lnTo>
                    <a:pt x="124" y="188"/>
                  </a:lnTo>
                  <a:cubicBezTo>
                    <a:pt x="60" y="124"/>
                    <a:pt x="60" y="64"/>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5"/>
            <p:cNvSpPr/>
            <p:nvPr/>
          </p:nvSpPr>
          <p:spPr>
            <a:xfrm>
              <a:off x="1885100" y="3097650"/>
              <a:ext cx="3100" cy="2200"/>
            </a:xfrm>
            <a:custGeom>
              <a:avLst/>
              <a:gdLst/>
              <a:ahLst/>
              <a:cxnLst/>
              <a:rect l="l" t="t" r="r" b="b"/>
              <a:pathLst>
                <a:path w="124" h="88" extrusionOk="0">
                  <a:moveTo>
                    <a:pt x="124" y="1"/>
                  </a:moveTo>
                  <a:lnTo>
                    <a:pt x="0" y="60"/>
                  </a:lnTo>
                  <a:cubicBezTo>
                    <a:pt x="18" y="79"/>
                    <a:pt x="36" y="87"/>
                    <a:pt x="52" y="87"/>
                  </a:cubicBezTo>
                  <a:cubicBezTo>
                    <a:pt x="92" y="87"/>
                    <a:pt x="124" y="43"/>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5"/>
            <p:cNvSpPr/>
            <p:nvPr/>
          </p:nvSpPr>
          <p:spPr>
            <a:xfrm>
              <a:off x="1894375" y="3110025"/>
              <a:ext cx="7675" cy="1500"/>
            </a:xfrm>
            <a:custGeom>
              <a:avLst/>
              <a:gdLst/>
              <a:ahLst/>
              <a:cxnLst/>
              <a:rect l="l" t="t" r="r" b="b"/>
              <a:pathLst>
                <a:path w="307" h="60" extrusionOk="0">
                  <a:moveTo>
                    <a:pt x="307" y="0"/>
                  </a:moveTo>
                  <a:lnTo>
                    <a:pt x="0" y="60"/>
                  </a:lnTo>
                  <a:lnTo>
                    <a:pt x="59" y="60"/>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5"/>
            <p:cNvSpPr/>
            <p:nvPr/>
          </p:nvSpPr>
          <p:spPr>
            <a:xfrm>
              <a:off x="1877300" y="3085300"/>
              <a:ext cx="4725" cy="3125"/>
            </a:xfrm>
            <a:custGeom>
              <a:avLst/>
              <a:gdLst/>
              <a:ahLst/>
              <a:cxnLst/>
              <a:rect l="l" t="t" r="r" b="b"/>
              <a:pathLst>
                <a:path w="189" h="125" extrusionOk="0">
                  <a:moveTo>
                    <a:pt x="189" y="0"/>
                  </a:moveTo>
                  <a:lnTo>
                    <a:pt x="1" y="124"/>
                  </a:lnTo>
                  <a:lnTo>
                    <a:pt x="65"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5"/>
            <p:cNvSpPr/>
            <p:nvPr/>
          </p:nvSpPr>
          <p:spPr>
            <a:xfrm>
              <a:off x="1866550" y="3079125"/>
              <a:ext cx="7675" cy="6200"/>
            </a:xfrm>
            <a:custGeom>
              <a:avLst/>
              <a:gdLst/>
              <a:ahLst/>
              <a:cxnLst/>
              <a:rect l="l" t="t" r="r" b="b"/>
              <a:pathLst>
                <a:path w="307" h="248" extrusionOk="0">
                  <a:moveTo>
                    <a:pt x="307" y="0"/>
                  </a:moveTo>
                  <a:cubicBezTo>
                    <a:pt x="183" y="0"/>
                    <a:pt x="124" y="59"/>
                    <a:pt x="0" y="59"/>
                  </a:cubicBezTo>
                  <a:cubicBezTo>
                    <a:pt x="124" y="59"/>
                    <a:pt x="183" y="124"/>
                    <a:pt x="248" y="247"/>
                  </a:cubicBezTo>
                  <a:cubicBezTo>
                    <a:pt x="307" y="183"/>
                    <a:pt x="248" y="59"/>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5"/>
            <p:cNvSpPr/>
            <p:nvPr/>
          </p:nvSpPr>
          <p:spPr>
            <a:xfrm>
              <a:off x="1863450" y="3080600"/>
              <a:ext cx="3125" cy="1625"/>
            </a:xfrm>
            <a:custGeom>
              <a:avLst/>
              <a:gdLst/>
              <a:ahLst/>
              <a:cxnLst/>
              <a:rect l="l" t="t" r="r" b="b"/>
              <a:pathLst>
                <a:path w="125" h="65" extrusionOk="0">
                  <a:moveTo>
                    <a:pt x="124" y="0"/>
                  </a:moveTo>
                  <a:lnTo>
                    <a:pt x="124" y="0"/>
                  </a:lnTo>
                  <a:cubicBezTo>
                    <a:pt x="124" y="1"/>
                    <a:pt x="60" y="65"/>
                    <a:pt x="1" y="65"/>
                  </a:cubicBezTo>
                  <a:cubicBezTo>
                    <a:pt x="60" y="65"/>
                    <a:pt x="60"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5"/>
            <p:cNvSpPr/>
            <p:nvPr/>
          </p:nvSpPr>
          <p:spPr>
            <a:xfrm>
              <a:off x="1878900" y="3091475"/>
              <a:ext cx="1525" cy="4600"/>
            </a:xfrm>
            <a:custGeom>
              <a:avLst/>
              <a:gdLst/>
              <a:ahLst/>
              <a:cxnLst/>
              <a:rect l="l" t="t" r="r" b="b"/>
              <a:pathLst>
                <a:path w="61" h="184" extrusionOk="0">
                  <a:moveTo>
                    <a:pt x="60" y="1"/>
                  </a:moveTo>
                  <a:lnTo>
                    <a:pt x="1" y="124"/>
                  </a:lnTo>
                  <a:cubicBezTo>
                    <a:pt x="1" y="184"/>
                    <a:pt x="60" y="184"/>
                    <a:pt x="6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5"/>
            <p:cNvSpPr/>
            <p:nvPr/>
          </p:nvSpPr>
          <p:spPr>
            <a:xfrm>
              <a:off x="1877300" y="3094575"/>
              <a:ext cx="1625" cy="1500"/>
            </a:xfrm>
            <a:custGeom>
              <a:avLst/>
              <a:gdLst/>
              <a:ahLst/>
              <a:cxnLst/>
              <a:rect l="l" t="t" r="r" b="b"/>
              <a:pathLst>
                <a:path w="65" h="60" extrusionOk="0">
                  <a:moveTo>
                    <a:pt x="1" y="0"/>
                  </a:moveTo>
                  <a:lnTo>
                    <a:pt x="65" y="6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5"/>
            <p:cNvSpPr/>
            <p:nvPr/>
          </p:nvSpPr>
          <p:spPr>
            <a:xfrm>
              <a:off x="1880400" y="30960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5"/>
            <p:cNvSpPr/>
            <p:nvPr/>
          </p:nvSpPr>
          <p:spPr>
            <a:xfrm>
              <a:off x="1883775" y="3105325"/>
              <a:ext cx="5925" cy="6200"/>
            </a:xfrm>
            <a:custGeom>
              <a:avLst/>
              <a:gdLst/>
              <a:ahLst/>
              <a:cxnLst/>
              <a:rect l="l" t="t" r="r" b="b"/>
              <a:pathLst>
                <a:path w="237" h="248" extrusionOk="0">
                  <a:moveTo>
                    <a:pt x="236" y="1"/>
                  </a:moveTo>
                  <a:lnTo>
                    <a:pt x="236" y="1"/>
                  </a:lnTo>
                  <a:cubicBezTo>
                    <a:pt x="219" y="9"/>
                    <a:pt x="206" y="19"/>
                    <a:pt x="195" y="30"/>
                  </a:cubicBezTo>
                  <a:lnTo>
                    <a:pt x="195" y="30"/>
                  </a:lnTo>
                  <a:cubicBezTo>
                    <a:pt x="211" y="21"/>
                    <a:pt x="226" y="12"/>
                    <a:pt x="236" y="1"/>
                  </a:cubicBezTo>
                  <a:close/>
                  <a:moveTo>
                    <a:pt x="195" y="30"/>
                  </a:moveTo>
                  <a:lnTo>
                    <a:pt x="195" y="30"/>
                  </a:lnTo>
                  <a:cubicBezTo>
                    <a:pt x="119" y="70"/>
                    <a:pt x="0" y="97"/>
                    <a:pt x="53" y="248"/>
                  </a:cubicBezTo>
                  <a:cubicBezTo>
                    <a:pt x="160" y="197"/>
                    <a:pt x="127" y="97"/>
                    <a:pt x="195"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5"/>
            <p:cNvSpPr/>
            <p:nvPr/>
          </p:nvSpPr>
          <p:spPr>
            <a:xfrm>
              <a:off x="1880400" y="3100750"/>
              <a:ext cx="3100" cy="1500"/>
            </a:xfrm>
            <a:custGeom>
              <a:avLst/>
              <a:gdLst/>
              <a:ahLst/>
              <a:cxnLst/>
              <a:rect l="l" t="t" r="r" b="b"/>
              <a:pathLst>
                <a:path w="124" h="60" extrusionOk="0">
                  <a:moveTo>
                    <a:pt x="0" y="1"/>
                  </a:moveTo>
                  <a:lnTo>
                    <a:pt x="65" y="60"/>
                  </a:lnTo>
                  <a:cubicBezTo>
                    <a:pt x="124" y="60"/>
                    <a:pt x="12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5"/>
            <p:cNvSpPr/>
            <p:nvPr/>
          </p:nvSpPr>
          <p:spPr>
            <a:xfrm>
              <a:off x="1877300" y="3099150"/>
              <a:ext cx="3125" cy="1625"/>
            </a:xfrm>
            <a:custGeom>
              <a:avLst/>
              <a:gdLst/>
              <a:ahLst/>
              <a:cxnLst/>
              <a:rect l="l" t="t" r="r" b="b"/>
              <a:pathLst>
                <a:path w="125" h="65" extrusionOk="0">
                  <a:moveTo>
                    <a:pt x="65" y="0"/>
                  </a:moveTo>
                  <a:lnTo>
                    <a:pt x="1" y="65"/>
                  </a:lnTo>
                  <a:lnTo>
                    <a:pt x="124"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5"/>
            <p:cNvSpPr/>
            <p:nvPr/>
          </p:nvSpPr>
          <p:spPr>
            <a:xfrm>
              <a:off x="1861850" y="3088400"/>
              <a:ext cx="7800" cy="3100"/>
            </a:xfrm>
            <a:custGeom>
              <a:avLst/>
              <a:gdLst/>
              <a:ahLst/>
              <a:cxnLst/>
              <a:rect l="l" t="t" r="r" b="b"/>
              <a:pathLst>
                <a:path w="312" h="124" extrusionOk="0">
                  <a:moveTo>
                    <a:pt x="0" y="0"/>
                  </a:moveTo>
                  <a:cubicBezTo>
                    <a:pt x="65" y="59"/>
                    <a:pt x="124" y="59"/>
                    <a:pt x="188" y="124"/>
                  </a:cubicBezTo>
                  <a:cubicBezTo>
                    <a:pt x="248" y="59"/>
                    <a:pt x="312"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5"/>
            <p:cNvSpPr/>
            <p:nvPr/>
          </p:nvSpPr>
          <p:spPr>
            <a:xfrm>
              <a:off x="1872725" y="3091475"/>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5"/>
            <p:cNvSpPr/>
            <p:nvPr/>
          </p:nvSpPr>
          <p:spPr>
            <a:xfrm>
              <a:off x="1846400" y="3080600"/>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5"/>
            <p:cNvSpPr/>
            <p:nvPr/>
          </p:nvSpPr>
          <p:spPr>
            <a:xfrm>
              <a:off x="1866550" y="3091475"/>
              <a:ext cx="3100" cy="1150"/>
            </a:xfrm>
            <a:custGeom>
              <a:avLst/>
              <a:gdLst/>
              <a:ahLst/>
              <a:cxnLst/>
              <a:rect l="l" t="t" r="r" b="b"/>
              <a:pathLst>
                <a:path w="124" h="46" extrusionOk="0">
                  <a:moveTo>
                    <a:pt x="0" y="1"/>
                  </a:moveTo>
                  <a:cubicBezTo>
                    <a:pt x="30" y="30"/>
                    <a:pt x="45" y="45"/>
                    <a:pt x="60" y="45"/>
                  </a:cubicBezTo>
                  <a:cubicBezTo>
                    <a:pt x="76" y="45"/>
                    <a:pt x="92"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5"/>
            <p:cNvSpPr/>
            <p:nvPr/>
          </p:nvSpPr>
          <p:spPr>
            <a:xfrm>
              <a:off x="1858750" y="3081750"/>
              <a:ext cx="1650" cy="3575"/>
            </a:xfrm>
            <a:custGeom>
              <a:avLst/>
              <a:gdLst/>
              <a:ahLst/>
              <a:cxnLst/>
              <a:rect l="l" t="t" r="r" b="b"/>
              <a:pathLst>
                <a:path w="66" h="143" extrusionOk="0">
                  <a:moveTo>
                    <a:pt x="7" y="1"/>
                  </a:moveTo>
                  <a:cubicBezTo>
                    <a:pt x="3" y="1"/>
                    <a:pt x="1" y="6"/>
                    <a:pt x="1" y="19"/>
                  </a:cubicBezTo>
                  <a:cubicBezTo>
                    <a:pt x="1" y="78"/>
                    <a:pt x="1" y="78"/>
                    <a:pt x="65" y="142"/>
                  </a:cubicBezTo>
                  <a:cubicBezTo>
                    <a:pt x="65" y="91"/>
                    <a:pt x="24"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5"/>
            <p:cNvSpPr/>
            <p:nvPr/>
          </p:nvSpPr>
          <p:spPr>
            <a:xfrm>
              <a:off x="1872725" y="3089875"/>
              <a:ext cx="25" cy="1625"/>
            </a:xfrm>
            <a:custGeom>
              <a:avLst/>
              <a:gdLst/>
              <a:ahLst/>
              <a:cxnLst/>
              <a:rect l="l" t="t" r="r" b="b"/>
              <a:pathLst>
                <a:path w="1" h="65" extrusionOk="0">
                  <a:moveTo>
                    <a:pt x="1" y="65"/>
                  </a:moveTo>
                  <a:lnTo>
                    <a:pt x="1" y="65"/>
                  </a:lnTo>
                  <a:cubicBezTo>
                    <a:pt x="1" y="0"/>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5"/>
            <p:cNvSpPr/>
            <p:nvPr/>
          </p:nvSpPr>
          <p:spPr>
            <a:xfrm>
              <a:off x="1869625" y="3091475"/>
              <a:ext cx="3125" cy="25"/>
            </a:xfrm>
            <a:custGeom>
              <a:avLst/>
              <a:gdLst/>
              <a:ahLst/>
              <a:cxnLst/>
              <a:rect l="l" t="t" r="r" b="b"/>
              <a:pathLst>
                <a:path w="125" h="1" extrusionOk="0">
                  <a:moveTo>
                    <a:pt x="125" y="1"/>
                  </a:moveTo>
                  <a:lnTo>
                    <a:pt x="1" y="1"/>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5"/>
            <p:cNvSpPr/>
            <p:nvPr/>
          </p:nvSpPr>
          <p:spPr>
            <a:xfrm>
              <a:off x="1829450" y="3082200"/>
              <a:ext cx="16975" cy="18575"/>
            </a:xfrm>
            <a:custGeom>
              <a:avLst/>
              <a:gdLst/>
              <a:ahLst/>
              <a:cxnLst/>
              <a:rect l="l" t="t" r="r" b="b"/>
              <a:pathLst>
                <a:path w="679" h="743" extrusionOk="0">
                  <a:moveTo>
                    <a:pt x="678" y="1"/>
                  </a:moveTo>
                  <a:cubicBezTo>
                    <a:pt x="678" y="1"/>
                    <a:pt x="619" y="60"/>
                    <a:pt x="495" y="124"/>
                  </a:cubicBezTo>
                  <a:cubicBezTo>
                    <a:pt x="495" y="184"/>
                    <a:pt x="678" y="372"/>
                    <a:pt x="555" y="431"/>
                  </a:cubicBezTo>
                  <a:cubicBezTo>
                    <a:pt x="372" y="431"/>
                    <a:pt x="431" y="307"/>
                    <a:pt x="372" y="248"/>
                  </a:cubicBezTo>
                  <a:cubicBezTo>
                    <a:pt x="372" y="431"/>
                    <a:pt x="60" y="372"/>
                    <a:pt x="1" y="619"/>
                  </a:cubicBezTo>
                  <a:lnTo>
                    <a:pt x="184" y="619"/>
                  </a:lnTo>
                  <a:lnTo>
                    <a:pt x="124" y="678"/>
                  </a:lnTo>
                  <a:cubicBezTo>
                    <a:pt x="154" y="649"/>
                    <a:pt x="216" y="618"/>
                    <a:pt x="278" y="618"/>
                  </a:cubicBezTo>
                  <a:cubicBezTo>
                    <a:pt x="339" y="618"/>
                    <a:pt x="401" y="649"/>
                    <a:pt x="431" y="743"/>
                  </a:cubicBezTo>
                  <a:cubicBezTo>
                    <a:pt x="555" y="678"/>
                    <a:pt x="678" y="248"/>
                    <a:pt x="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5"/>
            <p:cNvSpPr/>
            <p:nvPr/>
          </p:nvSpPr>
          <p:spPr>
            <a:xfrm>
              <a:off x="1846400" y="3079125"/>
              <a:ext cx="6200" cy="4600"/>
            </a:xfrm>
            <a:custGeom>
              <a:avLst/>
              <a:gdLst/>
              <a:ahLst/>
              <a:cxnLst/>
              <a:rect l="l" t="t" r="r" b="b"/>
              <a:pathLst>
                <a:path w="248" h="184" extrusionOk="0">
                  <a:moveTo>
                    <a:pt x="188" y="0"/>
                  </a:moveTo>
                  <a:cubicBezTo>
                    <a:pt x="65" y="0"/>
                    <a:pt x="65" y="59"/>
                    <a:pt x="0" y="59"/>
                  </a:cubicBezTo>
                  <a:lnTo>
                    <a:pt x="248" y="183"/>
                  </a:lnTo>
                  <a:cubicBezTo>
                    <a:pt x="248" y="183"/>
                    <a:pt x="188" y="124"/>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5"/>
            <p:cNvSpPr/>
            <p:nvPr/>
          </p:nvSpPr>
          <p:spPr>
            <a:xfrm>
              <a:off x="1852575" y="3083700"/>
              <a:ext cx="9300" cy="11300"/>
            </a:xfrm>
            <a:custGeom>
              <a:avLst/>
              <a:gdLst/>
              <a:ahLst/>
              <a:cxnLst/>
              <a:rect l="l" t="t" r="r" b="b"/>
              <a:pathLst>
                <a:path w="372" h="452" extrusionOk="0">
                  <a:moveTo>
                    <a:pt x="1" y="0"/>
                  </a:moveTo>
                  <a:lnTo>
                    <a:pt x="1" y="0"/>
                  </a:lnTo>
                  <a:cubicBezTo>
                    <a:pt x="65" y="64"/>
                    <a:pt x="124" y="64"/>
                    <a:pt x="248" y="124"/>
                  </a:cubicBezTo>
                  <a:cubicBezTo>
                    <a:pt x="188" y="64"/>
                    <a:pt x="248" y="64"/>
                    <a:pt x="248" y="64"/>
                  </a:cubicBezTo>
                  <a:lnTo>
                    <a:pt x="248" y="124"/>
                  </a:lnTo>
                  <a:cubicBezTo>
                    <a:pt x="312" y="124"/>
                    <a:pt x="312" y="124"/>
                    <a:pt x="371" y="188"/>
                  </a:cubicBezTo>
                  <a:cubicBezTo>
                    <a:pt x="371" y="124"/>
                    <a:pt x="312" y="64"/>
                    <a:pt x="312" y="64"/>
                  </a:cubicBezTo>
                  <a:lnTo>
                    <a:pt x="1" y="0"/>
                  </a:lnTo>
                  <a:close/>
                  <a:moveTo>
                    <a:pt x="248" y="124"/>
                  </a:moveTo>
                  <a:cubicBezTo>
                    <a:pt x="124" y="247"/>
                    <a:pt x="1" y="247"/>
                    <a:pt x="1" y="435"/>
                  </a:cubicBezTo>
                  <a:cubicBezTo>
                    <a:pt x="35" y="446"/>
                    <a:pt x="64" y="451"/>
                    <a:pt x="87" y="451"/>
                  </a:cubicBezTo>
                  <a:cubicBezTo>
                    <a:pt x="190" y="451"/>
                    <a:pt x="199" y="360"/>
                    <a:pt x="248" y="312"/>
                  </a:cubicBezTo>
                  <a:cubicBezTo>
                    <a:pt x="1" y="247"/>
                    <a:pt x="371" y="312"/>
                    <a:pt x="248"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5"/>
            <p:cNvSpPr/>
            <p:nvPr/>
          </p:nvSpPr>
          <p:spPr>
            <a:xfrm>
              <a:off x="1878900" y="31162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5"/>
            <p:cNvSpPr/>
            <p:nvPr/>
          </p:nvSpPr>
          <p:spPr>
            <a:xfrm>
              <a:off x="1877300" y="3103850"/>
              <a:ext cx="6200" cy="12375"/>
            </a:xfrm>
            <a:custGeom>
              <a:avLst/>
              <a:gdLst/>
              <a:ahLst/>
              <a:cxnLst/>
              <a:rect l="l" t="t" r="r" b="b"/>
              <a:pathLst>
                <a:path w="248" h="495" extrusionOk="0">
                  <a:moveTo>
                    <a:pt x="65" y="0"/>
                  </a:moveTo>
                  <a:cubicBezTo>
                    <a:pt x="1" y="124"/>
                    <a:pt x="1" y="247"/>
                    <a:pt x="1" y="371"/>
                  </a:cubicBezTo>
                  <a:cubicBezTo>
                    <a:pt x="43" y="371"/>
                    <a:pt x="58" y="343"/>
                    <a:pt x="80" y="343"/>
                  </a:cubicBezTo>
                  <a:cubicBezTo>
                    <a:pt x="91" y="343"/>
                    <a:pt x="104" y="350"/>
                    <a:pt x="124" y="371"/>
                  </a:cubicBezTo>
                  <a:cubicBezTo>
                    <a:pt x="124" y="430"/>
                    <a:pt x="65" y="430"/>
                    <a:pt x="65" y="495"/>
                  </a:cubicBezTo>
                  <a:cubicBezTo>
                    <a:pt x="124" y="430"/>
                    <a:pt x="248" y="430"/>
                    <a:pt x="189" y="307"/>
                  </a:cubicBezTo>
                  <a:lnTo>
                    <a:pt x="124" y="307"/>
                  </a:lnTo>
                  <a:cubicBezTo>
                    <a:pt x="65" y="247"/>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5"/>
            <p:cNvSpPr/>
            <p:nvPr/>
          </p:nvSpPr>
          <p:spPr>
            <a:xfrm>
              <a:off x="1861850" y="3100750"/>
              <a:ext cx="6200" cy="3125"/>
            </a:xfrm>
            <a:custGeom>
              <a:avLst/>
              <a:gdLst/>
              <a:ahLst/>
              <a:cxnLst/>
              <a:rect l="l" t="t" r="r" b="b"/>
              <a:pathLst>
                <a:path w="248" h="125" extrusionOk="0">
                  <a:moveTo>
                    <a:pt x="0" y="1"/>
                  </a:moveTo>
                  <a:lnTo>
                    <a:pt x="65" y="124"/>
                  </a:lnTo>
                  <a:lnTo>
                    <a:pt x="65" y="60"/>
                  </a:lnTo>
                  <a:cubicBezTo>
                    <a:pt x="101" y="79"/>
                    <a:pt x="127" y="87"/>
                    <a:pt x="147" y="87"/>
                  </a:cubicBezTo>
                  <a:cubicBezTo>
                    <a:pt x="194" y="87"/>
                    <a:pt x="206" y="4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5"/>
            <p:cNvSpPr/>
            <p:nvPr/>
          </p:nvSpPr>
          <p:spPr>
            <a:xfrm>
              <a:off x="1843300" y="3076025"/>
              <a:ext cx="6200" cy="3125"/>
            </a:xfrm>
            <a:custGeom>
              <a:avLst/>
              <a:gdLst/>
              <a:ahLst/>
              <a:cxnLst/>
              <a:rect l="l" t="t" r="r" b="b"/>
              <a:pathLst>
                <a:path w="248" h="125" extrusionOk="0">
                  <a:moveTo>
                    <a:pt x="248" y="0"/>
                  </a:moveTo>
                  <a:lnTo>
                    <a:pt x="1" y="124"/>
                  </a:lnTo>
                  <a:lnTo>
                    <a:pt x="124"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5"/>
            <p:cNvSpPr/>
            <p:nvPr/>
          </p:nvSpPr>
          <p:spPr>
            <a:xfrm>
              <a:off x="1840200" y="3072925"/>
              <a:ext cx="1650" cy="3125"/>
            </a:xfrm>
            <a:custGeom>
              <a:avLst/>
              <a:gdLst/>
              <a:ahLst/>
              <a:cxnLst/>
              <a:rect l="l" t="t" r="r" b="b"/>
              <a:pathLst>
                <a:path w="66" h="125" extrusionOk="0">
                  <a:moveTo>
                    <a:pt x="65" y="1"/>
                  </a:moveTo>
                  <a:lnTo>
                    <a:pt x="1" y="60"/>
                  </a:lnTo>
                  <a:lnTo>
                    <a:pt x="1"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5"/>
            <p:cNvSpPr/>
            <p:nvPr/>
          </p:nvSpPr>
          <p:spPr>
            <a:xfrm>
              <a:off x="1472400" y="3089875"/>
              <a:ext cx="1625" cy="1625"/>
            </a:xfrm>
            <a:custGeom>
              <a:avLst/>
              <a:gdLst/>
              <a:ahLst/>
              <a:cxnLst/>
              <a:rect l="l" t="t" r="r" b="b"/>
              <a:pathLst>
                <a:path w="65" h="65" extrusionOk="0">
                  <a:moveTo>
                    <a:pt x="64" y="0"/>
                  </a:moveTo>
                  <a:lnTo>
                    <a:pt x="0" y="65"/>
                  </a:lnTo>
                  <a:cubicBezTo>
                    <a:pt x="64" y="65"/>
                    <a:pt x="64" y="65"/>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5"/>
            <p:cNvSpPr/>
            <p:nvPr/>
          </p:nvSpPr>
          <p:spPr>
            <a:xfrm>
              <a:off x="1483275" y="3086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5"/>
            <p:cNvSpPr/>
            <p:nvPr/>
          </p:nvSpPr>
          <p:spPr>
            <a:xfrm>
              <a:off x="1673300" y="3026125"/>
              <a:ext cx="4725" cy="5050"/>
            </a:xfrm>
            <a:custGeom>
              <a:avLst/>
              <a:gdLst/>
              <a:ahLst/>
              <a:cxnLst/>
              <a:rect l="l" t="t" r="r" b="b"/>
              <a:pathLst>
                <a:path w="189" h="202" extrusionOk="0">
                  <a:moveTo>
                    <a:pt x="30" y="0"/>
                  </a:moveTo>
                  <a:cubicBezTo>
                    <a:pt x="12" y="0"/>
                    <a:pt x="1" y="22"/>
                    <a:pt x="1" y="78"/>
                  </a:cubicBezTo>
                  <a:lnTo>
                    <a:pt x="65" y="201"/>
                  </a:lnTo>
                  <a:lnTo>
                    <a:pt x="188" y="201"/>
                  </a:lnTo>
                  <a:cubicBezTo>
                    <a:pt x="144" y="115"/>
                    <a:pt x="70"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5"/>
            <p:cNvSpPr/>
            <p:nvPr/>
          </p:nvSpPr>
          <p:spPr>
            <a:xfrm>
              <a:off x="1566725" y="3052775"/>
              <a:ext cx="1500" cy="4725"/>
            </a:xfrm>
            <a:custGeom>
              <a:avLst/>
              <a:gdLst/>
              <a:ahLst/>
              <a:cxnLst/>
              <a:rect l="l" t="t" r="r" b="b"/>
              <a:pathLst>
                <a:path w="60" h="189" extrusionOk="0">
                  <a:moveTo>
                    <a:pt x="60" y="1"/>
                  </a:moveTo>
                  <a:lnTo>
                    <a:pt x="60" y="1"/>
                  </a:lnTo>
                  <a:cubicBezTo>
                    <a:pt x="1" y="65"/>
                    <a:pt x="1" y="124"/>
                    <a:pt x="1" y="124"/>
                  </a:cubicBezTo>
                  <a:lnTo>
                    <a:pt x="1" y="189"/>
                  </a:lnTo>
                  <a:cubicBezTo>
                    <a:pt x="1"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5"/>
            <p:cNvSpPr/>
            <p:nvPr/>
          </p:nvSpPr>
          <p:spPr>
            <a:xfrm>
              <a:off x="1563625" y="3069850"/>
              <a:ext cx="3125" cy="1500"/>
            </a:xfrm>
            <a:custGeom>
              <a:avLst/>
              <a:gdLst/>
              <a:ahLst/>
              <a:cxnLst/>
              <a:rect l="l" t="t" r="r" b="b"/>
              <a:pathLst>
                <a:path w="125" h="60" extrusionOk="0">
                  <a:moveTo>
                    <a:pt x="1" y="0"/>
                  </a:moveTo>
                  <a:cubicBezTo>
                    <a:pt x="1" y="0"/>
                    <a:pt x="60" y="60"/>
                    <a:pt x="125"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5"/>
            <p:cNvSpPr/>
            <p:nvPr/>
          </p:nvSpPr>
          <p:spPr>
            <a:xfrm>
              <a:off x="1426025" y="3116200"/>
              <a:ext cx="3125" cy="3125"/>
            </a:xfrm>
            <a:custGeom>
              <a:avLst/>
              <a:gdLst/>
              <a:ahLst/>
              <a:cxnLst/>
              <a:rect l="l" t="t" r="r" b="b"/>
              <a:pathLst>
                <a:path w="125" h="125" extrusionOk="0">
                  <a:moveTo>
                    <a:pt x="1" y="1"/>
                  </a:moveTo>
                  <a:lnTo>
                    <a:pt x="65"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5"/>
            <p:cNvSpPr/>
            <p:nvPr/>
          </p:nvSpPr>
          <p:spPr>
            <a:xfrm>
              <a:off x="1772200" y="3048200"/>
              <a:ext cx="3125" cy="4400"/>
            </a:xfrm>
            <a:custGeom>
              <a:avLst/>
              <a:gdLst/>
              <a:ahLst/>
              <a:cxnLst/>
              <a:rect l="l" t="t" r="r" b="b"/>
              <a:pathLst>
                <a:path w="125" h="176" extrusionOk="0">
                  <a:moveTo>
                    <a:pt x="1" y="1"/>
                  </a:moveTo>
                  <a:cubicBezTo>
                    <a:pt x="46" y="88"/>
                    <a:pt x="60" y="176"/>
                    <a:pt x="85" y="176"/>
                  </a:cubicBezTo>
                  <a:cubicBezTo>
                    <a:pt x="95" y="176"/>
                    <a:pt x="107" y="161"/>
                    <a:pt x="125" y="124"/>
                  </a:cubicBezTo>
                  <a:cubicBezTo>
                    <a:pt x="65" y="60"/>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5"/>
            <p:cNvSpPr/>
            <p:nvPr/>
          </p:nvSpPr>
          <p:spPr>
            <a:xfrm>
              <a:off x="1466200" y="3052775"/>
              <a:ext cx="1650" cy="1650"/>
            </a:xfrm>
            <a:custGeom>
              <a:avLst/>
              <a:gdLst/>
              <a:ahLst/>
              <a:cxnLst/>
              <a:rect l="l" t="t" r="r" b="b"/>
              <a:pathLst>
                <a:path w="66" h="66" extrusionOk="0">
                  <a:moveTo>
                    <a:pt x="65" y="1"/>
                  </a:moveTo>
                  <a:cubicBezTo>
                    <a:pt x="1" y="1"/>
                    <a:pt x="1" y="65"/>
                    <a:pt x="1"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5"/>
            <p:cNvSpPr/>
            <p:nvPr/>
          </p:nvSpPr>
          <p:spPr>
            <a:xfrm>
              <a:off x="1766025" y="3046000"/>
              <a:ext cx="6200" cy="2225"/>
            </a:xfrm>
            <a:custGeom>
              <a:avLst/>
              <a:gdLst/>
              <a:ahLst/>
              <a:cxnLst/>
              <a:rect l="l" t="t" r="r" b="b"/>
              <a:pathLst>
                <a:path w="248" h="89" extrusionOk="0">
                  <a:moveTo>
                    <a:pt x="95" y="0"/>
                  </a:moveTo>
                  <a:cubicBezTo>
                    <a:pt x="67" y="0"/>
                    <a:pt x="37" y="7"/>
                    <a:pt x="1" y="24"/>
                  </a:cubicBezTo>
                  <a:cubicBezTo>
                    <a:pt x="1" y="24"/>
                    <a:pt x="65" y="24"/>
                    <a:pt x="65" y="89"/>
                  </a:cubicBezTo>
                  <a:lnTo>
                    <a:pt x="248" y="89"/>
                  </a:lnTo>
                  <a:cubicBezTo>
                    <a:pt x="206" y="43"/>
                    <a:pt x="16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5"/>
            <p:cNvSpPr/>
            <p:nvPr/>
          </p:nvSpPr>
          <p:spPr>
            <a:xfrm>
              <a:off x="1273100" y="3252200"/>
              <a:ext cx="1500" cy="1150"/>
            </a:xfrm>
            <a:custGeom>
              <a:avLst/>
              <a:gdLst/>
              <a:ahLst/>
              <a:cxnLst/>
              <a:rect l="l" t="t" r="r" b="b"/>
              <a:pathLst>
                <a:path w="60" h="46" extrusionOk="0">
                  <a:moveTo>
                    <a:pt x="0" y="1"/>
                  </a:moveTo>
                  <a:cubicBezTo>
                    <a:pt x="30" y="30"/>
                    <a:pt x="45" y="45"/>
                    <a:pt x="52" y="45"/>
                  </a:cubicBezTo>
                  <a:cubicBezTo>
                    <a:pt x="59" y="45"/>
                    <a:pt x="59" y="3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5"/>
            <p:cNvSpPr/>
            <p:nvPr/>
          </p:nvSpPr>
          <p:spPr>
            <a:xfrm>
              <a:off x="1215850" y="3289300"/>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5"/>
            <p:cNvSpPr/>
            <p:nvPr/>
          </p:nvSpPr>
          <p:spPr>
            <a:xfrm>
              <a:off x="1817100" y="3063650"/>
              <a:ext cx="25" cy="1525"/>
            </a:xfrm>
            <a:custGeom>
              <a:avLst/>
              <a:gdLst/>
              <a:ahLst/>
              <a:cxnLst/>
              <a:rect l="l" t="t" r="r" b="b"/>
              <a:pathLst>
                <a:path w="1" h="61" extrusionOk="0">
                  <a:moveTo>
                    <a:pt x="0" y="60"/>
                  </a:moveTo>
                  <a:cubicBezTo>
                    <a:pt x="0" y="60"/>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5"/>
            <p:cNvSpPr/>
            <p:nvPr/>
          </p:nvSpPr>
          <p:spPr>
            <a:xfrm>
              <a:off x="1815475" y="3080600"/>
              <a:ext cx="1650" cy="1625"/>
            </a:xfrm>
            <a:custGeom>
              <a:avLst/>
              <a:gdLst/>
              <a:ahLst/>
              <a:cxnLst/>
              <a:rect l="l" t="t" r="r" b="b"/>
              <a:pathLst>
                <a:path w="66" h="65" extrusionOk="0">
                  <a:moveTo>
                    <a:pt x="65" y="0"/>
                  </a:moveTo>
                  <a:lnTo>
                    <a:pt x="65" y="0"/>
                  </a:lnTo>
                  <a:cubicBezTo>
                    <a:pt x="65" y="0"/>
                    <a:pt x="1" y="0"/>
                    <a:pt x="1"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5"/>
            <p:cNvSpPr/>
            <p:nvPr/>
          </p:nvSpPr>
          <p:spPr>
            <a:xfrm>
              <a:off x="1746000" y="3063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5"/>
            <p:cNvSpPr/>
            <p:nvPr/>
          </p:nvSpPr>
          <p:spPr>
            <a:xfrm>
              <a:off x="1817100" y="30651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5"/>
            <p:cNvSpPr/>
            <p:nvPr/>
          </p:nvSpPr>
          <p:spPr>
            <a:xfrm>
              <a:off x="1818575" y="3065150"/>
              <a:ext cx="1625" cy="1625"/>
            </a:xfrm>
            <a:custGeom>
              <a:avLst/>
              <a:gdLst/>
              <a:ahLst/>
              <a:cxnLst/>
              <a:rect l="l" t="t" r="r" b="b"/>
              <a:pathLst>
                <a:path w="65" h="65" extrusionOk="0">
                  <a:moveTo>
                    <a:pt x="1" y="0"/>
                  </a:moveTo>
                  <a:lnTo>
                    <a:pt x="1" y="65"/>
                  </a:ln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5"/>
            <p:cNvSpPr/>
            <p:nvPr/>
          </p:nvSpPr>
          <p:spPr>
            <a:xfrm>
              <a:off x="1814000" y="3063650"/>
              <a:ext cx="3125" cy="1525"/>
            </a:xfrm>
            <a:custGeom>
              <a:avLst/>
              <a:gdLst/>
              <a:ahLst/>
              <a:cxnLst/>
              <a:rect l="l" t="t" r="r" b="b"/>
              <a:pathLst>
                <a:path w="125" h="61" extrusionOk="0">
                  <a:moveTo>
                    <a:pt x="1" y="1"/>
                  </a:moveTo>
                  <a:cubicBezTo>
                    <a:pt x="60" y="1"/>
                    <a:pt x="60" y="60"/>
                    <a:pt x="124" y="60"/>
                  </a:cubicBezTo>
                  <a:cubicBezTo>
                    <a:pt x="60" y="60"/>
                    <a:pt x="60" y="60"/>
                    <a:pt x="124" y="60"/>
                  </a:cubicBezTo>
                  <a:cubicBezTo>
                    <a:pt x="60" y="60"/>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5"/>
            <p:cNvSpPr/>
            <p:nvPr/>
          </p:nvSpPr>
          <p:spPr>
            <a:xfrm>
              <a:off x="1344175" y="3165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5"/>
            <p:cNvSpPr/>
            <p:nvPr/>
          </p:nvSpPr>
          <p:spPr>
            <a:xfrm>
              <a:off x="1640900" y="3068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5"/>
            <p:cNvSpPr/>
            <p:nvPr/>
          </p:nvSpPr>
          <p:spPr>
            <a:xfrm>
              <a:off x="1636200" y="3057475"/>
              <a:ext cx="4725" cy="13875"/>
            </a:xfrm>
            <a:custGeom>
              <a:avLst/>
              <a:gdLst/>
              <a:ahLst/>
              <a:cxnLst/>
              <a:rect l="l" t="t" r="r" b="b"/>
              <a:pathLst>
                <a:path w="189" h="555" extrusionOk="0">
                  <a:moveTo>
                    <a:pt x="125" y="1"/>
                  </a:moveTo>
                  <a:lnTo>
                    <a:pt x="1" y="555"/>
                  </a:lnTo>
                  <a:cubicBezTo>
                    <a:pt x="42" y="438"/>
                    <a:pt x="81" y="396"/>
                    <a:pt x="120" y="396"/>
                  </a:cubicBezTo>
                  <a:cubicBezTo>
                    <a:pt x="143" y="396"/>
                    <a:pt x="166" y="409"/>
                    <a:pt x="189" y="431"/>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5"/>
            <p:cNvSpPr/>
            <p:nvPr/>
          </p:nvSpPr>
          <p:spPr>
            <a:xfrm>
              <a:off x="1214350" y="3030750"/>
              <a:ext cx="622800" cy="277125"/>
            </a:xfrm>
            <a:custGeom>
              <a:avLst/>
              <a:gdLst/>
              <a:ahLst/>
              <a:cxnLst/>
              <a:rect l="l" t="t" r="r" b="b"/>
              <a:pathLst>
                <a:path w="24912" h="11085" extrusionOk="0">
                  <a:moveTo>
                    <a:pt x="23403" y="1182"/>
                  </a:moveTo>
                  <a:cubicBezTo>
                    <a:pt x="23408" y="1182"/>
                    <a:pt x="23428" y="1218"/>
                    <a:pt x="23428" y="1253"/>
                  </a:cubicBezTo>
                  <a:cubicBezTo>
                    <a:pt x="23403" y="1201"/>
                    <a:pt x="23399" y="1182"/>
                    <a:pt x="23403" y="1182"/>
                  </a:cubicBezTo>
                  <a:close/>
                  <a:moveTo>
                    <a:pt x="14279" y="1253"/>
                  </a:moveTo>
                  <a:cubicBezTo>
                    <a:pt x="14343" y="1253"/>
                    <a:pt x="14343" y="1253"/>
                    <a:pt x="14402" y="1317"/>
                  </a:cubicBezTo>
                  <a:cubicBezTo>
                    <a:pt x="14402" y="1334"/>
                    <a:pt x="14397" y="1341"/>
                    <a:pt x="14388" y="1341"/>
                  </a:cubicBezTo>
                  <a:cubicBezTo>
                    <a:pt x="14367" y="1341"/>
                    <a:pt x="14324" y="1298"/>
                    <a:pt x="14279" y="1253"/>
                  </a:cubicBezTo>
                  <a:close/>
                  <a:moveTo>
                    <a:pt x="16712" y="1466"/>
                  </a:moveTo>
                  <a:cubicBezTo>
                    <a:pt x="16705" y="1477"/>
                    <a:pt x="16699" y="1489"/>
                    <a:pt x="16692" y="1500"/>
                  </a:cubicBezTo>
                  <a:cubicBezTo>
                    <a:pt x="16700" y="1492"/>
                    <a:pt x="16706" y="1481"/>
                    <a:pt x="16712" y="1466"/>
                  </a:cubicBezTo>
                  <a:close/>
                  <a:moveTo>
                    <a:pt x="17548" y="1488"/>
                  </a:moveTo>
                  <a:lnTo>
                    <a:pt x="17548" y="1488"/>
                  </a:lnTo>
                  <a:cubicBezTo>
                    <a:pt x="17551" y="1493"/>
                    <a:pt x="17554" y="1497"/>
                    <a:pt x="17557" y="1500"/>
                  </a:cubicBezTo>
                  <a:cubicBezTo>
                    <a:pt x="17554" y="1496"/>
                    <a:pt x="17551" y="1492"/>
                    <a:pt x="17548" y="1488"/>
                  </a:cubicBezTo>
                  <a:close/>
                  <a:moveTo>
                    <a:pt x="14870" y="1604"/>
                  </a:moveTo>
                  <a:lnTo>
                    <a:pt x="14837" y="1624"/>
                  </a:lnTo>
                  <a:cubicBezTo>
                    <a:pt x="14852" y="1624"/>
                    <a:pt x="14863" y="1616"/>
                    <a:pt x="14870" y="1604"/>
                  </a:cubicBezTo>
                  <a:close/>
                  <a:moveTo>
                    <a:pt x="24143" y="1979"/>
                  </a:moveTo>
                  <a:cubicBezTo>
                    <a:pt x="24132" y="1979"/>
                    <a:pt x="24121" y="1983"/>
                    <a:pt x="24110" y="1994"/>
                  </a:cubicBezTo>
                  <a:cubicBezTo>
                    <a:pt x="24118" y="1991"/>
                    <a:pt x="24126" y="1989"/>
                    <a:pt x="24133" y="1989"/>
                  </a:cubicBezTo>
                  <a:cubicBezTo>
                    <a:pt x="24177" y="1989"/>
                    <a:pt x="24204" y="2055"/>
                    <a:pt x="24234" y="2113"/>
                  </a:cubicBezTo>
                  <a:lnTo>
                    <a:pt x="24234" y="2113"/>
                  </a:lnTo>
                  <a:cubicBezTo>
                    <a:pt x="24231" y="2063"/>
                    <a:pt x="24189" y="1979"/>
                    <a:pt x="24143" y="1979"/>
                  </a:cubicBezTo>
                  <a:close/>
                  <a:moveTo>
                    <a:pt x="7108" y="2365"/>
                  </a:moveTo>
                  <a:cubicBezTo>
                    <a:pt x="7079" y="2365"/>
                    <a:pt x="7078" y="2381"/>
                    <a:pt x="7085" y="2396"/>
                  </a:cubicBezTo>
                  <a:lnTo>
                    <a:pt x="7085" y="2396"/>
                  </a:lnTo>
                  <a:cubicBezTo>
                    <a:pt x="7093" y="2387"/>
                    <a:pt x="7100" y="2376"/>
                    <a:pt x="7108" y="2365"/>
                  </a:cubicBezTo>
                  <a:close/>
                  <a:moveTo>
                    <a:pt x="11376" y="2118"/>
                  </a:moveTo>
                  <a:cubicBezTo>
                    <a:pt x="11325" y="2118"/>
                    <a:pt x="11277" y="2195"/>
                    <a:pt x="11227" y="2198"/>
                  </a:cubicBezTo>
                  <a:lnTo>
                    <a:pt x="11227" y="2198"/>
                  </a:lnTo>
                  <a:cubicBezTo>
                    <a:pt x="11217" y="2195"/>
                    <a:pt x="11208" y="2193"/>
                    <a:pt x="11199" y="2191"/>
                  </a:cubicBezTo>
                  <a:lnTo>
                    <a:pt x="11199" y="2191"/>
                  </a:lnTo>
                  <a:cubicBezTo>
                    <a:pt x="11208" y="2196"/>
                    <a:pt x="11216" y="2199"/>
                    <a:pt x="11224" y="2199"/>
                  </a:cubicBezTo>
                  <a:cubicBezTo>
                    <a:pt x="11225" y="2199"/>
                    <a:pt x="11226" y="2198"/>
                    <a:pt x="11227" y="2198"/>
                  </a:cubicBezTo>
                  <a:lnTo>
                    <a:pt x="11227" y="2198"/>
                  </a:lnTo>
                  <a:cubicBezTo>
                    <a:pt x="11252" y="2207"/>
                    <a:pt x="11280" y="2221"/>
                    <a:pt x="11311" y="2242"/>
                  </a:cubicBezTo>
                  <a:lnTo>
                    <a:pt x="11188" y="2306"/>
                  </a:lnTo>
                  <a:cubicBezTo>
                    <a:pt x="11311" y="2553"/>
                    <a:pt x="11435" y="2430"/>
                    <a:pt x="11623" y="2553"/>
                  </a:cubicBezTo>
                  <a:cubicBezTo>
                    <a:pt x="11559" y="2489"/>
                    <a:pt x="11188" y="2242"/>
                    <a:pt x="11376" y="2118"/>
                  </a:cubicBezTo>
                  <a:close/>
                  <a:moveTo>
                    <a:pt x="7852" y="3908"/>
                  </a:moveTo>
                  <a:lnTo>
                    <a:pt x="7849" y="3913"/>
                  </a:lnTo>
                  <a:cubicBezTo>
                    <a:pt x="7850" y="3912"/>
                    <a:pt x="7851" y="3910"/>
                    <a:pt x="7852" y="3908"/>
                  </a:cubicBezTo>
                  <a:close/>
                  <a:moveTo>
                    <a:pt x="4081" y="5026"/>
                  </a:moveTo>
                  <a:cubicBezTo>
                    <a:pt x="4081" y="5078"/>
                    <a:pt x="4070" y="5097"/>
                    <a:pt x="4057" y="5097"/>
                  </a:cubicBezTo>
                  <a:cubicBezTo>
                    <a:pt x="4038" y="5097"/>
                    <a:pt x="4017" y="5061"/>
                    <a:pt x="4017" y="5026"/>
                  </a:cubicBezTo>
                  <a:close/>
                  <a:moveTo>
                    <a:pt x="5439" y="5699"/>
                  </a:moveTo>
                  <a:lnTo>
                    <a:pt x="5439" y="5699"/>
                  </a:lnTo>
                  <a:cubicBezTo>
                    <a:pt x="5439" y="5700"/>
                    <a:pt x="5440" y="5702"/>
                    <a:pt x="5441" y="5704"/>
                  </a:cubicBezTo>
                  <a:cubicBezTo>
                    <a:pt x="5440" y="5702"/>
                    <a:pt x="5439" y="5700"/>
                    <a:pt x="5439" y="5699"/>
                  </a:cubicBezTo>
                  <a:close/>
                  <a:moveTo>
                    <a:pt x="2409" y="6569"/>
                  </a:moveTo>
                  <a:cubicBezTo>
                    <a:pt x="2420" y="6573"/>
                    <a:pt x="2430" y="6577"/>
                    <a:pt x="2440" y="6580"/>
                  </a:cubicBezTo>
                  <a:lnTo>
                    <a:pt x="2440" y="6580"/>
                  </a:lnTo>
                  <a:cubicBezTo>
                    <a:pt x="2432" y="6576"/>
                    <a:pt x="2421" y="6572"/>
                    <a:pt x="2409" y="6569"/>
                  </a:cubicBezTo>
                  <a:close/>
                  <a:moveTo>
                    <a:pt x="2597" y="8612"/>
                  </a:moveTo>
                  <a:cubicBezTo>
                    <a:pt x="2585" y="8612"/>
                    <a:pt x="2575" y="8621"/>
                    <a:pt x="2566" y="8636"/>
                  </a:cubicBezTo>
                  <a:lnTo>
                    <a:pt x="2566" y="8636"/>
                  </a:lnTo>
                  <a:cubicBezTo>
                    <a:pt x="2585" y="8623"/>
                    <a:pt x="2597" y="8612"/>
                    <a:pt x="2597" y="8612"/>
                  </a:cubicBezTo>
                  <a:close/>
                  <a:moveTo>
                    <a:pt x="18333" y="1"/>
                  </a:moveTo>
                  <a:cubicBezTo>
                    <a:pt x="18301" y="1"/>
                    <a:pt x="18310" y="103"/>
                    <a:pt x="18359" y="204"/>
                  </a:cubicBezTo>
                  <a:lnTo>
                    <a:pt x="18235" y="328"/>
                  </a:lnTo>
                  <a:cubicBezTo>
                    <a:pt x="18235" y="218"/>
                    <a:pt x="18212" y="193"/>
                    <a:pt x="18180" y="193"/>
                  </a:cubicBezTo>
                  <a:cubicBezTo>
                    <a:pt x="18153" y="193"/>
                    <a:pt x="18118" y="212"/>
                    <a:pt x="18085" y="212"/>
                  </a:cubicBezTo>
                  <a:cubicBezTo>
                    <a:pt x="18047" y="212"/>
                    <a:pt x="18010" y="187"/>
                    <a:pt x="17988" y="81"/>
                  </a:cubicBezTo>
                  <a:cubicBezTo>
                    <a:pt x="17928" y="204"/>
                    <a:pt x="17617" y="204"/>
                    <a:pt x="17617" y="451"/>
                  </a:cubicBezTo>
                  <a:cubicBezTo>
                    <a:pt x="17557" y="451"/>
                    <a:pt x="17557" y="387"/>
                    <a:pt x="17617" y="387"/>
                  </a:cubicBezTo>
                  <a:cubicBezTo>
                    <a:pt x="17588" y="387"/>
                    <a:pt x="17543" y="373"/>
                    <a:pt x="17498" y="373"/>
                  </a:cubicBezTo>
                  <a:cubicBezTo>
                    <a:pt x="17451" y="373"/>
                    <a:pt x="17402" y="388"/>
                    <a:pt x="17369" y="451"/>
                  </a:cubicBezTo>
                  <a:lnTo>
                    <a:pt x="17369" y="204"/>
                  </a:lnTo>
                  <a:lnTo>
                    <a:pt x="17186" y="511"/>
                  </a:lnTo>
                  <a:cubicBezTo>
                    <a:pt x="17063" y="387"/>
                    <a:pt x="16999" y="328"/>
                    <a:pt x="17122" y="140"/>
                  </a:cubicBezTo>
                  <a:lnTo>
                    <a:pt x="17122" y="140"/>
                  </a:lnTo>
                  <a:cubicBezTo>
                    <a:pt x="16875" y="387"/>
                    <a:pt x="16939" y="204"/>
                    <a:pt x="16692" y="451"/>
                  </a:cubicBezTo>
                  <a:lnTo>
                    <a:pt x="16692" y="328"/>
                  </a:lnTo>
                  <a:cubicBezTo>
                    <a:pt x="16644" y="328"/>
                    <a:pt x="16563" y="430"/>
                    <a:pt x="16500" y="430"/>
                  </a:cubicBezTo>
                  <a:cubicBezTo>
                    <a:pt x="16479" y="430"/>
                    <a:pt x="16460" y="418"/>
                    <a:pt x="16445" y="387"/>
                  </a:cubicBezTo>
                  <a:cubicBezTo>
                    <a:pt x="16380" y="264"/>
                    <a:pt x="16197" y="264"/>
                    <a:pt x="15950" y="264"/>
                  </a:cubicBezTo>
                  <a:cubicBezTo>
                    <a:pt x="15847" y="290"/>
                    <a:pt x="15732" y="306"/>
                    <a:pt x="15615" y="306"/>
                  </a:cubicBezTo>
                  <a:cubicBezTo>
                    <a:pt x="15453" y="306"/>
                    <a:pt x="15288" y="276"/>
                    <a:pt x="15144" y="204"/>
                  </a:cubicBezTo>
                  <a:lnTo>
                    <a:pt x="15144" y="204"/>
                  </a:lnTo>
                  <a:cubicBezTo>
                    <a:pt x="15177" y="304"/>
                    <a:pt x="15179" y="337"/>
                    <a:pt x="15165" y="337"/>
                  </a:cubicBezTo>
                  <a:cubicBezTo>
                    <a:pt x="15137" y="337"/>
                    <a:pt x="15054" y="229"/>
                    <a:pt x="15003" y="229"/>
                  </a:cubicBezTo>
                  <a:cubicBezTo>
                    <a:pt x="14978" y="229"/>
                    <a:pt x="14961" y="254"/>
                    <a:pt x="14961" y="328"/>
                  </a:cubicBezTo>
                  <a:cubicBezTo>
                    <a:pt x="14897" y="264"/>
                    <a:pt x="14837" y="204"/>
                    <a:pt x="14897" y="140"/>
                  </a:cubicBezTo>
                  <a:lnTo>
                    <a:pt x="14897" y="140"/>
                  </a:lnTo>
                  <a:cubicBezTo>
                    <a:pt x="14867" y="150"/>
                    <a:pt x="14838" y="154"/>
                    <a:pt x="14811" y="154"/>
                  </a:cubicBezTo>
                  <a:cubicBezTo>
                    <a:pt x="14744" y="154"/>
                    <a:pt x="14685" y="131"/>
                    <a:pt x="14631" y="131"/>
                  </a:cubicBezTo>
                  <a:cubicBezTo>
                    <a:pt x="14573" y="131"/>
                    <a:pt x="14520" y="157"/>
                    <a:pt x="14466" y="264"/>
                  </a:cubicBezTo>
                  <a:cubicBezTo>
                    <a:pt x="14402" y="204"/>
                    <a:pt x="14466" y="140"/>
                    <a:pt x="14466" y="81"/>
                  </a:cubicBezTo>
                  <a:cubicBezTo>
                    <a:pt x="14402" y="81"/>
                    <a:pt x="14402" y="140"/>
                    <a:pt x="14343" y="140"/>
                  </a:cubicBezTo>
                  <a:cubicBezTo>
                    <a:pt x="14343" y="81"/>
                    <a:pt x="14402" y="16"/>
                    <a:pt x="14402" y="16"/>
                  </a:cubicBezTo>
                  <a:cubicBezTo>
                    <a:pt x="14155" y="16"/>
                    <a:pt x="14155" y="328"/>
                    <a:pt x="14219" y="575"/>
                  </a:cubicBezTo>
                  <a:cubicBezTo>
                    <a:pt x="14175" y="531"/>
                    <a:pt x="14139" y="510"/>
                    <a:pt x="14107" y="510"/>
                  </a:cubicBezTo>
                  <a:cubicBezTo>
                    <a:pt x="14050" y="510"/>
                    <a:pt x="14010" y="578"/>
                    <a:pt x="13972" y="699"/>
                  </a:cubicBezTo>
                  <a:cubicBezTo>
                    <a:pt x="13908" y="575"/>
                    <a:pt x="13848" y="511"/>
                    <a:pt x="13972" y="451"/>
                  </a:cubicBezTo>
                  <a:cubicBezTo>
                    <a:pt x="13946" y="451"/>
                    <a:pt x="13859" y="441"/>
                    <a:pt x="13766" y="441"/>
                  </a:cubicBezTo>
                  <a:cubicBezTo>
                    <a:pt x="13629" y="441"/>
                    <a:pt x="13477" y="464"/>
                    <a:pt x="13477" y="575"/>
                  </a:cubicBezTo>
                  <a:cubicBezTo>
                    <a:pt x="13477" y="556"/>
                    <a:pt x="13467" y="548"/>
                    <a:pt x="13451" y="548"/>
                  </a:cubicBezTo>
                  <a:cubicBezTo>
                    <a:pt x="13415" y="548"/>
                    <a:pt x="13354" y="593"/>
                    <a:pt x="13354" y="634"/>
                  </a:cubicBezTo>
                  <a:cubicBezTo>
                    <a:pt x="13228" y="634"/>
                    <a:pt x="13187" y="608"/>
                    <a:pt x="13119" y="608"/>
                  </a:cubicBezTo>
                  <a:cubicBezTo>
                    <a:pt x="13084" y="608"/>
                    <a:pt x="13044" y="615"/>
                    <a:pt x="12983" y="634"/>
                  </a:cubicBezTo>
                  <a:lnTo>
                    <a:pt x="13042" y="699"/>
                  </a:lnTo>
                  <a:cubicBezTo>
                    <a:pt x="13017" y="805"/>
                    <a:pt x="12990" y="831"/>
                    <a:pt x="12954" y="831"/>
                  </a:cubicBezTo>
                  <a:cubicBezTo>
                    <a:pt x="12919" y="831"/>
                    <a:pt x="12876" y="808"/>
                    <a:pt x="12817" y="808"/>
                  </a:cubicBezTo>
                  <a:cubicBezTo>
                    <a:pt x="12792" y="808"/>
                    <a:pt x="12766" y="812"/>
                    <a:pt x="12736" y="822"/>
                  </a:cubicBezTo>
                  <a:lnTo>
                    <a:pt x="12736" y="758"/>
                  </a:lnTo>
                  <a:cubicBezTo>
                    <a:pt x="12668" y="731"/>
                    <a:pt x="12623" y="722"/>
                    <a:pt x="12593" y="722"/>
                  </a:cubicBezTo>
                  <a:cubicBezTo>
                    <a:pt x="12523" y="722"/>
                    <a:pt x="12522" y="769"/>
                    <a:pt x="12470" y="769"/>
                  </a:cubicBezTo>
                  <a:cubicBezTo>
                    <a:pt x="12440" y="769"/>
                    <a:pt x="12391" y="752"/>
                    <a:pt x="12300" y="699"/>
                  </a:cubicBezTo>
                  <a:lnTo>
                    <a:pt x="12300" y="882"/>
                  </a:lnTo>
                  <a:cubicBezTo>
                    <a:pt x="12317" y="960"/>
                    <a:pt x="12305" y="987"/>
                    <a:pt x="12277" y="987"/>
                  </a:cubicBezTo>
                  <a:cubicBezTo>
                    <a:pt x="12212" y="987"/>
                    <a:pt x="12057" y="840"/>
                    <a:pt x="11948" y="840"/>
                  </a:cubicBezTo>
                  <a:cubicBezTo>
                    <a:pt x="11918" y="840"/>
                    <a:pt x="11890" y="852"/>
                    <a:pt x="11870" y="882"/>
                  </a:cubicBezTo>
                  <a:lnTo>
                    <a:pt x="11929" y="946"/>
                  </a:lnTo>
                  <a:cubicBezTo>
                    <a:pt x="11924" y="958"/>
                    <a:pt x="11915" y="964"/>
                    <a:pt x="11905" y="964"/>
                  </a:cubicBezTo>
                  <a:cubicBezTo>
                    <a:pt x="11810" y="964"/>
                    <a:pt x="11546" y="511"/>
                    <a:pt x="11435" y="511"/>
                  </a:cubicBezTo>
                  <a:cubicBezTo>
                    <a:pt x="11435" y="451"/>
                    <a:pt x="11499" y="451"/>
                    <a:pt x="11499" y="387"/>
                  </a:cubicBezTo>
                  <a:cubicBezTo>
                    <a:pt x="11455" y="370"/>
                    <a:pt x="11424" y="362"/>
                    <a:pt x="11401" y="362"/>
                  </a:cubicBezTo>
                  <a:cubicBezTo>
                    <a:pt x="11266" y="362"/>
                    <a:pt x="11473" y="644"/>
                    <a:pt x="11311" y="699"/>
                  </a:cubicBezTo>
                  <a:cubicBezTo>
                    <a:pt x="11252" y="634"/>
                    <a:pt x="11311" y="451"/>
                    <a:pt x="11188" y="451"/>
                  </a:cubicBezTo>
                  <a:cubicBezTo>
                    <a:pt x="11176" y="439"/>
                    <a:pt x="11164" y="433"/>
                    <a:pt x="11152" y="433"/>
                  </a:cubicBezTo>
                  <a:cubicBezTo>
                    <a:pt x="11101" y="433"/>
                    <a:pt x="11040" y="523"/>
                    <a:pt x="10940" y="575"/>
                  </a:cubicBezTo>
                  <a:cubicBezTo>
                    <a:pt x="10850" y="666"/>
                    <a:pt x="10794" y="722"/>
                    <a:pt x="10721" y="722"/>
                  </a:cubicBezTo>
                  <a:cubicBezTo>
                    <a:pt x="10695" y="722"/>
                    <a:pt x="10667" y="715"/>
                    <a:pt x="10634" y="699"/>
                  </a:cubicBezTo>
                  <a:lnTo>
                    <a:pt x="10634" y="699"/>
                  </a:lnTo>
                  <a:cubicBezTo>
                    <a:pt x="10693" y="758"/>
                    <a:pt x="10757" y="882"/>
                    <a:pt x="10634" y="946"/>
                  </a:cubicBezTo>
                  <a:cubicBezTo>
                    <a:pt x="10569" y="946"/>
                    <a:pt x="10446" y="946"/>
                    <a:pt x="10386" y="882"/>
                  </a:cubicBezTo>
                  <a:cubicBezTo>
                    <a:pt x="10263" y="882"/>
                    <a:pt x="10139" y="882"/>
                    <a:pt x="10139" y="1005"/>
                  </a:cubicBezTo>
                  <a:cubicBezTo>
                    <a:pt x="10075" y="1005"/>
                    <a:pt x="10075" y="1005"/>
                    <a:pt x="10075" y="946"/>
                  </a:cubicBezTo>
                  <a:lnTo>
                    <a:pt x="9892" y="1129"/>
                  </a:lnTo>
                  <a:cubicBezTo>
                    <a:pt x="9828" y="1193"/>
                    <a:pt x="9768" y="1253"/>
                    <a:pt x="9768" y="1317"/>
                  </a:cubicBezTo>
                  <a:cubicBezTo>
                    <a:pt x="9716" y="1212"/>
                    <a:pt x="9652" y="1174"/>
                    <a:pt x="9587" y="1174"/>
                  </a:cubicBezTo>
                  <a:cubicBezTo>
                    <a:pt x="9497" y="1174"/>
                    <a:pt x="9404" y="1246"/>
                    <a:pt x="9333" y="1317"/>
                  </a:cubicBezTo>
                  <a:cubicBezTo>
                    <a:pt x="9255" y="1395"/>
                    <a:pt x="9177" y="1473"/>
                    <a:pt x="9115" y="1473"/>
                  </a:cubicBezTo>
                  <a:cubicBezTo>
                    <a:pt x="9079" y="1473"/>
                    <a:pt x="9048" y="1446"/>
                    <a:pt x="9026" y="1376"/>
                  </a:cubicBezTo>
                  <a:lnTo>
                    <a:pt x="8715" y="1500"/>
                  </a:lnTo>
                  <a:lnTo>
                    <a:pt x="8656" y="1441"/>
                  </a:lnTo>
                  <a:cubicBezTo>
                    <a:pt x="8468" y="1500"/>
                    <a:pt x="8468" y="1688"/>
                    <a:pt x="8408" y="1811"/>
                  </a:cubicBezTo>
                  <a:cubicBezTo>
                    <a:pt x="8344" y="1811"/>
                    <a:pt x="8408" y="1747"/>
                    <a:pt x="8344" y="1747"/>
                  </a:cubicBezTo>
                  <a:cubicBezTo>
                    <a:pt x="8220" y="1747"/>
                    <a:pt x="8097" y="1811"/>
                    <a:pt x="8037" y="1871"/>
                  </a:cubicBezTo>
                  <a:cubicBezTo>
                    <a:pt x="7973" y="1935"/>
                    <a:pt x="7973" y="1994"/>
                    <a:pt x="7914" y="2182"/>
                  </a:cubicBezTo>
                  <a:lnTo>
                    <a:pt x="7790" y="2059"/>
                  </a:lnTo>
                  <a:cubicBezTo>
                    <a:pt x="7790" y="2118"/>
                    <a:pt x="7666" y="2118"/>
                    <a:pt x="7478" y="2182"/>
                  </a:cubicBezTo>
                  <a:cubicBezTo>
                    <a:pt x="7355" y="2182"/>
                    <a:pt x="7172" y="2242"/>
                    <a:pt x="7108" y="2430"/>
                  </a:cubicBezTo>
                  <a:cubicBezTo>
                    <a:pt x="7108" y="2430"/>
                    <a:pt x="7092" y="2413"/>
                    <a:pt x="7085" y="2396"/>
                  </a:cubicBezTo>
                  <a:lnTo>
                    <a:pt x="7085" y="2396"/>
                  </a:lnTo>
                  <a:cubicBezTo>
                    <a:pt x="6955" y="2554"/>
                    <a:pt x="6726" y="2557"/>
                    <a:pt x="6554" y="2613"/>
                  </a:cubicBezTo>
                  <a:cubicBezTo>
                    <a:pt x="6366" y="2677"/>
                    <a:pt x="6242" y="2736"/>
                    <a:pt x="6366" y="3048"/>
                  </a:cubicBezTo>
                  <a:lnTo>
                    <a:pt x="6306" y="3295"/>
                  </a:lnTo>
                  <a:cubicBezTo>
                    <a:pt x="6342" y="3277"/>
                    <a:pt x="6369" y="3270"/>
                    <a:pt x="6392" y="3270"/>
                  </a:cubicBezTo>
                  <a:cubicBezTo>
                    <a:pt x="6525" y="3270"/>
                    <a:pt x="6456" y="3542"/>
                    <a:pt x="6613" y="3542"/>
                  </a:cubicBezTo>
                  <a:cubicBezTo>
                    <a:pt x="6566" y="3589"/>
                    <a:pt x="6502" y="3609"/>
                    <a:pt x="6443" y="3609"/>
                  </a:cubicBezTo>
                  <a:cubicBezTo>
                    <a:pt x="6347" y="3609"/>
                    <a:pt x="6266" y="3555"/>
                    <a:pt x="6306" y="3478"/>
                  </a:cubicBezTo>
                  <a:lnTo>
                    <a:pt x="6366" y="3478"/>
                  </a:lnTo>
                  <a:cubicBezTo>
                    <a:pt x="6316" y="3394"/>
                    <a:pt x="6265" y="3365"/>
                    <a:pt x="6216" y="3365"/>
                  </a:cubicBezTo>
                  <a:cubicBezTo>
                    <a:pt x="6109" y="3365"/>
                    <a:pt x="6006" y="3501"/>
                    <a:pt x="5923" y="3501"/>
                  </a:cubicBezTo>
                  <a:cubicBezTo>
                    <a:pt x="5905" y="3501"/>
                    <a:pt x="5888" y="3494"/>
                    <a:pt x="5871" y="3478"/>
                  </a:cubicBezTo>
                  <a:cubicBezTo>
                    <a:pt x="5441" y="3849"/>
                    <a:pt x="4882" y="4096"/>
                    <a:pt x="4511" y="4467"/>
                  </a:cubicBezTo>
                  <a:lnTo>
                    <a:pt x="4699" y="4591"/>
                  </a:lnTo>
                  <a:lnTo>
                    <a:pt x="4576" y="4714"/>
                  </a:lnTo>
                  <a:cubicBezTo>
                    <a:pt x="4511" y="4714"/>
                    <a:pt x="4388" y="4655"/>
                    <a:pt x="4511" y="4532"/>
                  </a:cubicBezTo>
                  <a:cubicBezTo>
                    <a:pt x="4494" y="4526"/>
                    <a:pt x="4479" y="4523"/>
                    <a:pt x="4466" y="4523"/>
                  </a:cubicBezTo>
                  <a:cubicBezTo>
                    <a:pt x="4339" y="4523"/>
                    <a:pt x="4394" y="4784"/>
                    <a:pt x="4452" y="4838"/>
                  </a:cubicBezTo>
                  <a:cubicBezTo>
                    <a:pt x="4421" y="4854"/>
                    <a:pt x="4395" y="4861"/>
                    <a:pt x="4375" y="4861"/>
                  </a:cubicBezTo>
                  <a:cubicBezTo>
                    <a:pt x="4243" y="4861"/>
                    <a:pt x="4308" y="4585"/>
                    <a:pt x="4274" y="4585"/>
                  </a:cubicBezTo>
                  <a:cubicBezTo>
                    <a:pt x="4272" y="4585"/>
                    <a:pt x="4268" y="4587"/>
                    <a:pt x="4264" y="4591"/>
                  </a:cubicBezTo>
                  <a:lnTo>
                    <a:pt x="4205" y="4714"/>
                  </a:lnTo>
                  <a:cubicBezTo>
                    <a:pt x="4205" y="4838"/>
                    <a:pt x="4328" y="4902"/>
                    <a:pt x="4205" y="5026"/>
                  </a:cubicBezTo>
                  <a:cubicBezTo>
                    <a:pt x="4081" y="5026"/>
                    <a:pt x="4017" y="4962"/>
                    <a:pt x="4017" y="4962"/>
                  </a:cubicBezTo>
                  <a:cubicBezTo>
                    <a:pt x="3957" y="4962"/>
                    <a:pt x="3957" y="4962"/>
                    <a:pt x="3957" y="5026"/>
                  </a:cubicBezTo>
                  <a:lnTo>
                    <a:pt x="3769" y="5150"/>
                  </a:lnTo>
                  <a:lnTo>
                    <a:pt x="3957" y="5209"/>
                  </a:lnTo>
                  <a:cubicBezTo>
                    <a:pt x="3957" y="5397"/>
                    <a:pt x="3834" y="5397"/>
                    <a:pt x="4017" y="5456"/>
                  </a:cubicBezTo>
                  <a:cubicBezTo>
                    <a:pt x="3985" y="5446"/>
                    <a:pt x="3955" y="5441"/>
                    <a:pt x="3927" y="5441"/>
                  </a:cubicBezTo>
                  <a:cubicBezTo>
                    <a:pt x="3789" y="5441"/>
                    <a:pt x="3678" y="5552"/>
                    <a:pt x="3522" y="5704"/>
                  </a:cubicBezTo>
                  <a:cubicBezTo>
                    <a:pt x="3398" y="5827"/>
                    <a:pt x="3275" y="6015"/>
                    <a:pt x="3215" y="6015"/>
                  </a:cubicBezTo>
                  <a:cubicBezTo>
                    <a:pt x="3215" y="6198"/>
                    <a:pt x="3092" y="6322"/>
                    <a:pt x="2968" y="6386"/>
                  </a:cubicBezTo>
                  <a:cubicBezTo>
                    <a:pt x="3028" y="6386"/>
                    <a:pt x="3215" y="6569"/>
                    <a:pt x="3028" y="6633"/>
                  </a:cubicBezTo>
                  <a:cubicBezTo>
                    <a:pt x="2949" y="6516"/>
                    <a:pt x="2890" y="6479"/>
                    <a:pt x="2836" y="6479"/>
                  </a:cubicBezTo>
                  <a:cubicBezTo>
                    <a:pt x="2741" y="6479"/>
                    <a:pt x="2660" y="6592"/>
                    <a:pt x="2522" y="6592"/>
                  </a:cubicBezTo>
                  <a:cubicBezTo>
                    <a:pt x="2496" y="6592"/>
                    <a:pt x="2469" y="6588"/>
                    <a:pt x="2440" y="6580"/>
                  </a:cubicBezTo>
                  <a:lnTo>
                    <a:pt x="2440" y="6580"/>
                  </a:lnTo>
                  <a:cubicBezTo>
                    <a:pt x="2605" y="6657"/>
                    <a:pt x="2121" y="6887"/>
                    <a:pt x="2474" y="7004"/>
                  </a:cubicBezTo>
                  <a:cubicBezTo>
                    <a:pt x="2456" y="7013"/>
                    <a:pt x="2442" y="7016"/>
                    <a:pt x="2428" y="7016"/>
                  </a:cubicBezTo>
                  <a:cubicBezTo>
                    <a:pt x="2348" y="7016"/>
                    <a:pt x="2333" y="6881"/>
                    <a:pt x="2226" y="6881"/>
                  </a:cubicBezTo>
                  <a:cubicBezTo>
                    <a:pt x="2162" y="7064"/>
                    <a:pt x="2038" y="7187"/>
                    <a:pt x="1855" y="7252"/>
                  </a:cubicBezTo>
                  <a:cubicBezTo>
                    <a:pt x="1791" y="7311"/>
                    <a:pt x="1668" y="7375"/>
                    <a:pt x="1608" y="7434"/>
                  </a:cubicBezTo>
                  <a:cubicBezTo>
                    <a:pt x="1544" y="7499"/>
                    <a:pt x="1485" y="7558"/>
                    <a:pt x="1420" y="7682"/>
                  </a:cubicBezTo>
                  <a:cubicBezTo>
                    <a:pt x="1485" y="7682"/>
                    <a:pt x="1544" y="7682"/>
                    <a:pt x="1608" y="7805"/>
                  </a:cubicBezTo>
                  <a:lnTo>
                    <a:pt x="1237" y="7805"/>
                  </a:lnTo>
                  <a:cubicBezTo>
                    <a:pt x="1173" y="7870"/>
                    <a:pt x="1420" y="8053"/>
                    <a:pt x="1173" y="8053"/>
                  </a:cubicBezTo>
                  <a:cubicBezTo>
                    <a:pt x="1237" y="8053"/>
                    <a:pt x="1297" y="8117"/>
                    <a:pt x="1297" y="8176"/>
                  </a:cubicBezTo>
                  <a:cubicBezTo>
                    <a:pt x="926" y="8364"/>
                    <a:pt x="743" y="8795"/>
                    <a:pt x="619" y="9165"/>
                  </a:cubicBezTo>
                  <a:lnTo>
                    <a:pt x="555" y="9289"/>
                  </a:lnTo>
                  <a:cubicBezTo>
                    <a:pt x="495" y="9353"/>
                    <a:pt x="495" y="9413"/>
                    <a:pt x="495" y="9477"/>
                  </a:cubicBezTo>
                  <a:cubicBezTo>
                    <a:pt x="431" y="9601"/>
                    <a:pt x="372" y="9660"/>
                    <a:pt x="372" y="9784"/>
                  </a:cubicBezTo>
                  <a:cubicBezTo>
                    <a:pt x="248" y="9972"/>
                    <a:pt x="125" y="10155"/>
                    <a:pt x="1" y="10219"/>
                  </a:cubicBezTo>
                  <a:cubicBezTo>
                    <a:pt x="125" y="10219"/>
                    <a:pt x="125" y="10278"/>
                    <a:pt x="60" y="10342"/>
                  </a:cubicBezTo>
                  <a:cubicBezTo>
                    <a:pt x="79" y="10323"/>
                    <a:pt x="103" y="10316"/>
                    <a:pt x="130" y="10316"/>
                  </a:cubicBezTo>
                  <a:cubicBezTo>
                    <a:pt x="192" y="10316"/>
                    <a:pt x="266" y="10360"/>
                    <a:pt x="308" y="10402"/>
                  </a:cubicBezTo>
                  <a:cubicBezTo>
                    <a:pt x="184" y="10466"/>
                    <a:pt x="125" y="10466"/>
                    <a:pt x="1" y="10525"/>
                  </a:cubicBezTo>
                  <a:cubicBezTo>
                    <a:pt x="125" y="10590"/>
                    <a:pt x="60" y="10649"/>
                    <a:pt x="60" y="10649"/>
                  </a:cubicBezTo>
                  <a:cubicBezTo>
                    <a:pt x="125" y="10649"/>
                    <a:pt x="125" y="10649"/>
                    <a:pt x="248" y="10713"/>
                  </a:cubicBezTo>
                  <a:lnTo>
                    <a:pt x="125" y="10713"/>
                  </a:lnTo>
                  <a:cubicBezTo>
                    <a:pt x="308" y="10773"/>
                    <a:pt x="431" y="10837"/>
                    <a:pt x="495" y="10961"/>
                  </a:cubicBezTo>
                  <a:cubicBezTo>
                    <a:pt x="555" y="10961"/>
                    <a:pt x="619" y="11020"/>
                    <a:pt x="678" y="11020"/>
                  </a:cubicBezTo>
                  <a:cubicBezTo>
                    <a:pt x="802" y="11020"/>
                    <a:pt x="866" y="11084"/>
                    <a:pt x="926" y="11084"/>
                  </a:cubicBezTo>
                  <a:lnTo>
                    <a:pt x="926" y="11020"/>
                  </a:lnTo>
                  <a:lnTo>
                    <a:pt x="926" y="10896"/>
                  </a:lnTo>
                  <a:cubicBezTo>
                    <a:pt x="990" y="10896"/>
                    <a:pt x="1049" y="10837"/>
                    <a:pt x="1114" y="10773"/>
                  </a:cubicBezTo>
                  <a:cubicBezTo>
                    <a:pt x="1237" y="10713"/>
                    <a:pt x="1361" y="10590"/>
                    <a:pt x="1173" y="10402"/>
                  </a:cubicBezTo>
                  <a:cubicBezTo>
                    <a:pt x="1197" y="10390"/>
                    <a:pt x="1216" y="10386"/>
                    <a:pt x="1232" y="10386"/>
                  </a:cubicBezTo>
                  <a:cubicBezTo>
                    <a:pt x="1299" y="10386"/>
                    <a:pt x="1309" y="10466"/>
                    <a:pt x="1361" y="10466"/>
                  </a:cubicBezTo>
                  <a:cubicBezTo>
                    <a:pt x="1237" y="10342"/>
                    <a:pt x="1237" y="10278"/>
                    <a:pt x="1361" y="10155"/>
                  </a:cubicBezTo>
                  <a:lnTo>
                    <a:pt x="1361" y="10219"/>
                  </a:lnTo>
                  <a:cubicBezTo>
                    <a:pt x="1361" y="10031"/>
                    <a:pt x="1420" y="9907"/>
                    <a:pt x="1544" y="9848"/>
                  </a:cubicBezTo>
                  <a:lnTo>
                    <a:pt x="1544" y="9784"/>
                  </a:lnTo>
                  <a:lnTo>
                    <a:pt x="1608" y="9784"/>
                  </a:lnTo>
                  <a:cubicBezTo>
                    <a:pt x="1608" y="9784"/>
                    <a:pt x="1608" y="9724"/>
                    <a:pt x="1668" y="9724"/>
                  </a:cubicBezTo>
                  <a:lnTo>
                    <a:pt x="1855" y="9536"/>
                  </a:lnTo>
                  <a:lnTo>
                    <a:pt x="1668" y="9477"/>
                  </a:lnTo>
                  <a:cubicBezTo>
                    <a:pt x="1732" y="9413"/>
                    <a:pt x="1791" y="9413"/>
                    <a:pt x="1855" y="9413"/>
                  </a:cubicBezTo>
                  <a:cubicBezTo>
                    <a:pt x="1827" y="9355"/>
                    <a:pt x="1805" y="9334"/>
                    <a:pt x="1785" y="9334"/>
                  </a:cubicBezTo>
                  <a:cubicBezTo>
                    <a:pt x="1737" y="9334"/>
                    <a:pt x="1706" y="9461"/>
                    <a:pt x="1632" y="9461"/>
                  </a:cubicBezTo>
                  <a:cubicBezTo>
                    <a:pt x="1608" y="9461"/>
                    <a:pt x="1579" y="9448"/>
                    <a:pt x="1544" y="9413"/>
                  </a:cubicBezTo>
                  <a:cubicBezTo>
                    <a:pt x="1732" y="9413"/>
                    <a:pt x="1791" y="9289"/>
                    <a:pt x="1855" y="9165"/>
                  </a:cubicBezTo>
                  <a:cubicBezTo>
                    <a:pt x="1943" y="9078"/>
                    <a:pt x="1998" y="8991"/>
                    <a:pt x="2090" y="8991"/>
                  </a:cubicBezTo>
                  <a:cubicBezTo>
                    <a:pt x="2127" y="8991"/>
                    <a:pt x="2171" y="9006"/>
                    <a:pt x="2226" y="9042"/>
                  </a:cubicBezTo>
                  <a:cubicBezTo>
                    <a:pt x="2286" y="8918"/>
                    <a:pt x="2038" y="8918"/>
                    <a:pt x="2162" y="8859"/>
                  </a:cubicBezTo>
                  <a:lnTo>
                    <a:pt x="2226" y="8859"/>
                  </a:lnTo>
                  <a:lnTo>
                    <a:pt x="2162" y="8735"/>
                  </a:lnTo>
                  <a:cubicBezTo>
                    <a:pt x="2226" y="8735"/>
                    <a:pt x="2350" y="8735"/>
                    <a:pt x="2409" y="8795"/>
                  </a:cubicBezTo>
                  <a:lnTo>
                    <a:pt x="2409" y="8859"/>
                  </a:lnTo>
                  <a:cubicBezTo>
                    <a:pt x="2509" y="8859"/>
                    <a:pt x="2528" y="8698"/>
                    <a:pt x="2566" y="8636"/>
                  </a:cubicBezTo>
                  <a:lnTo>
                    <a:pt x="2566" y="8636"/>
                  </a:lnTo>
                  <a:cubicBezTo>
                    <a:pt x="2541" y="8652"/>
                    <a:pt x="2507" y="8671"/>
                    <a:pt x="2474" y="8671"/>
                  </a:cubicBezTo>
                  <a:cubicBezTo>
                    <a:pt x="2657" y="8300"/>
                    <a:pt x="3028" y="8053"/>
                    <a:pt x="3151" y="7682"/>
                  </a:cubicBezTo>
                  <a:lnTo>
                    <a:pt x="3092" y="7622"/>
                  </a:lnTo>
                  <a:cubicBezTo>
                    <a:pt x="3215" y="7311"/>
                    <a:pt x="3339" y="7558"/>
                    <a:pt x="3463" y="7252"/>
                  </a:cubicBezTo>
                  <a:lnTo>
                    <a:pt x="3463" y="7311"/>
                  </a:lnTo>
                  <a:cubicBezTo>
                    <a:pt x="3463" y="7187"/>
                    <a:pt x="3522" y="7128"/>
                    <a:pt x="3586" y="7064"/>
                  </a:cubicBezTo>
                  <a:cubicBezTo>
                    <a:pt x="3586" y="7125"/>
                    <a:pt x="3648" y="7125"/>
                    <a:pt x="3710" y="7125"/>
                  </a:cubicBezTo>
                  <a:cubicBezTo>
                    <a:pt x="3772" y="7125"/>
                    <a:pt x="3834" y="7125"/>
                    <a:pt x="3834" y="7187"/>
                  </a:cubicBezTo>
                  <a:cubicBezTo>
                    <a:pt x="3893" y="6881"/>
                    <a:pt x="3834" y="7004"/>
                    <a:pt x="3769" y="6693"/>
                  </a:cubicBezTo>
                  <a:lnTo>
                    <a:pt x="3893" y="6693"/>
                  </a:lnTo>
                  <a:cubicBezTo>
                    <a:pt x="3893" y="6569"/>
                    <a:pt x="3834" y="6569"/>
                    <a:pt x="3957" y="6386"/>
                  </a:cubicBezTo>
                  <a:lnTo>
                    <a:pt x="3957" y="6386"/>
                  </a:lnTo>
                  <a:cubicBezTo>
                    <a:pt x="3893" y="6569"/>
                    <a:pt x="4140" y="6445"/>
                    <a:pt x="4140" y="6693"/>
                  </a:cubicBezTo>
                  <a:cubicBezTo>
                    <a:pt x="4508" y="6643"/>
                    <a:pt x="4342" y="6281"/>
                    <a:pt x="4545" y="6281"/>
                  </a:cubicBezTo>
                  <a:cubicBezTo>
                    <a:pt x="4582" y="6281"/>
                    <a:pt x="4632" y="6293"/>
                    <a:pt x="4699" y="6322"/>
                  </a:cubicBezTo>
                  <a:cubicBezTo>
                    <a:pt x="4640" y="6206"/>
                    <a:pt x="4582" y="6169"/>
                    <a:pt x="4530" y="6169"/>
                  </a:cubicBezTo>
                  <a:cubicBezTo>
                    <a:pt x="4437" y="6169"/>
                    <a:pt x="4362" y="6285"/>
                    <a:pt x="4337" y="6285"/>
                  </a:cubicBezTo>
                  <a:cubicBezTo>
                    <a:pt x="4331" y="6285"/>
                    <a:pt x="4328" y="6279"/>
                    <a:pt x="4328" y="6262"/>
                  </a:cubicBezTo>
                  <a:cubicBezTo>
                    <a:pt x="4205" y="6198"/>
                    <a:pt x="4264" y="5951"/>
                    <a:pt x="4328" y="5951"/>
                  </a:cubicBezTo>
                  <a:cubicBezTo>
                    <a:pt x="4342" y="5944"/>
                    <a:pt x="4358" y="5941"/>
                    <a:pt x="4376" y="5941"/>
                  </a:cubicBezTo>
                  <a:cubicBezTo>
                    <a:pt x="4473" y="5941"/>
                    <a:pt x="4624" y="6023"/>
                    <a:pt x="4764" y="6023"/>
                  </a:cubicBezTo>
                  <a:cubicBezTo>
                    <a:pt x="4830" y="6023"/>
                    <a:pt x="4893" y="6004"/>
                    <a:pt x="4946" y="5951"/>
                  </a:cubicBezTo>
                  <a:cubicBezTo>
                    <a:pt x="5070" y="5951"/>
                    <a:pt x="5006" y="5768"/>
                    <a:pt x="5194" y="5768"/>
                  </a:cubicBezTo>
                  <a:cubicBezTo>
                    <a:pt x="5070" y="5580"/>
                    <a:pt x="5317" y="5644"/>
                    <a:pt x="5129" y="5456"/>
                  </a:cubicBezTo>
                  <a:lnTo>
                    <a:pt x="5129" y="5456"/>
                  </a:lnTo>
                  <a:lnTo>
                    <a:pt x="5006" y="5704"/>
                  </a:lnTo>
                  <a:cubicBezTo>
                    <a:pt x="5070" y="5521"/>
                    <a:pt x="4946" y="5209"/>
                    <a:pt x="5194" y="5150"/>
                  </a:cubicBezTo>
                  <a:lnTo>
                    <a:pt x="5194" y="5397"/>
                  </a:lnTo>
                  <a:cubicBezTo>
                    <a:pt x="5317" y="5397"/>
                    <a:pt x="5253" y="5273"/>
                    <a:pt x="5377" y="5273"/>
                  </a:cubicBezTo>
                  <a:cubicBezTo>
                    <a:pt x="5565" y="5456"/>
                    <a:pt x="5194" y="5521"/>
                    <a:pt x="5253" y="5768"/>
                  </a:cubicBezTo>
                  <a:cubicBezTo>
                    <a:pt x="5342" y="5768"/>
                    <a:pt x="5336" y="5608"/>
                    <a:pt x="5372" y="5608"/>
                  </a:cubicBezTo>
                  <a:cubicBezTo>
                    <a:pt x="5385" y="5608"/>
                    <a:pt x="5405" y="5632"/>
                    <a:pt x="5439" y="5699"/>
                  </a:cubicBezTo>
                  <a:lnTo>
                    <a:pt x="5439" y="5699"/>
                  </a:lnTo>
                  <a:cubicBezTo>
                    <a:pt x="5257" y="5334"/>
                    <a:pt x="5688" y="5519"/>
                    <a:pt x="5624" y="5209"/>
                  </a:cubicBezTo>
                  <a:lnTo>
                    <a:pt x="5624" y="5209"/>
                  </a:lnTo>
                  <a:lnTo>
                    <a:pt x="5688" y="5333"/>
                  </a:lnTo>
                  <a:cubicBezTo>
                    <a:pt x="5688" y="5333"/>
                    <a:pt x="5688" y="5209"/>
                    <a:pt x="5748" y="5150"/>
                  </a:cubicBezTo>
                  <a:lnTo>
                    <a:pt x="5812" y="5397"/>
                  </a:lnTo>
                  <a:cubicBezTo>
                    <a:pt x="5812" y="5150"/>
                    <a:pt x="6118" y="5333"/>
                    <a:pt x="6183" y="5150"/>
                  </a:cubicBezTo>
                  <a:lnTo>
                    <a:pt x="6183" y="5150"/>
                  </a:lnTo>
                  <a:cubicBezTo>
                    <a:pt x="6118" y="5198"/>
                    <a:pt x="6074" y="5216"/>
                    <a:pt x="6042" y="5216"/>
                  </a:cubicBezTo>
                  <a:cubicBezTo>
                    <a:pt x="5950" y="5216"/>
                    <a:pt x="5947" y="5070"/>
                    <a:pt x="5812" y="5026"/>
                  </a:cubicBezTo>
                  <a:cubicBezTo>
                    <a:pt x="5845" y="4925"/>
                    <a:pt x="5893" y="4893"/>
                    <a:pt x="5948" y="4893"/>
                  </a:cubicBezTo>
                  <a:cubicBezTo>
                    <a:pt x="6049" y="4893"/>
                    <a:pt x="6179" y="4999"/>
                    <a:pt x="6308" y="4999"/>
                  </a:cubicBezTo>
                  <a:cubicBezTo>
                    <a:pt x="6369" y="4999"/>
                    <a:pt x="6431" y="4975"/>
                    <a:pt x="6489" y="4902"/>
                  </a:cubicBezTo>
                  <a:lnTo>
                    <a:pt x="6489" y="4902"/>
                  </a:lnTo>
                  <a:cubicBezTo>
                    <a:pt x="6465" y="4927"/>
                    <a:pt x="6419" y="4941"/>
                    <a:pt x="6378" y="4941"/>
                  </a:cubicBezTo>
                  <a:cubicBezTo>
                    <a:pt x="6318" y="4941"/>
                    <a:pt x="6268" y="4911"/>
                    <a:pt x="6306" y="4838"/>
                  </a:cubicBezTo>
                  <a:lnTo>
                    <a:pt x="6554" y="4838"/>
                  </a:lnTo>
                  <a:cubicBezTo>
                    <a:pt x="6737" y="4655"/>
                    <a:pt x="6430" y="4779"/>
                    <a:pt x="6430" y="4591"/>
                  </a:cubicBezTo>
                  <a:lnTo>
                    <a:pt x="6430" y="4591"/>
                  </a:lnTo>
                  <a:cubicBezTo>
                    <a:pt x="6465" y="4614"/>
                    <a:pt x="6489" y="4625"/>
                    <a:pt x="6505" y="4625"/>
                  </a:cubicBezTo>
                  <a:cubicBezTo>
                    <a:pt x="6573" y="4625"/>
                    <a:pt x="6502" y="4444"/>
                    <a:pt x="6554" y="4344"/>
                  </a:cubicBezTo>
                  <a:lnTo>
                    <a:pt x="6554" y="4344"/>
                  </a:lnTo>
                  <a:lnTo>
                    <a:pt x="6613" y="4467"/>
                  </a:lnTo>
                  <a:cubicBezTo>
                    <a:pt x="6925" y="4344"/>
                    <a:pt x="6489" y="4161"/>
                    <a:pt x="6801" y="4096"/>
                  </a:cubicBezTo>
                  <a:lnTo>
                    <a:pt x="6801" y="4096"/>
                  </a:lnTo>
                  <a:lnTo>
                    <a:pt x="6860" y="4344"/>
                  </a:lnTo>
                  <a:lnTo>
                    <a:pt x="6925" y="4161"/>
                  </a:lnTo>
                  <a:lnTo>
                    <a:pt x="6984" y="4344"/>
                  </a:lnTo>
                  <a:cubicBezTo>
                    <a:pt x="7048" y="4161"/>
                    <a:pt x="7108" y="4161"/>
                    <a:pt x="7231" y="4096"/>
                  </a:cubicBezTo>
                  <a:cubicBezTo>
                    <a:pt x="7108" y="4037"/>
                    <a:pt x="7048" y="3849"/>
                    <a:pt x="7172" y="3790"/>
                  </a:cubicBezTo>
                  <a:cubicBezTo>
                    <a:pt x="7254" y="3790"/>
                    <a:pt x="7253" y="3845"/>
                    <a:pt x="7280" y="3845"/>
                  </a:cubicBezTo>
                  <a:cubicBezTo>
                    <a:pt x="7293" y="3845"/>
                    <a:pt x="7314" y="3831"/>
                    <a:pt x="7355" y="3790"/>
                  </a:cubicBezTo>
                  <a:lnTo>
                    <a:pt x="7355" y="3790"/>
                  </a:lnTo>
                  <a:cubicBezTo>
                    <a:pt x="7407" y="3890"/>
                    <a:pt x="7417" y="3990"/>
                    <a:pt x="7353" y="3990"/>
                  </a:cubicBezTo>
                  <a:cubicBezTo>
                    <a:pt x="7338" y="3990"/>
                    <a:pt x="7319" y="3985"/>
                    <a:pt x="7296" y="3973"/>
                  </a:cubicBezTo>
                  <a:lnTo>
                    <a:pt x="7296" y="3973"/>
                  </a:lnTo>
                  <a:cubicBezTo>
                    <a:pt x="7296" y="3973"/>
                    <a:pt x="7296" y="4037"/>
                    <a:pt x="7355" y="4096"/>
                  </a:cubicBezTo>
                  <a:cubicBezTo>
                    <a:pt x="7373" y="4106"/>
                    <a:pt x="7390" y="4110"/>
                    <a:pt x="7405" y="4110"/>
                  </a:cubicBezTo>
                  <a:cubicBezTo>
                    <a:pt x="7497" y="4110"/>
                    <a:pt x="7551" y="3973"/>
                    <a:pt x="7602" y="3973"/>
                  </a:cubicBezTo>
                  <a:lnTo>
                    <a:pt x="7478" y="3973"/>
                  </a:lnTo>
                  <a:lnTo>
                    <a:pt x="7602" y="3602"/>
                  </a:lnTo>
                  <a:cubicBezTo>
                    <a:pt x="7666" y="3666"/>
                    <a:pt x="7666" y="3725"/>
                    <a:pt x="7666" y="3790"/>
                  </a:cubicBezTo>
                  <a:cubicBezTo>
                    <a:pt x="7666" y="3725"/>
                    <a:pt x="7666" y="3602"/>
                    <a:pt x="7726" y="3602"/>
                  </a:cubicBezTo>
                  <a:cubicBezTo>
                    <a:pt x="7789" y="3665"/>
                    <a:pt x="7910" y="3786"/>
                    <a:pt x="7852" y="3908"/>
                  </a:cubicBezTo>
                  <a:lnTo>
                    <a:pt x="7852" y="3908"/>
                  </a:lnTo>
                  <a:lnTo>
                    <a:pt x="7973" y="3666"/>
                  </a:lnTo>
                  <a:cubicBezTo>
                    <a:pt x="7973" y="3666"/>
                    <a:pt x="8161" y="3725"/>
                    <a:pt x="8161" y="3790"/>
                  </a:cubicBezTo>
                  <a:cubicBezTo>
                    <a:pt x="8220" y="3790"/>
                    <a:pt x="8285" y="3666"/>
                    <a:pt x="8285" y="3542"/>
                  </a:cubicBezTo>
                  <a:cubicBezTo>
                    <a:pt x="8344" y="3478"/>
                    <a:pt x="8408" y="3354"/>
                    <a:pt x="8468" y="3354"/>
                  </a:cubicBezTo>
                  <a:cubicBezTo>
                    <a:pt x="8468" y="3354"/>
                    <a:pt x="8468" y="3295"/>
                    <a:pt x="8532" y="3295"/>
                  </a:cubicBezTo>
                  <a:cubicBezTo>
                    <a:pt x="8591" y="3231"/>
                    <a:pt x="8656" y="3231"/>
                    <a:pt x="8779" y="3231"/>
                  </a:cubicBezTo>
                  <a:cubicBezTo>
                    <a:pt x="8839" y="3171"/>
                    <a:pt x="8903" y="3171"/>
                    <a:pt x="8962" y="3048"/>
                  </a:cubicBezTo>
                  <a:cubicBezTo>
                    <a:pt x="9026" y="3107"/>
                    <a:pt x="9086" y="3107"/>
                    <a:pt x="9150" y="3171"/>
                  </a:cubicBezTo>
                  <a:cubicBezTo>
                    <a:pt x="9209" y="3107"/>
                    <a:pt x="9150" y="3107"/>
                    <a:pt x="9086" y="3048"/>
                  </a:cubicBezTo>
                  <a:cubicBezTo>
                    <a:pt x="9026" y="2984"/>
                    <a:pt x="8962" y="2924"/>
                    <a:pt x="9086" y="2801"/>
                  </a:cubicBezTo>
                  <a:cubicBezTo>
                    <a:pt x="9110" y="2776"/>
                    <a:pt x="9129" y="2766"/>
                    <a:pt x="9146" y="2766"/>
                  </a:cubicBezTo>
                  <a:cubicBezTo>
                    <a:pt x="9214" y="2766"/>
                    <a:pt x="9234" y="2936"/>
                    <a:pt x="9333" y="2984"/>
                  </a:cubicBezTo>
                  <a:cubicBezTo>
                    <a:pt x="9333" y="2880"/>
                    <a:pt x="9378" y="2648"/>
                    <a:pt x="9538" y="2648"/>
                  </a:cubicBezTo>
                  <a:cubicBezTo>
                    <a:pt x="9569" y="2648"/>
                    <a:pt x="9604" y="2657"/>
                    <a:pt x="9645" y="2677"/>
                  </a:cubicBezTo>
                  <a:cubicBezTo>
                    <a:pt x="9580" y="2736"/>
                    <a:pt x="9521" y="2736"/>
                    <a:pt x="9521" y="2736"/>
                  </a:cubicBezTo>
                  <a:cubicBezTo>
                    <a:pt x="9580" y="2801"/>
                    <a:pt x="9580" y="2801"/>
                    <a:pt x="9645" y="2801"/>
                  </a:cubicBezTo>
                  <a:cubicBezTo>
                    <a:pt x="9580" y="3107"/>
                    <a:pt x="9457" y="3048"/>
                    <a:pt x="9645" y="3171"/>
                  </a:cubicBezTo>
                  <a:cubicBezTo>
                    <a:pt x="9580" y="2984"/>
                    <a:pt x="9704" y="2924"/>
                    <a:pt x="9768" y="2860"/>
                  </a:cubicBezTo>
                  <a:cubicBezTo>
                    <a:pt x="9892" y="2801"/>
                    <a:pt x="10016" y="2736"/>
                    <a:pt x="9951" y="2553"/>
                  </a:cubicBezTo>
                  <a:lnTo>
                    <a:pt x="9951" y="2553"/>
                  </a:lnTo>
                  <a:lnTo>
                    <a:pt x="10075" y="2613"/>
                  </a:lnTo>
                  <a:lnTo>
                    <a:pt x="10016" y="2613"/>
                  </a:lnTo>
                  <a:cubicBezTo>
                    <a:pt x="10055" y="2642"/>
                    <a:pt x="10081" y="2655"/>
                    <a:pt x="10100" y="2655"/>
                  </a:cubicBezTo>
                  <a:cubicBezTo>
                    <a:pt x="10197" y="2655"/>
                    <a:pt x="10055" y="2296"/>
                    <a:pt x="10263" y="2242"/>
                  </a:cubicBezTo>
                  <a:cubicBezTo>
                    <a:pt x="10322" y="2306"/>
                    <a:pt x="10386" y="2306"/>
                    <a:pt x="10386" y="2365"/>
                  </a:cubicBezTo>
                  <a:lnTo>
                    <a:pt x="10510" y="2242"/>
                  </a:lnTo>
                  <a:cubicBezTo>
                    <a:pt x="10569" y="2242"/>
                    <a:pt x="10569" y="2306"/>
                    <a:pt x="10510" y="2306"/>
                  </a:cubicBezTo>
                  <a:cubicBezTo>
                    <a:pt x="10569" y="2306"/>
                    <a:pt x="10693" y="2242"/>
                    <a:pt x="10757" y="2242"/>
                  </a:cubicBezTo>
                  <a:cubicBezTo>
                    <a:pt x="10757" y="2182"/>
                    <a:pt x="10817" y="1994"/>
                    <a:pt x="10881" y="1994"/>
                  </a:cubicBezTo>
                  <a:cubicBezTo>
                    <a:pt x="10940" y="1994"/>
                    <a:pt x="10817" y="1994"/>
                    <a:pt x="10881" y="2059"/>
                  </a:cubicBezTo>
                  <a:cubicBezTo>
                    <a:pt x="10940" y="2059"/>
                    <a:pt x="10940" y="1994"/>
                    <a:pt x="11005" y="1935"/>
                  </a:cubicBezTo>
                  <a:lnTo>
                    <a:pt x="11005" y="1935"/>
                  </a:lnTo>
                  <a:cubicBezTo>
                    <a:pt x="11064" y="2059"/>
                    <a:pt x="11005" y="2182"/>
                    <a:pt x="10881" y="2182"/>
                  </a:cubicBezTo>
                  <a:cubicBezTo>
                    <a:pt x="10960" y="2299"/>
                    <a:pt x="10988" y="2341"/>
                    <a:pt x="11014" y="2341"/>
                  </a:cubicBezTo>
                  <a:cubicBezTo>
                    <a:pt x="11029" y="2341"/>
                    <a:pt x="11042" y="2328"/>
                    <a:pt x="11064" y="2306"/>
                  </a:cubicBezTo>
                  <a:cubicBezTo>
                    <a:pt x="11064" y="2262"/>
                    <a:pt x="11095" y="2189"/>
                    <a:pt x="11174" y="2189"/>
                  </a:cubicBezTo>
                  <a:cubicBezTo>
                    <a:pt x="11182" y="2189"/>
                    <a:pt x="11190" y="2190"/>
                    <a:pt x="11199" y="2191"/>
                  </a:cubicBezTo>
                  <a:lnTo>
                    <a:pt x="11199" y="2191"/>
                  </a:lnTo>
                  <a:cubicBezTo>
                    <a:pt x="11195" y="2189"/>
                    <a:pt x="11191" y="2186"/>
                    <a:pt x="11188" y="2182"/>
                  </a:cubicBezTo>
                  <a:cubicBezTo>
                    <a:pt x="11188" y="2088"/>
                    <a:pt x="11204" y="2058"/>
                    <a:pt x="11235" y="2058"/>
                  </a:cubicBezTo>
                  <a:cubicBezTo>
                    <a:pt x="11267" y="2058"/>
                    <a:pt x="11314" y="2088"/>
                    <a:pt x="11376" y="2118"/>
                  </a:cubicBezTo>
                  <a:cubicBezTo>
                    <a:pt x="11376" y="2118"/>
                    <a:pt x="11435" y="2118"/>
                    <a:pt x="11499" y="1994"/>
                  </a:cubicBezTo>
                  <a:cubicBezTo>
                    <a:pt x="11534" y="2106"/>
                    <a:pt x="11571" y="2129"/>
                    <a:pt x="11622" y="2129"/>
                  </a:cubicBezTo>
                  <a:cubicBezTo>
                    <a:pt x="11656" y="2129"/>
                    <a:pt x="11696" y="2118"/>
                    <a:pt x="11746" y="2118"/>
                  </a:cubicBezTo>
                  <a:lnTo>
                    <a:pt x="11746" y="2306"/>
                  </a:lnTo>
                  <a:cubicBezTo>
                    <a:pt x="11870" y="2242"/>
                    <a:pt x="11806" y="2118"/>
                    <a:pt x="11870" y="1994"/>
                  </a:cubicBezTo>
                  <a:cubicBezTo>
                    <a:pt x="11994" y="1994"/>
                    <a:pt x="12053" y="2182"/>
                    <a:pt x="12117" y="2306"/>
                  </a:cubicBezTo>
                  <a:cubicBezTo>
                    <a:pt x="12300" y="2306"/>
                    <a:pt x="11929" y="2059"/>
                    <a:pt x="12177" y="1994"/>
                  </a:cubicBezTo>
                  <a:lnTo>
                    <a:pt x="12177" y="1994"/>
                  </a:lnTo>
                  <a:cubicBezTo>
                    <a:pt x="12212" y="2007"/>
                    <a:pt x="12243" y="2012"/>
                    <a:pt x="12271" y="2012"/>
                  </a:cubicBezTo>
                  <a:cubicBezTo>
                    <a:pt x="12392" y="2012"/>
                    <a:pt x="12459" y="1912"/>
                    <a:pt x="12612" y="1811"/>
                  </a:cubicBezTo>
                  <a:cubicBezTo>
                    <a:pt x="12736" y="1871"/>
                    <a:pt x="12612" y="1935"/>
                    <a:pt x="12671" y="1994"/>
                  </a:cubicBezTo>
                  <a:lnTo>
                    <a:pt x="12795" y="1811"/>
                  </a:lnTo>
                  <a:lnTo>
                    <a:pt x="12795" y="1871"/>
                  </a:lnTo>
                  <a:cubicBezTo>
                    <a:pt x="12859" y="1811"/>
                    <a:pt x="12795" y="1688"/>
                    <a:pt x="12919" y="1564"/>
                  </a:cubicBezTo>
                  <a:cubicBezTo>
                    <a:pt x="12919" y="1517"/>
                    <a:pt x="12930" y="1499"/>
                    <a:pt x="12949" y="1499"/>
                  </a:cubicBezTo>
                  <a:cubicBezTo>
                    <a:pt x="13011" y="1499"/>
                    <a:pt x="13156" y="1689"/>
                    <a:pt x="13266" y="1689"/>
                  </a:cubicBezTo>
                  <a:cubicBezTo>
                    <a:pt x="13300" y="1689"/>
                    <a:pt x="13330" y="1671"/>
                    <a:pt x="13354" y="1624"/>
                  </a:cubicBezTo>
                  <a:cubicBezTo>
                    <a:pt x="13413" y="1688"/>
                    <a:pt x="13354" y="1747"/>
                    <a:pt x="13413" y="1811"/>
                  </a:cubicBezTo>
                  <a:cubicBezTo>
                    <a:pt x="13601" y="1624"/>
                    <a:pt x="13601" y="1688"/>
                    <a:pt x="13784" y="1441"/>
                  </a:cubicBezTo>
                  <a:lnTo>
                    <a:pt x="13972" y="1564"/>
                  </a:lnTo>
                  <a:cubicBezTo>
                    <a:pt x="13784" y="1376"/>
                    <a:pt x="13972" y="1193"/>
                    <a:pt x="14096" y="1005"/>
                  </a:cubicBezTo>
                  <a:cubicBezTo>
                    <a:pt x="14031" y="946"/>
                    <a:pt x="13972" y="882"/>
                    <a:pt x="13972" y="822"/>
                  </a:cubicBezTo>
                  <a:lnTo>
                    <a:pt x="14155" y="699"/>
                  </a:lnTo>
                  <a:cubicBezTo>
                    <a:pt x="14219" y="758"/>
                    <a:pt x="14155" y="822"/>
                    <a:pt x="14155" y="882"/>
                  </a:cubicBezTo>
                  <a:cubicBezTo>
                    <a:pt x="14279" y="946"/>
                    <a:pt x="14219" y="1070"/>
                    <a:pt x="14219" y="1193"/>
                  </a:cubicBezTo>
                  <a:lnTo>
                    <a:pt x="14096" y="1070"/>
                  </a:lnTo>
                  <a:cubicBezTo>
                    <a:pt x="14031" y="1193"/>
                    <a:pt x="14031" y="1317"/>
                    <a:pt x="14031" y="1441"/>
                  </a:cubicBezTo>
                  <a:cubicBezTo>
                    <a:pt x="14031" y="1441"/>
                    <a:pt x="14096" y="1441"/>
                    <a:pt x="14096" y="1376"/>
                  </a:cubicBezTo>
                  <a:lnTo>
                    <a:pt x="14096" y="1500"/>
                  </a:lnTo>
                  <a:cubicBezTo>
                    <a:pt x="14096" y="1500"/>
                    <a:pt x="14155" y="1441"/>
                    <a:pt x="14155" y="1376"/>
                  </a:cubicBezTo>
                  <a:lnTo>
                    <a:pt x="14219" y="1624"/>
                  </a:lnTo>
                  <a:lnTo>
                    <a:pt x="14219" y="1564"/>
                  </a:lnTo>
                  <a:lnTo>
                    <a:pt x="14526" y="1688"/>
                  </a:lnTo>
                  <a:cubicBezTo>
                    <a:pt x="14714" y="1441"/>
                    <a:pt x="14897" y="1070"/>
                    <a:pt x="15208" y="946"/>
                  </a:cubicBezTo>
                  <a:lnTo>
                    <a:pt x="15208" y="946"/>
                  </a:lnTo>
                  <a:cubicBezTo>
                    <a:pt x="15144" y="1129"/>
                    <a:pt x="15208" y="1193"/>
                    <a:pt x="15208" y="1441"/>
                  </a:cubicBezTo>
                  <a:cubicBezTo>
                    <a:pt x="15173" y="1370"/>
                    <a:pt x="15137" y="1344"/>
                    <a:pt x="15100" y="1344"/>
                  </a:cubicBezTo>
                  <a:cubicBezTo>
                    <a:pt x="15008" y="1344"/>
                    <a:pt x="14907" y="1500"/>
                    <a:pt x="14773" y="1500"/>
                  </a:cubicBezTo>
                  <a:cubicBezTo>
                    <a:pt x="14866" y="1500"/>
                    <a:pt x="14889" y="1569"/>
                    <a:pt x="14870" y="1604"/>
                  </a:cubicBezTo>
                  <a:lnTo>
                    <a:pt x="14870" y="1604"/>
                  </a:lnTo>
                  <a:lnTo>
                    <a:pt x="15144" y="1441"/>
                  </a:lnTo>
                  <a:cubicBezTo>
                    <a:pt x="15144" y="1624"/>
                    <a:pt x="15208" y="1564"/>
                    <a:pt x="15268" y="1624"/>
                  </a:cubicBezTo>
                  <a:cubicBezTo>
                    <a:pt x="15208" y="1253"/>
                    <a:pt x="15515" y="1376"/>
                    <a:pt x="15639" y="1253"/>
                  </a:cubicBezTo>
                  <a:lnTo>
                    <a:pt x="15639" y="1253"/>
                  </a:lnTo>
                  <a:cubicBezTo>
                    <a:pt x="15639" y="1376"/>
                    <a:pt x="15639" y="1500"/>
                    <a:pt x="15456" y="1500"/>
                  </a:cubicBezTo>
                  <a:cubicBezTo>
                    <a:pt x="15484" y="1539"/>
                    <a:pt x="15509" y="1555"/>
                    <a:pt x="15530" y="1555"/>
                  </a:cubicBezTo>
                  <a:cubicBezTo>
                    <a:pt x="15627" y="1555"/>
                    <a:pt x="15659" y="1221"/>
                    <a:pt x="15766" y="1221"/>
                  </a:cubicBezTo>
                  <a:cubicBezTo>
                    <a:pt x="15784" y="1221"/>
                    <a:pt x="15804" y="1230"/>
                    <a:pt x="15826" y="1253"/>
                  </a:cubicBezTo>
                  <a:cubicBezTo>
                    <a:pt x="15826" y="1253"/>
                    <a:pt x="15762" y="1253"/>
                    <a:pt x="15762" y="1317"/>
                  </a:cubicBezTo>
                  <a:cubicBezTo>
                    <a:pt x="15782" y="1279"/>
                    <a:pt x="15820" y="1264"/>
                    <a:pt x="15860" y="1264"/>
                  </a:cubicBezTo>
                  <a:cubicBezTo>
                    <a:pt x="15950" y="1264"/>
                    <a:pt x="16054" y="1335"/>
                    <a:pt x="16009" y="1376"/>
                  </a:cubicBezTo>
                  <a:lnTo>
                    <a:pt x="16445" y="1376"/>
                  </a:lnTo>
                  <a:cubicBezTo>
                    <a:pt x="16628" y="1317"/>
                    <a:pt x="16751" y="1253"/>
                    <a:pt x="16751" y="1070"/>
                  </a:cubicBezTo>
                  <a:lnTo>
                    <a:pt x="16751" y="1070"/>
                  </a:lnTo>
                  <a:cubicBezTo>
                    <a:pt x="16751" y="1122"/>
                    <a:pt x="16751" y="1365"/>
                    <a:pt x="16712" y="1466"/>
                  </a:cubicBezTo>
                  <a:lnTo>
                    <a:pt x="16712" y="1466"/>
                  </a:lnTo>
                  <a:cubicBezTo>
                    <a:pt x="16884" y="1166"/>
                    <a:pt x="17003" y="811"/>
                    <a:pt x="17122" y="511"/>
                  </a:cubicBezTo>
                  <a:lnTo>
                    <a:pt x="17122" y="511"/>
                  </a:lnTo>
                  <a:cubicBezTo>
                    <a:pt x="17122" y="758"/>
                    <a:pt x="17246" y="1376"/>
                    <a:pt x="17063" y="1500"/>
                  </a:cubicBezTo>
                  <a:cubicBezTo>
                    <a:pt x="17093" y="1532"/>
                    <a:pt x="17123" y="1548"/>
                    <a:pt x="17162" y="1548"/>
                  </a:cubicBezTo>
                  <a:cubicBezTo>
                    <a:pt x="17201" y="1548"/>
                    <a:pt x="17248" y="1532"/>
                    <a:pt x="17310" y="1500"/>
                  </a:cubicBezTo>
                  <a:cubicBezTo>
                    <a:pt x="17246" y="1441"/>
                    <a:pt x="17186" y="1129"/>
                    <a:pt x="17246" y="1129"/>
                  </a:cubicBezTo>
                  <a:cubicBezTo>
                    <a:pt x="17431" y="1372"/>
                    <a:pt x="17372" y="1257"/>
                    <a:pt x="17548" y="1488"/>
                  </a:cubicBezTo>
                  <a:lnTo>
                    <a:pt x="17548" y="1488"/>
                  </a:lnTo>
                  <a:cubicBezTo>
                    <a:pt x="17500" y="1402"/>
                    <a:pt x="17564" y="1070"/>
                    <a:pt x="17681" y="1070"/>
                  </a:cubicBezTo>
                  <a:cubicBezTo>
                    <a:pt x="17617" y="1129"/>
                    <a:pt x="17617" y="1441"/>
                    <a:pt x="17617" y="1500"/>
                  </a:cubicBezTo>
                  <a:lnTo>
                    <a:pt x="17853" y="1145"/>
                  </a:lnTo>
                  <a:lnTo>
                    <a:pt x="17853" y="1145"/>
                  </a:lnTo>
                  <a:cubicBezTo>
                    <a:pt x="17813" y="1228"/>
                    <a:pt x="17864" y="1449"/>
                    <a:pt x="17864" y="1564"/>
                  </a:cubicBezTo>
                  <a:cubicBezTo>
                    <a:pt x="17864" y="1543"/>
                    <a:pt x="17885" y="1536"/>
                    <a:pt x="17915" y="1536"/>
                  </a:cubicBezTo>
                  <a:cubicBezTo>
                    <a:pt x="17975" y="1536"/>
                    <a:pt x="18072" y="1564"/>
                    <a:pt x="18111" y="1564"/>
                  </a:cubicBezTo>
                  <a:lnTo>
                    <a:pt x="18052" y="1441"/>
                  </a:lnTo>
                  <a:lnTo>
                    <a:pt x="18052" y="1441"/>
                  </a:lnTo>
                  <a:cubicBezTo>
                    <a:pt x="18065" y="1444"/>
                    <a:pt x="18077" y="1445"/>
                    <a:pt x="18088" y="1445"/>
                  </a:cubicBezTo>
                  <a:cubicBezTo>
                    <a:pt x="18306" y="1445"/>
                    <a:pt x="18371" y="946"/>
                    <a:pt x="18606" y="946"/>
                  </a:cubicBezTo>
                  <a:cubicBezTo>
                    <a:pt x="18546" y="1005"/>
                    <a:pt x="18482" y="1441"/>
                    <a:pt x="18606" y="1500"/>
                  </a:cubicBezTo>
                  <a:cubicBezTo>
                    <a:pt x="18670" y="1317"/>
                    <a:pt x="18977" y="575"/>
                    <a:pt x="19224" y="451"/>
                  </a:cubicBezTo>
                  <a:lnTo>
                    <a:pt x="19288" y="575"/>
                  </a:lnTo>
                  <a:lnTo>
                    <a:pt x="19471" y="451"/>
                  </a:lnTo>
                  <a:lnTo>
                    <a:pt x="19471" y="451"/>
                  </a:lnTo>
                  <a:cubicBezTo>
                    <a:pt x="19288" y="758"/>
                    <a:pt x="18917" y="1317"/>
                    <a:pt x="18729" y="1564"/>
                  </a:cubicBezTo>
                  <a:cubicBezTo>
                    <a:pt x="18853" y="1624"/>
                    <a:pt x="18729" y="1688"/>
                    <a:pt x="18917" y="1688"/>
                  </a:cubicBezTo>
                  <a:cubicBezTo>
                    <a:pt x="18917" y="1811"/>
                    <a:pt x="18794" y="1811"/>
                    <a:pt x="18794" y="1811"/>
                  </a:cubicBezTo>
                  <a:cubicBezTo>
                    <a:pt x="18853" y="1871"/>
                    <a:pt x="18977" y="1871"/>
                    <a:pt x="19100" y="1935"/>
                  </a:cubicBezTo>
                  <a:cubicBezTo>
                    <a:pt x="19100" y="1688"/>
                    <a:pt x="19348" y="1747"/>
                    <a:pt x="19412" y="1564"/>
                  </a:cubicBezTo>
                  <a:lnTo>
                    <a:pt x="19412" y="1564"/>
                  </a:lnTo>
                  <a:cubicBezTo>
                    <a:pt x="19224" y="1624"/>
                    <a:pt x="19100" y="1688"/>
                    <a:pt x="18977" y="1747"/>
                  </a:cubicBezTo>
                  <a:cubicBezTo>
                    <a:pt x="18977" y="1519"/>
                    <a:pt x="19242" y="1186"/>
                    <a:pt x="19477" y="1186"/>
                  </a:cubicBezTo>
                  <a:cubicBezTo>
                    <a:pt x="19497" y="1186"/>
                    <a:pt x="19516" y="1188"/>
                    <a:pt x="19536" y="1193"/>
                  </a:cubicBezTo>
                  <a:cubicBezTo>
                    <a:pt x="19595" y="1317"/>
                    <a:pt x="19412" y="1564"/>
                    <a:pt x="19412" y="1688"/>
                  </a:cubicBezTo>
                  <a:cubicBezTo>
                    <a:pt x="19447" y="1615"/>
                    <a:pt x="19527" y="1585"/>
                    <a:pt x="19586" y="1585"/>
                  </a:cubicBezTo>
                  <a:cubicBezTo>
                    <a:pt x="19628" y="1585"/>
                    <a:pt x="19659" y="1599"/>
                    <a:pt x="19659" y="1624"/>
                  </a:cubicBezTo>
                  <a:lnTo>
                    <a:pt x="19536" y="1688"/>
                  </a:lnTo>
                  <a:cubicBezTo>
                    <a:pt x="19554" y="1706"/>
                    <a:pt x="19574" y="1714"/>
                    <a:pt x="19595" y="1714"/>
                  </a:cubicBezTo>
                  <a:cubicBezTo>
                    <a:pt x="19677" y="1714"/>
                    <a:pt x="19773" y="1601"/>
                    <a:pt x="19859" y="1601"/>
                  </a:cubicBezTo>
                  <a:cubicBezTo>
                    <a:pt x="19897" y="1601"/>
                    <a:pt x="19934" y="1623"/>
                    <a:pt x="19966" y="1688"/>
                  </a:cubicBezTo>
                  <a:cubicBezTo>
                    <a:pt x="19966" y="1688"/>
                    <a:pt x="20030" y="1747"/>
                    <a:pt x="20030" y="1811"/>
                  </a:cubicBezTo>
                  <a:cubicBezTo>
                    <a:pt x="20030" y="1853"/>
                    <a:pt x="20060" y="1898"/>
                    <a:pt x="20077" y="1898"/>
                  </a:cubicBezTo>
                  <a:cubicBezTo>
                    <a:pt x="20084" y="1898"/>
                    <a:pt x="20089" y="1890"/>
                    <a:pt x="20089" y="1871"/>
                  </a:cubicBezTo>
                  <a:cubicBezTo>
                    <a:pt x="20030" y="1624"/>
                    <a:pt x="20154" y="822"/>
                    <a:pt x="20213" y="634"/>
                  </a:cubicBezTo>
                  <a:cubicBezTo>
                    <a:pt x="20277" y="634"/>
                    <a:pt x="20525" y="946"/>
                    <a:pt x="20525" y="1070"/>
                  </a:cubicBezTo>
                  <a:cubicBezTo>
                    <a:pt x="20584" y="1253"/>
                    <a:pt x="20337" y="1500"/>
                    <a:pt x="20337" y="1688"/>
                  </a:cubicBezTo>
                  <a:lnTo>
                    <a:pt x="20460" y="1564"/>
                  </a:lnTo>
                  <a:lnTo>
                    <a:pt x="20460" y="1564"/>
                  </a:lnTo>
                  <a:cubicBezTo>
                    <a:pt x="20525" y="1624"/>
                    <a:pt x="20401" y="1747"/>
                    <a:pt x="20525" y="1747"/>
                  </a:cubicBezTo>
                  <a:cubicBezTo>
                    <a:pt x="20544" y="1666"/>
                    <a:pt x="20578" y="1645"/>
                    <a:pt x="20610" y="1645"/>
                  </a:cubicBezTo>
                  <a:cubicBezTo>
                    <a:pt x="20642" y="1645"/>
                    <a:pt x="20673" y="1667"/>
                    <a:pt x="20685" y="1667"/>
                  </a:cubicBezTo>
                  <a:cubicBezTo>
                    <a:pt x="20696" y="1667"/>
                    <a:pt x="20689" y="1646"/>
                    <a:pt x="20648" y="1564"/>
                  </a:cubicBezTo>
                  <a:cubicBezTo>
                    <a:pt x="20674" y="1551"/>
                    <a:pt x="20694" y="1546"/>
                    <a:pt x="20711" y="1546"/>
                  </a:cubicBezTo>
                  <a:cubicBezTo>
                    <a:pt x="20777" y="1546"/>
                    <a:pt x="20797" y="1624"/>
                    <a:pt x="20896" y="1624"/>
                  </a:cubicBezTo>
                  <a:cubicBezTo>
                    <a:pt x="20896" y="1500"/>
                    <a:pt x="21143" y="1193"/>
                    <a:pt x="21267" y="1193"/>
                  </a:cubicBezTo>
                  <a:lnTo>
                    <a:pt x="21267" y="1317"/>
                  </a:lnTo>
                  <a:cubicBezTo>
                    <a:pt x="21514" y="1441"/>
                    <a:pt x="21637" y="1564"/>
                    <a:pt x="21885" y="1624"/>
                  </a:cubicBezTo>
                  <a:cubicBezTo>
                    <a:pt x="21885" y="1688"/>
                    <a:pt x="21944" y="1811"/>
                    <a:pt x="21885" y="1871"/>
                  </a:cubicBezTo>
                  <a:cubicBezTo>
                    <a:pt x="21944" y="1871"/>
                    <a:pt x="21944" y="1811"/>
                    <a:pt x="22068" y="1811"/>
                  </a:cubicBezTo>
                  <a:cubicBezTo>
                    <a:pt x="22100" y="1935"/>
                    <a:pt x="22054" y="1935"/>
                    <a:pt x="22000" y="1935"/>
                  </a:cubicBezTo>
                  <a:cubicBezTo>
                    <a:pt x="21947" y="1935"/>
                    <a:pt x="21885" y="1935"/>
                    <a:pt x="21885" y="2059"/>
                  </a:cubicBezTo>
                  <a:cubicBezTo>
                    <a:pt x="21944" y="1935"/>
                    <a:pt x="22132" y="1935"/>
                    <a:pt x="22256" y="1871"/>
                  </a:cubicBezTo>
                  <a:cubicBezTo>
                    <a:pt x="22285" y="1779"/>
                    <a:pt x="22238" y="1748"/>
                    <a:pt x="22168" y="1748"/>
                  </a:cubicBezTo>
                  <a:cubicBezTo>
                    <a:pt x="22099" y="1748"/>
                    <a:pt x="22006" y="1779"/>
                    <a:pt x="21944" y="1811"/>
                  </a:cubicBezTo>
                  <a:cubicBezTo>
                    <a:pt x="22008" y="1564"/>
                    <a:pt x="22315" y="1317"/>
                    <a:pt x="22562" y="1317"/>
                  </a:cubicBezTo>
                  <a:cubicBezTo>
                    <a:pt x="22809" y="1317"/>
                    <a:pt x="22627" y="1500"/>
                    <a:pt x="22627" y="1500"/>
                  </a:cubicBezTo>
                  <a:cubicBezTo>
                    <a:pt x="22682" y="1528"/>
                    <a:pt x="22732" y="1540"/>
                    <a:pt x="22778" y="1540"/>
                  </a:cubicBezTo>
                  <a:cubicBezTo>
                    <a:pt x="22968" y="1540"/>
                    <a:pt x="23084" y="1344"/>
                    <a:pt x="23215" y="1344"/>
                  </a:cubicBezTo>
                  <a:cubicBezTo>
                    <a:pt x="23263" y="1344"/>
                    <a:pt x="23312" y="1370"/>
                    <a:pt x="23368" y="1441"/>
                  </a:cubicBezTo>
                  <a:cubicBezTo>
                    <a:pt x="23428" y="1624"/>
                    <a:pt x="23245" y="1747"/>
                    <a:pt x="23180" y="1935"/>
                  </a:cubicBezTo>
                  <a:cubicBezTo>
                    <a:pt x="23057" y="1935"/>
                    <a:pt x="22997" y="1688"/>
                    <a:pt x="22933" y="1688"/>
                  </a:cubicBezTo>
                  <a:lnTo>
                    <a:pt x="22997" y="1811"/>
                  </a:lnTo>
                  <a:cubicBezTo>
                    <a:pt x="22933" y="1811"/>
                    <a:pt x="22809" y="1811"/>
                    <a:pt x="22750" y="1747"/>
                  </a:cubicBezTo>
                  <a:lnTo>
                    <a:pt x="22750" y="1747"/>
                  </a:lnTo>
                  <a:cubicBezTo>
                    <a:pt x="22809" y="1935"/>
                    <a:pt x="23368" y="2059"/>
                    <a:pt x="23551" y="2306"/>
                  </a:cubicBezTo>
                  <a:cubicBezTo>
                    <a:pt x="23675" y="2242"/>
                    <a:pt x="23739" y="2242"/>
                    <a:pt x="23739" y="2118"/>
                  </a:cubicBezTo>
                  <a:lnTo>
                    <a:pt x="23675" y="2118"/>
                  </a:lnTo>
                  <a:cubicBezTo>
                    <a:pt x="23616" y="1935"/>
                    <a:pt x="23922" y="1994"/>
                    <a:pt x="23799" y="1935"/>
                  </a:cubicBezTo>
                  <a:cubicBezTo>
                    <a:pt x="23912" y="1896"/>
                    <a:pt x="24025" y="1835"/>
                    <a:pt x="24123" y="1835"/>
                  </a:cubicBezTo>
                  <a:cubicBezTo>
                    <a:pt x="24187" y="1835"/>
                    <a:pt x="24244" y="1861"/>
                    <a:pt x="24293" y="1935"/>
                  </a:cubicBezTo>
                  <a:lnTo>
                    <a:pt x="24235" y="2115"/>
                  </a:lnTo>
                  <a:lnTo>
                    <a:pt x="24235" y="2115"/>
                  </a:lnTo>
                  <a:cubicBezTo>
                    <a:pt x="24234" y="2114"/>
                    <a:pt x="24234" y="2113"/>
                    <a:pt x="24234" y="2113"/>
                  </a:cubicBezTo>
                  <a:lnTo>
                    <a:pt x="24234" y="2113"/>
                  </a:lnTo>
                  <a:cubicBezTo>
                    <a:pt x="24234" y="2115"/>
                    <a:pt x="24234" y="2116"/>
                    <a:pt x="24234" y="2118"/>
                  </a:cubicBezTo>
                  <a:lnTo>
                    <a:pt x="24235" y="2115"/>
                  </a:lnTo>
                  <a:lnTo>
                    <a:pt x="24235" y="2115"/>
                  </a:lnTo>
                  <a:cubicBezTo>
                    <a:pt x="24257" y="2158"/>
                    <a:pt x="24282" y="2195"/>
                    <a:pt x="24317" y="2195"/>
                  </a:cubicBezTo>
                  <a:cubicBezTo>
                    <a:pt x="24343" y="2195"/>
                    <a:pt x="24375" y="2174"/>
                    <a:pt x="24417" y="2118"/>
                  </a:cubicBezTo>
                  <a:lnTo>
                    <a:pt x="24357" y="1935"/>
                  </a:lnTo>
                  <a:cubicBezTo>
                    <a:pt x="24495" y="1935"/>
                    <a:pt x="24636" y="1829"/>
                    <a:pt x="24749" y="1829"/>
                  </a:cubicBezTo>
                  <a:cubicBezTo>
                    <a:pt x="24787" y="1829"/>
                    <a:pt x="24821" y="1840"/>
                    <a:pt x="24852" y="1871"/>
                  </a:cubicBezTo>
                  <a:cubicBezTo>
                    <a:pt x="24911" y="1688"/>
                    <a:pt x="24852" y="1871"/>
                    <a:pt x="24852" y="1624"/>
                  </a:cubicBezTo>
                  <a:cubicBezTo>
                    <a:pt x="24833" y="1716"/>
                    <a:pt x="24793" y="1743"/>
                    <a:pt x="24745" y="1743"/>
                  </a:cubicBezTo>
                  <a:cubicBezTo>
                    <a:pt x="24680" y="1743"/>
                    <a:pt x="24602" y="1692"/>
                    <a:pt x="24548" y="1692"/>
                  </a:cubicBezTo>
                  <a:cubicBezTo>
                    <a:pt x="24508" y="1692"/>
                    <a:pt x="24481" y="1719"/>
                    <a:pt x="24481" y="1811"/>
                  </a:cubicBezTo>
                  <a:cubicBezTo>
                    <a:pt x="24481" y="1500"/>
                    <a:pt x="24357" y="1624"/>
                    <a:pt x="24293" y="1376"/>
                  </a:cubicBezTo>
                  <a:cubicBezTo>
                    <a:pt x="24293" y="1422"/>
                    <a:pt x="24293" y="1465"/>
                    <a:pt x="24249" y="1465"/>
                  </a:cubicBezTo>
                  <a:cubicBezTo>
                    <a:pt x="24231" y="1465"/>
                    <a:pt x="24205" y="1458"/>
                    <a:pt x="24170" y="1441"/>
                  </a:cubicBezTo>
                  <a:lnTo>
                    <a:pt x="24110" y="1441"/>
                  </a:lnTo>
                  <a:cubicBezTo>
                    <a:pt x="24170" y="1500"/>
                    <a:pt x="24170" y="1564"/>
                    <a:pt x="24170" y="1564"/>
                  </a:cubicBezTo>
                  <a:cubicBezTo>
                    <a:pt x="24046" y="1688"/>
                    <a:pt x="23863" y="1624"/>
                    <a:pt x="23739" y="1688"/>
                  </a:cubicBezTo>
                  <a:cubicBezTo>
                    <a:pt x="23675" y="1624"/>
                    <a:pt x="23799" y="1624"/>
                    <a:pt x="23799" y="1500"/>
                  </a:cubicBezTo>
                  <a:lnTo>
                    <a:pt x="23799" y="1500"/>
                  </a:lnTo>
                  <a:lnTo>
                    <a:pt x="23675" y="1624"/>
                  </a:lnTo>
                  <a:cubicBezTo>
                    <a:pt x="23675" y="1441"/>
                    <a:pt x="23551" y="1253"/>
                    <a:pt x="23739" y="1253"/>
                  </a:cubicBezTo>
                  <a:lnTo>
                    <a:pt x="23616" y="1193"/>
                  </a:lnTo>
                  <a:cubicBezTo>
                    <a:pt x="23551" y="1070"/>
                    <a:pt x="23428" y="1005"/>
                    <a:pt x="23304" y="1005"/>
                  </a:cubicBezTo>
                  <a:cubicBezTo>
                    <a:pt x="23295" y="997"/>
                    <a:pt x="23284" y="993"/>
                    <a:pt x="23271" y="993"/>
                  </a:cubicBezTo>
                  <a:cubicBezTo>
                    <a:pt x="23219" y="993"/>
                    <a:pt x="23146" y="1049"/>
                    <a:pt x="23140" y="1049"/>
                  </a:cubicBezTo>
                  <a:cubicBezTo>
                    <a:pt x="23137" y="1049"/>
                    <a:pt x="23148" y="1038"/>
                    <a:pt x="23180" y="1005"/>
                  </a:cubicBezTo>
                  <a:lnTo>
                    <a:pt x="22933" y="1005"/>
                  </a:lnTo>
                  <a:cubicBezTo>
                    <a:pt x="22686" y="882"/>
                    <a:pt x="22315" y="1005"/>
                    <a:pt x="22132" y="699"/>
                  </a:cubicBezTo>
                  <a:cubicBezTo>
                    <a:pt x="22008" y="699"/>
                    <a:pt x="21885" y="699"/>
                    <a:pt x="21761" y="634"/>
                  </a:cubicBezTo>
                  <a:lnTo>
                    <a:pt x="21761" y="511"/>
                  </a:lnTo>
                  <a:cubicBezTo>
                    <a:pt x="21662" y="511"/>
                    <a:pt x="21563" y="353"/>
                    <a:pt x="21464" y="353"/>
                  </a:cubicBezTo>
                  <a:cubicBezTo>
                    <a:pt x="21440" y="353"/>
                    <a:pt x="21415" y="362"/>
                    <a:pt x="21390" y="387"/>
                  </a:cubicBezTo>
                  <a:cubicBezTo>
                    <a:pt x="21390" y="204"/>
                    <a:pt x="21267" y="140"/>
                    <a:pt x="21079" y="140"/>
                  </a:cubicBezTo>
                  <a:cubicBezTo>
                    <a:pt x="21017" y="110"/>
                    <a:pt x="20940" y="110"/>
                    <a:pt x="20863" y="110"/>
                  </a:cubicBezTo>
                  <a:cubicBezTo>
                    <a:pt x="20787" y="110"/>
                    <a:pt x="20710" y="110"/>
                    <a:pt x="20648" y="81"/>
                  </a:cubicBezTo>
                  <a:lnTo>
                    <a:pt x="20584" y="204"/>
                  </a:lnTo>
                  <a:cubicBezTo>
                    <a:pt x="20460" y="204"/>
                    <a:pt x="20337" y="204"/>
                    <a:pt x="20154" y="264"/>
                  </a:cubicBezTo>
                  <a:lnTo>
                    <a:pt x="20154" y="387"/>
                  </a:lnTo>
                  <a:cubicBezTo>
                    <a:pt x="20113" y="409"/>
                    <a:pt x="20078" y="416"/>
                    <a:pt x="20046" y="416"/>
                  </a:cubicBezTo>
                  <a:cubicBezTo>
                    <a:pt x="19981" y="416"/>
                    <a:pt x="19925" y="387"/>
                    <a:pt x="19842" y="387"/>
                  </a:cubicBezTo>
                  <a:cubicBezTo>
                    <a:pt x="19783" y="328"/>
                    <a:pt x="19659" y="264"/>
                    <a:pt x="19536" y="264"/>
                  </a:cubicBezTo>
                  <a:cubicBezTo>
                    <a:pt x="19536" y="234"/>
                    <a:pt x="19550" y="219"/>
                    <a:pt x="19573" y="219"/>
                  </a:cubicBezTo>
                  <a:cubicBezTo>
                    <a:pt x="19596" y="219"/>
                    <a:pt x="19627" y="234"/>
                    <a:pt x="19659" y="264"/>
                  </a:cubicBezTo>
                  <a:cubicBezTo>
                    <a:pt x="19580" y="147"/>
                    <a:pt x="19476" y="105"/>
                    <a:pt x="19378" y="105"/>
                  </a:cubicBezTo>
                  <a:cubicBezTo>
                    <a:pt x="19322" y="105"/>
                    <a:pt x="19269" y="118"/>
                    <a:pt x="19224" y="140"/>
                  </a:cubicBezTo>
                  <a:cubicBezTo>
                    <a:pt x="19119" y="177"/>
                    <a:pt x="19034" y="212"/>
                    <a:pt x="18956" y="212"/>
                  </a:cubicBezTo>
                  <a:cubicBezTo>
                    <a:pt x="18899" y="212"/>
                    <a:pt x="18846" y="193"/>
                    <a:pt x="18794" y="140"/>
                  </a:cubicBezTo>
                  <a:cubicBezTo>
                    <a:pt x="18762" y="172"/>
                    <a:pt x="18731" y="188"/>
                    <a:pt x="18708" y="188"/>
                  </a:cubicBezTo>
                  <a:cubicBezTo>
                    <a:pt x="18685" y="188"/>
                    <a:pt x="18670" y="172"/>
                    <a:pt x="18670" y="140"/>
                  </a:cubicBezTo>
                  <a:lnTo>
                    <a:pt x="18546" y="16"/>
                  </a:lnTo>
                  <a:lnTo>
                    <a:pt x="18546" y="16"/>
                  </a:lnTo>
                  <a:cubicBezTo>
                    <a:pt x="18606" y="81"/>
                    <a:pt x="18606" y="140"/>
                    <a:pt x="18606" y="140"/>
                  </a:cubicBezTo>
                  <a:cubicBezTo>
                    <a:pt x="18606" y="140"/>
                    <a:pt x="18482" y="140"/>
                    <a:pt x="18423" y="204"/>
                  </a:cubicBezTo>
                  <a:lnTo>
                    <a:pt x="18423" y="16"/>
                  </a:lnTo>
                  <a:lnTo>
                    <a:pt x="18359" y="16"/>
                  </a:lnTo>
                  <a:cubicBezTo>
                    <a:pt x="18348" y="6"/>
                    <a:pt x="18339" y="1"/>
                    <a:pt x="18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5"/>
            <p:cNvSpPr/>
            <p:nvPr/>
          </p:nvSpPr>
          <p:spPr>
            <a:xfrm>
              <a:off x="1565125" y="3066750"/>
              <a:ext cx="1625" cy="3125"/>
            </a:xfrm>
            <a:custGeom>
              <a:avLst/>
              <a:gdLst/>
              <a:ahLst/>
              <a:cxnLst/>
              <a:rect l="l" t="t" r="r" b="b"/>
              <a:pathLst>
                <a:path w="65" h="125" extrusionOk="0">
                  <a:moveTo>
                    <a:pt x="65" y="124"/>
                  </a:moveTo>
                  <a:cubicBezTo>
                    <a:pt x="0" y="60"/>
                    <a:pt x="0" y="60"/>
                    <a:pt x="0" y="1"/>
                  </a:cubicBezTo>
                  <a:cubicBezTo>
                    <a:pt x="0" y="60"/>
                    <a:pt x="0" y="60"/>
                    <a:pt x="65"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5"/>
            <p:cNvSpPr/>
            <p:nvPr/>
          </p:nvSpPr>
          <p:spPr>
            <a:xfrm>
              <a:off x="1426025" y="3114600"/>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5"/>
            <p:cNvSpPr/>
            <p:nvPr/>
          </p:nvSpPr>
          <p:spPr>
            <a:xfrm>
              <a:off x="1722750" y="3072925"/>
              <a:ext cx="1650" cy="3125"/>
            </a:xfrm>
            <a:custGeom>
              <a:avLst/>
              <a:gdLst/>
              <a:ahLst/>
              <a:cxnLst/>
              <a:rect l="l" t="t" r="r" b="b"/>
              <a:pathLst>
                <a:path w="66" h="125" extrusionOk="0">
                  <a:moveTo>
                    <a:pt x="1" y="1"/>
                  </a:moveTo>
                  <a:cubicBezTo>
                    <a:pt x="1" y="60"/>
                    <a:pt x="1" y="60"/>
                    <a:pt x="65" y="124"/>
                  </a:cubicBezTo>
                  <a:cubicBezTo>
                    <a:pt x="65"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5"/>
            <p:cNvSpPr/>
            <p:nvPr/>
          </p:nvSpPr>
          <p:spPr>
            <a:xfrm>
              <a:off x="1827850" y="3068225"/>
              <a:ext cx="3125" cy="3125"/>
            </a:xfrm>
            <a:custGeom>
              <a:avLst/>
              <a:gdLst/>
              <a:ahLst/>
              <a:cxnLst/>
              <a:rect l="l" t="t" r="r" b="b"/>
              <a:pathLst>
                <a:path w="125" h="125" extrusionOk="0">
                  <a:moveTo>
                    <a:pt x="0" y="1"/>
                  </a:moveTo>
                  <a:cubicBezTo>
                    <a:pt x="65" y="1"/>
                    <a:pt x="65" y="65"/>
                    <a:pt x="65" y="125"/>
                  </a:cubicBezTo>
                  <a:cubicBezTo>
                    <a:pt x="65" y="65"/>
                    <a:pt x="65"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5"/>
            <p:cNvSpPr/>
            <p:nvPr/>
          </p:nvSpPr>
          <p:spPr>
            <a:xfrm>
              <a:off x="1843775" y="3100075"/>
              <a:ext cx="2650" cy="2175"/>
            </a:xfrm>
            <a:custGeom>
              <a:avLst/>
              <a:gdLst/>
              <a:ahLst/>
              <a:cxnLst/>
              <a:rect l="l" t="t" r="r" b="b"/>
              <a:pathLst>
                <a:path w="106" h="87" extrusionOk="0">
                  <a:moveTo>
                    <a:pt x="55" y="1"/>
                  </a:moveTo>
                  <a:cubicBezTo>
                    <a:pt x="19" y="1"/>
                    <a:pt x="1" y="45"/>
                    <a:pt x="46" y="87"/>
                  </a:cubicBezTo>
                  <a:lnTo>
                    <a:pt x="105" y="87"/>
                  </a:lnTo>
                  <a:lnTo>
                    <a:pt x="105" y="28"/>
                  </a:lnTo>
                  <a:cubicBezTo>
                    <a:pt x="88" y="9"/>
                    <a:pt x="70" y="1"/>
                    <a:pt x="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5"/>
            <p:cNvSpPr/>
            <p:nvPr/>
          </p:nvSpPr>
          <p:spPr>
            <a:xfrm>
              <a:off x="1826375" y="3081950"/>
              <a:ext cx="5550" cy="3375"/>
            </a:xfrm>
            <a:custGeom>
              <a:avLst/>
              <a:gdLst/>
              <a:ahLst/>
              <a:cxnLst/>
              <a:rect l="l" t="t" r="r" b="b"/>
              <a:pathLst>
                <a:path w="222" h="135" extrusionOk="0">
                  <a:moveTo>
                    <a:pt x="176" y="0"/>
                  </a:moveTo>
                  <a:cubicBezTo>
                    <a:pt x="150" y="0"/>
                    <a:pt x="110" y="11"/>
                    <a:pt x="59" y="11"/>
                  </a:cubicBezTo>
                  <a:cubicBezTo>
                    <a:pt x="0" y="134"/>
                    <a:pt x="124" y="134"/>
                    <a:pt x="183" y="134"/>
                  </a:cubicBezTo>
                  <a:cubicBezTo>
                    <a:pt x="221" y="23"/>
                    <a:pt x="214"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5"/>
            <p:cNvSpPr/>
            <p:nvPr/>
          </p:nvSpPr>
          <p:spPr>
            <a:xfrm>
              <a:off x="1830950" y="3084875"/>
              <a:ext cx="3100" cy="1925"/>
            </a:xfrm>
            <a:custGeom>
              <a:avLst/>
              <a:gdLst/>
              <a:ahLst/>
              <a:cxnLst/>
              <a:rect l="l" t="t" r="r" b="b"/>
              <a:pathLst>
                <a:path w="124" h="77" extrusionOk="0">
                  <a:moveTo>
                    <a:pt x="87" y="1"/>
                  </a:moveTo>
                  <a:cubicBezTo>
                    <a:pt x="64" y="1"/>
                    <a:pt x="33" y="17"/>
                    <a:pt x="0" y="17"/>
                  </a:cubicBezTo>
                  <a:cubicBezTo>
                    <a:pt x="64" y="17"/>
                    <a:pt x="64" y="17"/>
                    <a:pt x="124" y="77"/>
                  </a:cubicBezTo>
                  <a:cubicBezTo>
                    <a:pt x="124" y="16"/>
                    <a:pt x="109" y="1"/>
                    <a:pt x="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5"/>
            <p:cNvSpPr/>
            <p:nvPr/>
          </p:nvSpPr>
          <p:spPr>
            <a:xfrm>
              <a:off x="1806425" y="3061900"/>
              <a:ext cx="8000" cy="3600"/>
            </a:xfrm>
            <a:custGeom>
              <a:avLst/>
              <a:gdLst/>
              <a:ahLst/>
              <a:cxnLst/>
              <a:rect l="l" t="t" r="r" b="b"/>
              <a:pathLst>
                <a:path w="320" h="144" extrusionOk="0">
                  <a:moveTo>
                    <a:pt x="266" y="0"/>
                  </a:moveTo>
                  <a:cubicBezTo>
                    <a:pt x="177" y="0"/>
                    <a:pt x="1" y="130"/>
                    <a:pt x="180" y="130"/>
                  </a:cubicBezTo>
                  <a:cubicBezTo>
                    <a:pt x="180" y="140"/>
                    <a:pt x="183" y="144"/>
                    <a:pt x="187" y="144"/>
                  </a:cubicBezTo>
                  <a:cubicBezTo>
                    <a:pt x="209" y="144"/>
                    <a:pt x="274" y="57"/>
                    <a:pt x="296" y="57"/>
                  </a:cubicBezTo>
                  <a:cubicBezTo>
                    <a:pt x="301" y="57"/>
                    <a:pt x="304" y="61"/>
                    <a:pt x="304" y="71"/>
                  </a:cubicBezTo>
                  <a:cubicBezTo>
                    <a:pt x="320" y="19"/>
                    <a:pt x="299"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5"/>
            <p:cNvSpPr/>
            <p:nvPr/>
          </p:nvSpPr>
          <p:spPr>
            <a:xfrm>
              <a:off x="1823275" y="3088400"/>
              <a:ext cx="3125" cy="4600"/>
            </a:xfrm>
            <a:custGeom>
              <a:avLst/>
              <a:gdLst/>
              <a:ahLst/>
              <a:cxnLst/>
              <a:rect l="l" t="t" r="r" b="b"/>
              <a:pathLst>
                <a:path w="125" h="184" extrusionOk="0">
                  <a:moveTo>
                    <a:pt x="124" y="0"/>
                  </a:moveTo>
                  <a:lnTo>
                    <a:pt x="0" y="124"/>
                  </a:lnTo>
                  <a:lnTo>
                    <a:pt x="60" y="183"/>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5"/>
            <p:cNvSpPr/>
            <p:nvPr/>
          </p:nvSpPr>
          <p:spPr>
            <a:xfrm>
              <a:off x="1810900" y="3083075"/>
              <a:ext cx="4600" cy="3725"/>
            </a:xfrm>
            <a:custGeom>
              <a:avLst/>
              <a:gdLst/>
              <a:ahLst/>
              <a:cxnLst/>
              <a:rect l="l" t="t" r="r" b="b"/>
              <a:pathLst>
                <a:path w="184" h="149" extrusionOk="0">
                  <a:moveTo>
                    <a:pt x="16" y="1"/>
                  </a:moveTo>
                  <a:cubicBezTo>
                    <a:pt x="6" y="1"/>
                    <a:pt x="1" y="8"/>
                    <a:pt x="1" y="25"/>
                  </a:cubicBezTo>
                  <a:lnTo>
                    <a:pt x="125" y="149"/>
                  </a:lnTo>
                  <a:cubicBezTo>
                    <a:pt x="125" y="89"/>
                    <a:pt x="125" y="89"/>
                    <a:pt x="184" y="89"/>
                  </a:cubicBezTo>
                  <a:cubicBezTo>
                    <a:pt x="96" y="44"/>
                    <a:pt x="41"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5"/>
            <p:cNvSpPr/>
            <p:nvPr/>
          </p:nvSpPr>
          <p:spPr>
            <a:xfrm>
              <a:off x="1815475" y="3085300"/>
              <a:ext cx="1650" cy="675"/>
            </a:xfrm>
            <a:custGeom>
              <a:avLst/>
              <a:gdLst/>
              <a:ahLst/>
              <a:cxnLst/>
              <a:rect l="l" t="t" r="r" b="b"/>
              <a:pathLst>
                <a:path w="66" h="27" extrusionOk="0">
                  <a:moveTo>
                    <a:pt x="1" y="0"/>
                  </a:moveTo>
                  <a:cubicBezTo>
                    <a:pt x="1" y="0"/>
                    <a:pt x="29" y="27"/>
                    <a:pt x="48" y="27"/>
                  </a:cubicBezTo>
                  <a:cubicBezTo>
                    <a:pt x="58" y="27"/>
                    <a:pt x="65" y="2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5"/>
            <p:cNvSpPr/>
            <p:nvPr/>
          </p:nvSpPr>
          <p:spPr>
            <a:xfrm>
              <a:off x="1817100" y="3089875"/>
              <a:ext cx="3100" cy="3125"/>
            </a:xfrm>
            <a:custGeom>
              <a:avLst/>
              <a:gdLst/>
              <a:ahLst/>
              <a:cxnLst/>
              <a:rect l="l" t="t" r="r" b="b"/>
              <a:pathLst>
                <a:path w="124" h="125" extrusionOk="0">
                  <a:moveTo>
                    <a:pt x="0" y="0"/>
                  </a:moveTo>
                  <a:lnTo>
                    <a:pt x="124" y="124"/>
                  </a:lnTo>
                  <a:lnTo>
                    <a:pt x="124" y="6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5"/>
            <p:cNvSpPr/>
            <p:nvPr/>
          </p:nvSpPr>
          <p:spPr>
            <a:xfrm>
              <a:off x="1772200" y="3069850"/>
              <a:ext cx="4725" cy="1500"/>
            </a:xfrm>
            <a:custGeom>
              <a:avLst/>
              <a:gdLst/>
              <a:ahLst/>
              <a:cxnLst/>
              <a:rect l="l" t="t" r="r" b="b"/>
              <a:pathLst>
                <a:path w="189" h="60" extrusionOk="0">
                  <a:moveTo>
                    <a:pt x="65" y="0"/>
                  </a:moveTo>
                  <a:cubicBezTo>
                    <a:pt x="1" y="0"/>
                    <a:pt x="1" y="60"/>
                    <a:pt x="65" y="60"/>
                  </a:cubicBezTo>
                  <a:cubicBezTo>
                    <a:pt x="125" y="60"/>
                    <a:pt x="189" y="6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5"/>
            <p:cNvSpPr/>
            <p:nvPr/>
          </p:nvSpPr>
          <p:spPr>
            <a:xfrm>
              <a:off x="1781475" y="3080600"/>
              <a:ext cx="1650" cy="4725"/>
            </a:xfrm>
            <a:custGeom>
              <a:avLst/>
              <a:gdLst/>
              <a:ahLst/>
              <a:cxnLst/>
              <a:rect l="l" t="t" r="r" b="b"/>
              <a:pathLst>
                <a:path w="66" h="189" extrusionOk="0">
                  <a:moveTo>
                    <a:pt x="65" y="0"/>
                  </a:moveTo>
                  <a:lnTo>
                    <a:pt x="1" y="188"/>
                  </a:lnTo>
                  <a:lnTo>
                    <a:pt x="1" y="188"/>
                  </a:lnTo>
                  <a:lnTo>
                    <a:pt x="65" y="12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5"/>
            <p:cNvSpPr/>
            <p:nvPr/>
          </p:nvSpPr>
          <p:spPr>
            <a:xfrm>
              <a:off x="1766025" y="3082200"/>
              <a:ext cx="9300" cy="3125"/>
            </a:xfrm>
            <a:custGeom>
              <a:avLst/>
              <a:gdLst/>
              <a:ahLst/>
              <a:cxnLst/>
              <a:rect l="l" t="t" r="r" b="b"/>
              <a:pathLst>
                <a:path w="372" h="125" extrusionOk="0">
                  <a:moveTo>
                    <a:pt x="248" y="1"/>
                  </a:moveTo>
                  <a:cubicBezTo>
                    <a:pt x="248" y="1"/>
                    <a:pt x="1" y="60"/>
                    <a:pt x="189" y="124"/>
                  </a:cubicBezTo>
                  <a:cubicBezTo>
                    <a:pt x="248" y="60"/>
                    <a:pt x="372" y="60"/>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5"/>
            <p:cNvSpPr/>
            <p:nvPr/>
          </p:nvSpPr>
          <p:spPr>
            <a:xfrm>
              <a:off x="1721275" y="3051300"/>
              <a:ext cx="3125" cy="9300"/>
            </a:xfrm>
            <a:custGeom>
              <a:avLst/>
              <a:gdLst/>
              <a:ahLst/>
              <a:cxnLst/>
              <a:rect l="l" t="t" r="r" b="b"/>
              <a:pathLst>
                <a:path w="125" h="372" extrusionOk="0">
                  <a:moveTo>
                    <a:pt x="124" y="0"/>
                  </a:moveTo>
                  <a:lnTo>
                    <a:pt x="0" y="371"/>
                  </a:lnTo>
                  <a:lnTo>
                    <a:pt x="60" y="371"/>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5"/>
            <p:cNvSpPr/>
            <p:nvPr/>
          </p:nvSpPr>
          <p:spPr>
            <a:xfrm>
              <a:off x="1671825" y="3068225"/>
              <a:ext cx="6200" cy="6975"/>
            </a:xfrm>
            <a:custGeom>
              <a:avLst/>
              <a:gdLst/>
              <a:ahLst/>
              <a:cxnLst/>
              <a:rect l="l" t="t" r="r" b="b"/>
              <a:pathLst>
                <a:path w="248" h="279" extrusionOk="0">
                  <a:moveTo>
                    <a:pt x="124" y="1"/>
                  </a:moveTo>
                  <a:cubicBezTo>
                    <a:pt x="0" y="125"/>
                    <a:pt x="0" y="65"/>
                    <a:pt x="0" y="248"/>
                  </a:cubicBezTo>
                  <a:cubicBezTo>
                    <a:pt x="32" y="270"/>
                    <a:pt x="55" y="278"/>
                    <a:pt x="71" y="278"/>
                  </a:cubicBezTo>
                  <a:cubicBezTo>
                    <a:pt x="131" y="278"/>
                    <a:pt x="103" y="159"/>
                    <a:pt x="138" y="159"/>
                  </a:cubicBezTo>
                  <a:cubicBezTo>
                    <a:pt x="148" y="159"/>
                    <a:pt x="162" y="167"/>
                    <a:pt x="183" y="189"/>
                  </a:cubicBezTo>
                  <a:cubicBezTo>
                    <a:pt x="247"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5"/>
            <p:cNvSpPr/>
            <p:nvPr/>
          </p:nvSpPr>
          <p:spPr>
            <a:xfrm>
              <a:off x="1674900" y="3068225"/>
              <a:ext cx="1525" cy="25"/>
            </a:xfrm>
            <a:custGeom>
              <a:avLst/>
              <a:gdLst/>
              <a:ahLst/>
              <a:cxnLst/>
              <a:rect l="l" t="t" r="r" b="b"/>
              <a:pathLst>
                <a:path w="61" h="1" extrusionOk="0">
                  <a:moveTo>
                    <a:pt x="1"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5"/>
            <p:cNvSpPr/>
            <p:nvPr/>
          </p:nvSpPr>
          <p:spPr>
            <a:xfrm>
              <a:off x="1209675" y="3292400"/>
              <a:ext cx="1625" cy="1500"/>
            </a:xfrm>
            <a:custGeom>
              <a:avLst/>
              <a:gdLst/>
              <a:ahLst/>
              <a:cxnLst/>
              <a:rect l="l" t="t" r="r" b="b"/>
              <a:pathLst>
                <a:path w="65" h="60" extrusionOk="0">
                  <a:moveTo>
                    <a:pt x="0" y="0"/>
                  </a:moveTo>
                  <a:lnTo>
                    <a:pt x="0" y="59"/>
                  </a:lnTo>
                  <a:lnTo>
                    <a:pt x="64" y="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5"/>
            <p:cNvSpPr/>
            <p:nvPr/>
          </p:nvSpPr>
          <p:spPr>
            <a:xfrm>
              <a:off x="1212750" y="3293875"/>
              <a:ext cx="6200" cy="3125"/>
            </a:xfrm>
            <a:custGeom>
              <a:avLst/>
              <a:gdLst/>
              <a:ahLst/>
              <a:cxnLst/>
              <a:rect l="l" t="t" r="r" b="b"/>
              <a:pathLst>
                <a:path w="248" h="125" extrusionOk="0">
                  <a:moveTo>
                    <a:pt x="1" y="0"/>
                  </a:moveTo>
                  <a:lnTo>
                    <a:pt x="189" y="124"/>
                  </a:lnTo>
                  <a:cubicBezTo>
                    <a:pt x="189" y="104"/>
                    <a:pt x="189" y="98"/>
                    <a:pt x="191" y="98"/>
                  </a:cubicBezTo>
                  <a:cubicBezTo>
                    <a:pt x="195" y="98"/>
                    <a:pt x="208" y="124"/>
                    <a:pt x="248" y="12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5"/>
            <p:cNvSpPr/>
            <p:nvPr/>
          </p:nvSpPr>
          <p:spPr>
            <a:xfrm>
              <a:off x="1504900" y="3089875"/>
              <a:ext cx="3125" cy="3125"/>
            </a:xfrm>
            <a:custGeom>
              <a:avLst/>
              <a:gdLst/>
              <a:ahLst/>
              <a:cxnLst/>
              <a:rect l="l" t="t" r="r" b="b"/>
              <a:pathLst>
                <a:path w="125" h="125" extrusionOk="0">
                  <a:moveTo>
                    <a:pt x="1" y="0"/>
                  </a:moveTo>
                  <a:lnTo>
                    <a:pt x="124" y="124"/>
                  </a:lnTo>
                  <a:lnTo>
                    <a:pt x="124" y="65"/>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5"/>
            <p:cNvSpPr/>
            <p:nvPr/>
          </p:nvSpPr>
          <p:spPr>
            <a:xfrm>
              <a:off x="1470900" y="3092975"/>
              <a:ext cx="1525" cy="3100"/>
            </a:xfrm>
            <a:custGeom>
              <a:avLst/>
              <a:gdLst/>
              <a:ahLst/>
              <a:cxnLst/>
              <a:rect l="l" t="t" r="r" b="b"/>
              <a:pathLst>
                <a:path w="61" h="124" extrusionOk="0">
                  <a:moveTo>
                    <a:pt x="60" y="124"/>
                  </a:moveTo>
                  <a:lnTo>
                    <a:pt x="60"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5"/>
            <p:cNvSpPr/>
            <p:nvPr/>
          </p:nvSpPr>
          <p:spPr>
            <a:xfrm>
              <a:off x="1446325" y="3109775"/>
              <a:ext cx="4450" cy="3375"/>
            </a:xfrm>
            <a:custGeom>
              <a:avLst/>
              <a:gdLst/>
              <a:ahLst/>
              <a:cxnLst/>
              <a:rect l="l" t="t" r="r" b="b"/>
              <a:pathLst>
                <a:path w="178" h="135" extrusionOk="0">
                  <a:moveTo>
                    <a:pt x="34" y="0"/>
                  </a:moveTo>
                  <a:cubicBezTo>
                    <a:pt x="5" y="0"/>
                    <a:pt x="0" y="26"/>
                    <a:pt x="54" y="134"/>
                  </a:cubicBezTo>
                  <a:cubicBezTo>
                    <a:pt x="118" y="134"/>
                    <a:pt x="118" y="70"/>
                    <a:pt x="178" y="11"/>
                  </a:cubicBezTo>
                  <a:lnTo>
                    <a:pt x="178" y="11"/>
                  </a:lnTo>
                  <a:cubicBezTo>
                    <a:pt x="168" y="20"/>
                    <a:pt x="156" y="23"/>
                    <a:pt x="142" y="23"/>
                  </a:cubicBezTo>
                  <a:cubicBezTo>
                    <a:pt x="106" y="23"/>
                    <a:pt x="60"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5"/>
            <p:cNvSpPr/>
            <p:nvPr/>
          </p:nvSpPr>
          <p:spPr>
            <a:xfrm>
              <a:off x="1889250" y="3029650"/>
              <a:ext cx="3525" cy="1975"/>
            </a:xfrm>
            <a:custGeom>
              <a:avLst/>
              <a:gdLst/>
              <a:ahLst/>
              <a:cxnLst/>
              <a:rect l="l" t="t" r="r" b="b"/>
              <a:pathLst>
                <a:path w="141" h="79" extrusionOk="0">
                  <a:moveTo>
                    <a:pt x="17" y="60"/>
                  </a:moveTo>
                  <a:cubicBezTo>
                    <a:pt x="5" y="74"/>
                    <a:pt x="0" y="79"/>
                    <a:pt x="2" y="79"/>
                  </a:cubicBezTo>
                  <a:cubicBezTo>
                    <a:pt x="3" y="79"/>
                    <a:pt x="9" y="74"/>
                    <a:pt x="18" y="67"/>
                  </a:cubicBezTo>
                  <a:lnTo>
                    <a:pt x="18" y="67"/>
                  </a:lnTo>
                  <a:cubicBezTo>
                    <a:pt x="17" y="65"/>
                    <a:pt x="17" y="63"/>
                    <a:pt x="17" y="60"/>
                  </a:cubicBezTo>
                  <a:close/>
                  <a:moveTo>
                    <a:pt x="141" y="1"/>
                  </a:moveTo>
                  <a:cubicBezTo>
                    <a:pt x="105" y="1"/>
                    <a:pt x="46" y="46"/>
                    <a:pt x="18" y="67"/>
                  </a:cubicBezTo>
                  <a:lnTo>
                    <a:pt x="18" y="67"/>
                  </a:lnTo>
                  <a:cubicBezTo>
                    <a:pt x="19" y="75"/>
                    <a:pt x="24" y="79"/>
                    <a:pt x="31" y="79"/>
                  </a:cubicBezTo>
                  <a:cubicBezTo>
                    <a:pt x="63" y="79"/>
                    <a:pt x="141"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5"/>
            <p:cNvSpPr/>
            <p:nvPr/>
          </p:nvSpPr>
          <p:spPr>
            <a:xfrm>
              <a:off x="1812400" y="3028050"/>
              <a:ext cx="64925" cy="15475"/>
            </a:xfrm>
            <a:custGeom>
              <a:avLst/>
              <a:gdLst/>
              <a:ahLst/>
              <a:cxnLst/>
              <a:rect l="l" t="t" r="r" b="b"/>
              <a:pathLst>
                <a:path w="2597" h="619" extrusionOk="0">
                  <a:moveTo>
                    <a:pt x="2597" y="1"/>
                  </a:moveTo>
                  <a:lnTo>
                    <a:pt x="0" y="619"/>
                  </a:lnTo>
                  <a:lnTo>
                    <a:pt x="1731" y="559"/>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5"/>
            <p:cNvSpPr/>
            <p:nvPr/>
          </p:nvSpPr>
          <p:spPr>
            <a:xfrm>
              <a:off x="1855675" y="3045125"/>
              <a:ext cx="9300" cy="6200"/>
            </a:xfrm>
            <a:custGeom>
              <a:avLst/>
              <a:gdLst/>
              <a:ahLst/>
              <a:cxnLst/>
              <a:rect l="l" t="t" r="r" b="b"/>
              <a:pathLst>
                <a:path w="372" h="248" extrusionOk="0">
                  <a:moveTo>
                    <a:pt x="188" y="0"/>
                  </a:moveTo>
                  <a:cubicBezTo>
                    <a:pt x="124" y="0"/>
                    <a:pt x="64" y="0"/>
                    <a:pt x="0" y="59"/>
                  </a:cubicBezTo>
                  <a:cubicBezTo>
                    <a:pt x="124" y="124"/>
                    <a:pt x="247" y="124"/>
                    <a:pt x="247" y="247"/>
                  </a:cubicBezTo>
                  <a:cubicBezTo>
                    <a:pt x="371" y="124"/>
                    <a:pt x="312" y="124"/>
                    <a:pt x="247" y="124"/>
                  </a:cubicBezTo>
                  <a:cubicBezTo>
                    <a:pt x="188" y="59"/>
                    <a:pt x="124" y="59"/>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5"/>
            <p:cNvSpPr/>
            <p:nvPr/>
          </p:nvSpPr>
          <p:spPr>
            <a:xfrm>
              <a:off x="1855675" y="3062050"/>
              <a:ext cx="1975" cy="1625"/>
            </a:xfrm>
            <a:custGeom>
              <a:avLst/>
              <a:gdLst/>
              <a:ahLst/>
              <a:cxnLst/>
              <a:rect l="l" t="t" r="r" b="b"/>
              <a:pathLst>
                <a:path w="79" h="65" extrusionOk="0">
                  <a:moveTo>
                    <a:pt x="0" y="1"/>
                  </a:moveTo>
                  <a:lnTo>
                    <a:pt x="0" y="65"/>
                  </a:lnTo>
                  <a:cubicBezTo>
                    <a:pt x="32" y="33"/>
                    <a:pt x="63" y="33"/>
                    <a:pt x="71" y="33"/>
                  </a:cubicBezTo>
                  <a:cubicBezTo>
                    <a:pt x="78" y="33"/>
                    <a:pt x="62"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5"/>
            <p:cNvSpPr/>
            <p:nvPr/>
          </p:nvSpPr>
          <p:spPr>
            <a:xfrm>
              <a:off x="1854350" y="3062050"/>
              <a:ext cx="1350" cy="750"/>
            </a:xfrm>
            <a:custGeom>
              <a:avLst/>
              <a:gdLst/>
              <a:ahLst/>
              <a:cxnLst/>
              <a:rect l="l" t="t" r="r" b="b"/>
              <a:pathLst>
                <a:path w="54" h="30" extrusionOk="0">
                  <a:moveTo>
                    <a:pt x="53" y="1"/>
                  </a:moveTo>
                  <a:cubicBezTo>
                    <a:pt x="14" y="1"/>
                    <a:pt x="0" y="29"/>
                    <a:pt x="14" y="29"/>
                  </a:cubicBezTo>
                  <a:cubicBezTo>
                    <a:pt x="20" y="29"/>
                    <a:pt x="33" y="22"/>
                    <a:pt x="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5"/>
            <p:cNvSpPr/>
            <p:nvPr/>
          </p:nvSpPr>
          <p:spPr>
            <a:xfrm>
              <a:off x="1855675" y="3065150"/>
              <a:ext cx="4725" cy="3100"/>
            </a:xfrm>
            <a:custGeom>
              <a:avLst/>
              <a:gdLst/>
              <a:ahLst/>
              <a:cxnLst/>
              <a:rect l="l" t="t" r="r" b="b"/>
              <a:pathLst>
                <a:path w="189" h="124" extrusionOk="0">
                  <a:moveTo>
                    <a:pt x="64" y="0"/>
                  </a:moveTo>
                  <a:cubicBezTo>
                    <a:pt x="64" y="65"/>
                    <a:pt x="64" y="124"/>
                    <a:pt x="0" y="124"/>
                  </a:cubicBezTo>
                  <a:cubicBezTo>
                    <a:pt x="124" y="124"/>
                    <a:pt x="124"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5"/>
            <p:cNvSpPr/>
            <p:nvPr/>
          </p:nvSpPr>
          <p:spPr>
            <a:xfrm>
              <a:off x="1861850" y="3063650"/>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5"/>
            <p:cNvSpPr/>
            <p:nvPr/>
          </p:nvSpPr>
          <p:spPr>
            <a:xfrm>
              <a:off x="1860375" y="3061850"/>
              <a:ext cx="3600" cy="1825"/>
            </a:xfrm>
            <a:custGeom>
              <a:avLst/>
              <a:gdLst/>
              <a:ahLst/>
              <a:cxnLst/>
              <a:rect l="l" t="t" r="r" b="b"/>
              <a:pathLst>
                <a:path w="144" h="73" extrusionOk="0">
                  <a:moveTo>
                    <a:pt x="137" y="1"/>
                  </a:moveTo>
                  <a:cubicBezTo>
                    <a:pt x="132" y="1"/>
                    <a:pt x="112" y="20"/>
                    <a:pt x="59" y="73"/>
                  </a:cubicBezTo>
                  <a:cubicBezTo>
                    <a:pt x="81" y="52"/>
                    <a:pt x="88" y="44"/>
                    <a:pt x="86" y="44"/>
                  </a:cubicBezTo>
                  <a:cubicBezTo>
                    <a:pt x="81" y="44"/>
                    <a:pt x="40" y="73"/>
                    <a:pt x="0" y="73"/>
                  </a:cubicBezTo>
                  <a:lnTo>
                    <a:pt x="124" y="73"/>
                  </a:lnTo>
                  <a:cubicBezTo>
                    <a:pt x="124" y="36"/>
                    <a:pt x="143"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5"/>
            <p:cNvSpPr/>
            <p:nvPr/>
          </p:nvSpPr>
          <p:spPr>
            <a:xfrm>
              <a:off x="1859050" y="3058575"/>
              <a:ext cx="4425" cy="3500"/>
            </a:xfrm>
            <a:custGeom>
              <a:avLst/>
              <a:gdLst/>
              <a:ahLst/>
              <a:cxnLst/>
              <a:rect l="l" t="t" r="r" b="b"/>
              <a:pathLst>
                <a:path w="177" h="140" extrusionOk="0">
                  <a:moveTo>
                    <a:pt x="115" y="0"/>
                  </a:moveTo>
                  <a:cubicBezTo>
                    <a:pt x="34" y="0"/>
                    <a:pt x="1" y="91"/>
                    <a:pt x="53" y="140"/>
                  </a:cubicBezTo>
                  <a:cubicBezTo>
                    <a:pt x="53" y="80"/>
                    <a:pt x="53" y="16"/>
                    <a:pt x="177" y="16"/>
                  </a:cubicBezTo>
                  <a:cubicBezTo>
                    <a:pt x="154" y="5"/>
                    <a:pt x="133"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5"/>
            <p:cNvSpPr/>
            <p:nvPr/>
          </p:nvSpPr>
          <p:spPr>
            <a:xfrm>
              <a:off x="1866550" y="3045125"/>
              <a:ext cx="1500" cy="1950"/>
            </a:xfrm>
            <a:custGeom>
              <a:avLst/>
              <a:gdLst/>
              <a:ahLst/>
              <a:cxnLst/>
              <a:rect l="l" t="t" r="r" b="b"/>
              <a:pathLst>
                <a:path w="60" h="78" extrusionOk="0">
                  <a:moveTo>
                    <a:pt x="0" y="0"/>
                  </a:moveTo>
                  <a:cubicBezTo>
                    <a:pt x="0" y="0"/>
                    <a:pt x="0" y="78"/>
                    <a:pt x="30" y="78"/>
                  </a:cubicBezTo>
                  <a:cubicBezTo>
                    <a:pt x="38" y="78"/>
                    <a:pt x="47" y="73"/>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5"/>
            <p:cNvSpPr/>
            <p:nvPr/>
          </p:nvSpPr>
          <p:spPr>
            <a:xfrm>
              <a:off x="1863450" y="3069850"/>
              <a:ext cx="3125" cy="3100"/>
            </a:xfrm>
            <a:custGeom>
              <a:avLst/>
              <a:gdLst/>
              <a:ahLst/>
              <a:cxnLst/>
              <a:rect l="l" t="t" r="r" b="b"/>
              <a:pathLst>
                <a:path w="125" h="124" extrusionOk="0">
                  <a:moveTo>
                    <a:pt x="60" y="0"/>
                  </a:moveTo>
                  <a:cubicBezTo>
                    <a:pt x="60" y="0"/>
                    <a:pt x="60" y="60"/>
                    <a:pt x="1" y="124"/>
                  </a:cubicBezTo>
                  <a:cubicBezTo>
                    <a:pt x="60" y="124"/>
                    <a:pt x="60"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5"/>
            <p:cNvSpPr/>
            <p:nvPr/>
          </p:nvSpPr>
          <p:spPr>
            <a:xfrm>
              <a:off x="1866550" y="3067625"/>
              <a:ext cx="3100" cy="2250"/>
            </a:xfrm>
            <a:custGeom>
              <a:avLst/>
              <a:gdLst/>
              <a:ahLst/>
              <a:cxnLst/>
              <a:rect l="l" t="t" r="r" b="b"/>
              <a:pathLst>
                <a:path w="124" h="90" extrusionOk="0">
                  <a:moveTo>
                    <a:pt x="81" y="0"/>
                  </a:moveTo>
                  <a:cubicBezTo>
                    <a:pt x="55" y="0"/>
                    <a:pt x="42" y="44"/>
                    <a:pt x="0" y="89"/>
                  </a:cubicBezTo>
                  <a:lnTo>
                    <a:pt x="124" y="25"/>
                  </a:lnTo>
                  <a:cubicBezTo>
                    <a:pt x="105" y="8"/>
                    <a:pt x="92" y="0"/>
                    <a:pt x="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5"/>
            <p:cNvSpPr/>
            <p:nvPr/>
          </p:nvSpPr>
          <p:spPr>
            <a:xfrm>
              <a:off x="1863450" y="3058975"/>
              <a:ext cx="6200" cy="1625"/>
            </a:xfrm>
            <a:custGeom>
              <a:avLst/>
              <a:gdLst/>
              <a:ahLst/>
              <a:cxnLst/>
              <a:rect l="l" t="t" r="r" b="b"/>
              <a:pathLst>
                <a:path w="248" h="65" extrusionOk="0">
                  <a:moveTo>
                    <a:pt x="248" y="0"/>
                  </a:moveTo>
                  <a:cubicBezTo>
                    <a:pt x="184" y="0"/>
                    <a:pt x="124" y="0"/>
                    <a:pt x="1" y="64"/>
                  </a:cubicBez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5"/>
            <p:cNvSpPr/>
            <p:nvPr/>
          </p:nvSpPr>
          <p:spPr>
            <a:xfrm>
              <a:off x="1864950" y="3076025"/>
              <a:ext cx="3100" cy="1500"/>
            </a:xfrm>
            <a:custGeom>
              <a:avLst/>
              <a:gdLst/>
              <a:ahLst/>
              <a:cxnLst/>
              <a:rect l="l" t="t" r="r" b="b"/>
              <a:pathLst>
                <a:path w="124" h="60" extrusionOk="0">
                  <a:moveTo>
                    <a:pt x="64" y="0"/>
                  </a:moveTo>
                  <a:lnTo>
                    <a:pt x="0" y="60"/>
                  </a:lnTo>
                  <a:lnTo>
                    <a:pt x="0" y="60"/>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5"/>
            <p:cNvSpPr/>
            <p:nvPr/>
          </p:nvSpPr>
          <p:spPr>
            <a:xfrm>
              <a:off x="1864950" y="3077500"/>
              <a:ext cx="4700" cy="4725"/>
            </a:xfrm>
            <a:custGeom>
              <a:avLst/>
              <a:gdLst/>
              <a:ahLst/>
              <a:cxnLst/>
              <a:rect l="l" t="t" r="r" b="b"/>
              <a:pathLst>
                <a:path w="188" h="189" extrusionOk="0">
                  <a:moveTo>
                    <a:pt x="188" y="1"/>
                  </a:moveTo>
                  <a:lnTo>
                    <a:pt x="188" y="1"/>
                  </a:lnTo>
                  <a:cubicBezTo>
                    <a:pt x="64" y="65"/>
                    <a:pt x="64" y="124"/>
                    <a:pt x="0" y="189"/>
                  </a:cubicBezTo>
                  <a:cubicBezTo>
                    <a:pt x="0" y="189"/>
                    <a:pt x="124" y="124"/>
                    <a:pt x="188" y="124"/>
                  </a:cubicBezTo>
                  <a:cubicBezTo>
                    <a:pt x="124" y="124"/>
                    <a:pt x="124" y="124"/>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5"/>
            <p:cNvSpPr/>
            <p:nvPr/>
          </p:nvSpPr>
          <p:spPr>
            <a:xfrm>
              <a:off x="1869625" y="3079125"/>
              <a:ext cx="1525" cy="1500"/>
            </a:xfrm>
            <a:custGeom>
              <a:avLst/>
              <a:gdLst/>
              <a:ahLst/>
              <a:cxnLst/>
              <a:rect l="l" t="t" r="r" b="b"/>
              <a:pathLst>
                <a:path w="61" h="60" extrusionOk="0">
                  <a:moveTo>
                    <a:pt x="60" y="0"/>
                  </a:moveTo>
                  <a:cubicBezTo>
                    <a:pt x="60" y="0"/>
                    <a:pt x="1" y="0"/>
                    <a:pt x="1"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5"/>
            <p:cNvSpPr/>
            <p:nvPr/>
          </p:nvSpPr>
          <p:spPr>
            <a:xfrm>
              <a:off x="1868025" y="3069850"/>
              <a:ext cx="3125" cy="3100"/>
            </a:xfrm>
            <a:custGeom>
              <a:avLst/>
              <a:gdLst/>
              <a:ahLst/>
              <a:cxnLst/>
              <a:rect l="l" t="t" r="r" b="b"/>
              <a:pathLst>
                <a:path w="125" h="124" extrusionOk="0">
                  <a:moveTo>
                    <a:pt x="65" y="0"/>
                  </a:moveTo>
                  <a:cubicBezTo>
                    <a:pt x="65" y="60"/>
                    <a:pt x="1" y="124"/>
                    <a:pt x="1" y="124"/>
                  </a:cubicBezTo>
                  <a:lnTo>
                    <a:pt x="124" y="60"/>
                  </a:lnTo>
                  <a:cubicBezTo>
                    <a:pt x="124" y="60"/>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5"/>
            <p:cNvSpPr/>
            <p:nvPr/>
          </p:nvSpPr>
          <p:spPr>
            <a:xfrm>
              <a:off x="1871125" y="30713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5"/>
            <p:cNvSpPr/>
            <p:nvPr/>
          </p:nvSpPr>
          <p:spPr>
            <a:xfrm>
              <a:off x="1869625" y="3069850"/>
              <a:ext cx="1525" cy="25"/>
            </a:xfrm>
            <a:custGeom>
              <a:avLst/>
              <a:gdLst/>
              <a:ahLst/>
              <a:cxnLst/>
              <a:rect l="l" t="t" r="r" b="b"/>
              <a:pathLst>
                <a:path w="61" h="1" extrusionOk="0">
                  <a:moveTo>
                    <a:pt x="1" y="0"/>
                  </a:moveTo>
                  <a:lnTo>
                    <a:pt x="1" y="0"/>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5"/>
            <p:cNvSpPr/>
            <p:nvPr/>
          </p:nvSpPr>
          <p:spPr>
            <a:xfrm>
              <a:off x="1869625" y="3058975"/>
              <a:ext cx="4600" cy="4700"/>
            </a:xfrm>
            <a:custGeom>
              <a:avLst/>
              <a:gdLst/>
              <a:ahLst/>
              <a:cxnLst/>
              <a:rect l="l" t="t" r="r" b="b"/>
              <a:pathLst>
                <a:path w="184" h="188" extrusionOk="0">
                  <a:moveTo>
                    <a:pt x="184" y="0"/>
                  </a:moveTo>
                  <a:lnTo>
                    <a:pt x="184" y="0"/>
                  </a:lnTo>
                  <a:cubicBezTo>
                    <a:pt x="141" y="47"/>
                    <a:pt x="129" y="91"/>
                    <a:pt x="78" y="136"/>
                  </a:cubicBezTo>
                  <a:lnTo>
                    <a:pt x="78" y="136"/>
                  </a:lnTo>
                  <a:cubicBezTo>
                    <a:pt x="131" y="109"/>
                    <a:pt x="184" y="81"/>
                    <a:pt x="184" y="0"/>
                  </a:cubicBezTo>
                  <a:close/>
                  <a:moveTo>
                    <a:pt x="78" y="136"/>
                  </a:moveTo>
                  <a:cubicBezTo>
                    <a:pt x="50" y="151"/>
                    <a:pt x="22" y="166"/>
                    <a:pt x="1" y="188"/>
                  </a:cubicBezTo>
                  <a:cubicBezTo>
                    <a:pt x="35" y="170"/>
                    <a:pt x="59" y="153"/>
                    <a:pt x="78" y="1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5"/>
            <p:cNvSpPr/>
            <p:nvPr/>
          </p:nvSpPr>
          <p:spPr>
            <a:xfrm>
              <a:off x="1869625" y="3065150"/>
              <a:ext cx="3125" cy="1625"/>
            </a:xfrm>
            <a:custGeom>
              <a:avLst/>
              <a:gdLst/>
              <a:ahLst/>
              <a:cxnLst/>
              <a:rect l="l" t="t" r="r" b="b"/>
              <a:pathLst>
                <a:path w="125" h="65" extrusionOk="0">
                  <a:moveTo>
                    <a:pt x="125" y="0"/>
                  </a:moveTo>
                  <a:cubicBezTo>
                    <a:pt x="60" y="0"/>
                    <a:pt x="60" y="65"/>
                    <a:pt x="1" y="65"/>
                  </a:cubicBezTo>
                  <a:lnTo>
                    <a:pt x="125" y="65"/>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5"/>
            <p:cNvSpPr/>
            <p:nvPr/>
          </p:nvSpPr>
          <p:spPr>
            <a:xfrm>
              <a:off x="1872725" y="3066750"/>
              <a:ext cx="1500" cy="25"/>
            </a:xfrm>
            <a:custGeom>
              <a:avLst/>
              <a:gdLst/>
              <a:ahLst/>
              <a:cxnLst/>
              <a:rect l="l" t="t" r="r" b="b"/>
              <a:pathLst>
                <a:path w="60" h="1" extrusionOk="0">
                  <a:moveTo>
                    <a:pt x="60"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5"/>
            <p:cNvSpPr/>
            <p:nvPr/>
          </p:nvSpPr>
          <p:spPr>
            <a:xfrm>
              <a:off x="1872725" y="3072925"/>
              <a:ext cx="3125" cy="3125"/>
            </a:xfrm>
            <a:custGeom>
              <a:avLst/>
              <a:gdLst/>
              <a:ahLst/>
              <a:cxnLst/>
              <a:rect l="l" t="t" r="r" b="b"/>
              <a:pathLst>
                <a:path w="125" h="125" extrusionOk="0">
                  <a:moveTo>
                    <a:pt x="124" y="1"/>
                  </a:moveTo>
                  <a:cubicBezTo>
                    <a:pt x="60" y="60"/>
                    <a:pt x="1" y="60"/>
                    <a:pt x="1" y="124"/>
                  </a:cubicBezTo>
                  <a:cubicBezTo>
                    <a:pt x="60" y="60"/>
                    <a:pt x="124" y="60"/>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5"/>
            <p:cNvSpPr/>
            <p:nvPr/>
          </p:nvSpPr>
          <p:spPr>
            <a:xfrm>
              <a:off x="1872725" y="30729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5"/>
            <p:cNvSpPr/>
            <p:nvPr/>
          </p:nvSpPr>
          <p:spPr>
            <a:xfrm>
              <a:off x="1880400" y="3080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5"/>
            <p:cNvSpPr/>
            <p:nvPr/>
          </p:nvSpPr>
          <p:spPr>
            <a:xfrm>
              <a:off x="1874200" y="3071725"/>
              <a:ext cx="1650" cy="1225"/>
            </a:xfrm>
            <a:custGeom>
              <a:avLst/>
              <a:gdLst/>
              <a:ahLst/>
              <a:cxnLst/>
              <a:rect l="l" t="t" r="r" b="b"/>
              <a:pathLst>
                <a:path w="66" h="49" extrusionOk="0">
                  <a:moveTo>
                    <a:pt x="57" y="1"/>
                  </a:moveTo>
                  <a:cubicBezTo>
                    <a:pt x="49" y="1"/>
                    <a:pt x="33" y="17"/>
                    <a:pt x="1" y="49"/>
                  </a:cubicBezTo>
                  <a:lnTo>
                    <a:pt x="65" y="49"/>
                  </a:lnTo>
                  <a:cubicBezTo>
                    <a:pt x="65" y="17"/>
                    <a:pt x="6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5"/>
            <p:cNvSpPr/>
            <p:nvPr/>
          </p:nvSpPr>
          <p:spPr>
            <a:xfrm>
              <a:off x="1874200" y="3077500"/>
              <a:ext cx="1650" cy="1650"/>
            </a:xfrm>
            <a:custGeom>
              <a:avLst/>
              <a:gdLst/>
              <a:ahLst/>
              <a:cxnLst/>
              <a:rect l="l" t="t" r="r" b="b"/>
              <a:pathLst>
                <a:path w="66" h="66" extrusionOk="0">
                  <a:moveTo>
                    <a:pt x="1" y="65"/>
                  </a:moveTo>
                  <a:cubicBezTo>
                    <a:pt x="1" y="65"/>
                    <a:pt x="1" y="1"/>
                    <a:pt x="65" y="1"/>
                  </a:cubicBezTo>
                  <a:cubicBezTo>
                    <a:pt x="1" y="1"/>
                    <a:pt x="1" y="65"/>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5"/>
            <p:cNvSpPr/>
            <p:nvPr/>
          </p:nvSpPr>
          <p:spPr>
            <a:xfrm>
              <a:off x="1871125" y="3074425"/>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5"/>
            <p:cNvSpPr/>
            <p:nvPr/>
          </p:nvSpPr>
          <p:spPr>
            <a:xfrm>
              <a:off x="1872725" y="3072925"/>
              <a:ext cx="1500" cy="1525"/>
            </a:xfrm>
            <a:custGeom>
              <a:avLst/>
              <a:gdLst/>
              <a:ahLst/>
              <a:cxnLst/>
              <a:rect l="l" t="t" r="r" b="b"/>
              <a:pathLst>
                <a:path w="60" h="61" extrusionOk="0">
                  <a:moveTo>
                    <a:pt x="1" y="1"/>
                  </a:moveTo>
                  <a:lnTo>
                    <a:pt x="1" y="60"/>
                  </a:lnTo>
                  <a:cubicBezTo>
                    <a:pt x="1" y="1"/>
                    <a:pt x="1"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5"/>
            <p:cNvSpPr/>
            <p:nvPr/>
          </p:nvSpPr>
          <p:spPr>
            <a:xfrm>
              <a:off x="1880400" y="3066750"/>
              <a:ext cx="18575" cy="13875"/>
            </a:xfrm>
            <a:custGeom>
              <a:avLst/>
              <a:gdLst/>
              <a:ahLst/>
              <a:cxnLst/>
              <a:rect l="l" t="t" r="r" b="b"/>
              <a:pathLst>
                <a:path w="743" h="555" extrusionOk="0">
                  <a:moveTo>
                    <a:pt x="618" y="1"/>
                  </a:moveTo>
                  <a:cubicBezTo>
                    <a:pt x="495" y="1"/>
                    <a:pt x="188" y="307"/>
                    <a:pt x="0" y="554"/>
                  </a:cubicBezTo>
                  <a:cubicBezTo>
                    <a:pt x="65" y="495"/>
                    <a:pt x="65" y="431"/>
                    <a:pt x="188" y="431"/>
                  </a:cubicBezTo>
                  <a:cubicBezTo>
                    <a:pt x="248" y="371"/>
                    <a:pt x="248" y="248"/>
                    <a:pt x="371" y="184"/>
                  </a:cubicBezTo>
                  <a:cubicBezTo>
                    <a:pt x="435" y="184"/>
                    <a:pt x="371" y="307"/>
                    <a:pt x="312" y="371"/>
                  </a:cubicBezTo>
                  <a:cubicBezTo>
                    <a:pt x="435" y="248"/>
                    <a:pt x="559" y="248"/>
                    <a:pt x="742" y="124"/>
                  </a:cubicBezTo>
                  <a:lnTo>
                    <a:pt x="618" y="124"/>
                  </a:lnTo>
                  <a:cubicBezTo>
                    <a:pt x="683" y="60"/>
                    <a:pt x="742" y="60"/>
                    <a:pt x="742" y="1"/>
                  </a:cubicBezTo>
                  <a:lnTo>
                    <a:pt x="742" y="1"/>
                  </a:lnTo>
                  <a:cubicBezTo>
                    <a:pt x="680" y="62"/>
                    <a:pt x="618" y="93"/>
                    <a:pt x="588" y="93"/>
                  </a:cubicBezTo>
                  <a:cubicBezTo>
                    <a:pt x="557" y="93"/>
                    <a:pt x="557" y="62"/>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5"/>
            <p:cNvSpPr/>
            <p:nvPr/>
          </p:nvSpPr>
          <p:spPr>
            <a:xfrm>
              <a:off x="1875825" y="3077500"/>
              <a:ext cx="4600" cy="4725"/>
            </a:xfrm>
            <a:custGeom>
              <a:avLst/>
              <a:gdLst/>
              <a:ahLst/>
              <a:cxnLst/>
              <a:rect l="l" t="t" r="r" b="b"/>
              <a:pathLst>
                <a:path w="184" h="189" extrusionOk="0">
                  <a:moveTo>
                    <a:pt x="124" y="1"/>
                  </a:moveTo>
                  <a:cubicBezTo>
                    <a:pt x="124" y="65"/>
                    <a:pt x="60" y="65"/>
                    <a:pt x="0" y="189"/>
                  </a:cubicBezTo>
                  <a:cubicBezTo>
                    <a:pt x="124" y="189"/>
                    <a:pt x="124" y="124"/>
                    <a:pt x="183" y="124"/>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5"/>
            <p:cNvSpPr/>
            <p:nvPr/>
          </p:nvSpPr>
          <p:spPr>
            <a:xfrm>
              <a:off x="1875825" y="3069850"/>
              <a:ext cx="9300" cy="7675"/>
            </a:xfrm>
            <a:custGeom>
              <a:avLst/>
              <a:gdLst/>
              <a:ahLst/>
              <a:cxnLst/>
              <a:rect l="l" t="t" r="r" b="b"/>
              <a:pathLst>
                <a:path w="372" h="307" extrusionOk="0">
                  <a:moveTo>
                    <a:pt x="0" y="183"/>
                  </a:moveTo>
                  <a:lnTo>
                    <a:pt x="0" y="247"/>
                  </a:lnTo>
                  <a:lnTo>
                    <a:pt x="60" y="247"/>
                  </a:lnTo>
                  <a:cubicBezTo>
                    <a:pt x="0" y="247"/>
                    <a:pt x="0" y="247"/>
                    <a:pt x="0" y="183"/>
                  </a:cubicBezTo>
                  <a:close/>
                  <a:moveTo>
                    <a:pt x="371" y="0"/>
                  </a:moveTo>
                  <a:cubicBezTo>
                    <a:pt x="307" y="0"/>
                    <a:pt x="248" y="60"/>
                    <a:pt x="124" y="60"/>
                  </a:cubicBezTo>
                  <a:cubicBezTo>
                    <a:pt x="248" y="124"/>
                    <a:pt x="60" y="124"/>
                    <a:pt x="60" y="247"/>
                  </a:cubicBezTo>
                  <a:cubicBezTo>
                    <a:pt x="183" y="183"/>
                    <a:pt x="248" y="183"/>
                    <a:pt x="371" y="0"/>
                  </a:cubicBezTo>
                  <a:close/>
                  <a:moveTo>
                    <a:pt x="0" y="247"/>
                  </a:moveTo>
                  <a:lnTo>
                    <a:pt x="0" y="307"/>
                  </a:lnTo>
                  <a:lnTo>
                    <a:pt x="124" y="307"/>
                  </a:lnTo>
                  <a:lnTo>
                    <a:pt x="60" y="247"/>
                  </a:lnTo>
                  <a:cubicBezTo>
                    <a:pt x="60" y="267"/>
                    <a:pt x="53" y="274"/>
                    <a:pt x="44" y="274"/>
                  </a:cubicBezTo>
                  <a:cubicBezTo>
                    <a:pt x="27" y="274"/>
                    <a:pt x="0" y="247"/>
                    <a:pt x="0" y="2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5"/>
            <p:cNvSpPr/>
            <p:nvPr/>
          </p:nvSpPr>
          <p:spPr>
            <a:xfrm>
              <a:off x="1880400" y="3054400"/>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5"/>
            <p:cNvSpPr/>
            <p:nvPr/>
          </p:nvSpPr>
          <p:spPr>
            <a:xfrm>
              <a:off x="1875825" y="3054400"/>
              <a:ext cx="4600" cy="9275"/>
            </a:xfrm>
            <a:custGeom>
              <a:avLst/>
              <a:gdLst/>
              <a:ahLst/>
              <a:cxnLst/>
              <a:rect l="l" t="t" r="r" b="b"/>
              <a:pathLst>
                <a:path w="184" h="371" extrusionOk="0">
                  <a:moveTo>
                    <a:pt x="183" y="59"/>
                  </a:moveTo>
                  <a:lnTo>
                    <a:pt x="183" y="59"/>
                  </a:lnTo>
                  <a:cubicBezTo>
                    <a:pt x="174" y="79"/>
                    <a:pt x="164" y="98"/>
                    <a:pt x="154" y="115"/>
                  </a:cubicBezTo>
                  <a:lnTo>
                    <a:pt x="154" y="115"/>
                  </a:lnTo>
                  <a:cubicBezTo>
                    <a:pt x="169" y="107"/>
                    <a:pt x="183" y="91"/>
                    <a:pt x="183" y="59"/>
                  </a:cubicBezTo>
                  <a:close/>
                  <a:moveTo>
                    <a:pt x="183" y="0"/>
                  </a:moveTo>
                  <a:lnTo>
                    <a:pt x="183" y="0"/>
                  </a:lnTo>
                  <a:cubicBezTo>
                    <a:pt x="183" y="59"/>
                    <a:pt x="60" y="59"/>
                    <a:pt x="60" y="124"/>
                  </a:cubicBezTo>
                  <a:lnTo>
                    <a:pt x="124" y="124"/>
                  </a:lnTo>
                  <a:cubicBezTo>
                    <a:pt x="124" y="59"/>
                    <a:pt x="183" y="59"/>
                    <a:pt x="183" y="0"/>
                  </a:cubicBezTo>
                  <a:close/>
                  <a:moveTo>
                    <a:pt x="154" y="115"/>
                  </a:moveTo>
                  <a:cubicBezTo>
                    <a:pt x="139" y="124"/>
                    <a:pt x="124" y="124"/>
                    <a:pt x="124" y="124"/>
                  </a:cubicBezTo>
                  <a:cubicBezTo>
                    <a:pt x="124" y="144"/>
                    <a:pt x="109" y="180"/>
                    <a:pt x="90" y="218"/>
                  </a:cubicBezTo>
                  <a:lnTo>
                    <a:pt x="90" y="218"/>
                  </a:lnTo>
                  <a:cubicBezTo>
                    <a:pt x="111" y="185"/>
                    <a:pt x="133" y="153"/>
                    <a:pt x="154" y="115"/>
                  </a:cubicBezTo>
                  <a:close/>
                  <a:moveTo>
                    <a:pt x="90" y="218"/>
                  </a:moveTo>
                  <a:lnTo>
                    <a:pt x="90" y="218"/>
                  </a:lnTo>
                  <a:cubicBezTo>
                    <a:pt x="60" y="264"/>
                    <a:pt x="29" y="310"/>
                    <a:pt x="0" y="371"/>
                  </a:cubicBezTo>
                  <a:cubicBezTo>
                    <a:pt x="0" y="371"/>
                    <a:pt x="53" y="290"/>
                    <a:pt x="90" y="2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5"/>
            <p:cNvSpPr/>
            <p:nvPr/>
          </p:nvSpPr>
          <p:spPr>
            <a:xfrm>
              <a:off x="1880400" y="3063650"/>
              <a:ext cx="3100" cy="3125"/>
            </a:xfrm>
            <a:custGeom>
              <a:avLst/>
              <a:gdLst/>
              <a:ahLst/>
              <a:cxnLst/>
              <a:rect l="l" t="t" r="r" b="b"/>
              <a:pathLst>
                <a:path w="124" h="125" extrusionOk="0">
                  <a:moveTo>
                    <a:pt x="124" y="1"/>
                  </a:moveTo>
                  <a:lnTo>
                    <a:pt x="103" y="44"/>
                  </a:lnTo>
                  <a:lnTo>
                    <a:pt x="103" y="44"/>
                  </a:lnTo>
                  <a:cubicBezTo>
                    <a:pt x="110" y="48"/>
                    <a:pt x="117" y="53"/>
                    <a:pt x="124" y="60"/>
                  </a:cubicBezTo>
                  <a:lnTo>
                    <a:pt x="124" y="1"/>
                  </a:lnTo>
                  <a:close/>
                  <a:moveTo>
                    <a:pt x="65" y="34"/>
                  </a:moveTo>
                  <a:cubicBezTo>
                    <a:pt x="29" y="34"/>
                    <a:pt x="0" y="60"/>
                    <a:pt x="0" y="60"/>
                  </a:cubicBezTo>
                  <a:lnTo>
                    <a:pt x="65" y="125"/>
                  </a:lnTo>
                  <a:lnTo>
                    <a:pt x="103" y="44"/>
                  </a:lnTo>
                  <a:lnTo>
                    <a:pt x="103" y="44"/>
                  </a:lnTo>
                  <a:cubicBezTo>
                    <a:pt x="90" y="37"/>
                    <a:pt x="77" y="34"/>
                    <a:pt x="65"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5"/>
            <p:cNvSpPr/>
            <p:nvPr/>
          </p:nvSpPr>
          <p:spPr>
            <a:xfrm>
              <a:off x="1875825" y="3082200"/>
              <a:ext cx="4600" cy="1525"/>
            </a:xfrm>
            <a:custGeom>
              <a:avLst/>
              <a:gdLst/>
              <a:ahLst/>
              <a:cxnLst/>
              <a:rect l="l" t="t" r="r" b="b"/>
              <a:pathLst>
                <a:path w="184" h="61" extrusionOk="0">
                  <a:moveTo>
                    <a:pt x="124" y="1"/>
                  </a:moveTo>
                  <a:lnTo>
                    <a:pt x="0" y="60"/>
                  </a:lnTo>
                  <a:lnTo>
                    <a:pt x="0" y="6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5"/>
            <p:cNvSpPr/>
            <p:nvPr/>
          </p:nvSpPr>
          <p:spPr>
            <a:xfrm>
              <a:off x="1878900" y="3083700"/>
              <a:ext cx="1525" cy="1625"/>
            </a:xfrm>
            <a:custGeom>
              <a:avLst/>
              <a:gdLst/>
              <a:ahLst/>
              <a:cxnLst/>
              <a:rect l="l" t="t" r="r" b="b"/>
              <a:pathLst>
                <a:path w="61" h="65" extrusionOk="0">
                  <a:moveTo>
                    <a:pt x="60" y="0"/>
                  </a:moveTo>
                  <a:lnTo>
                    <a:pt x="1" y="64"/>
                  </a:lnTo>
                  <a:lnTo>
                    <a:pt x="60" y="6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5"/>
            <p:cNvSpPr/>
            <p:nvPr/>
          </p:nvSpPr>
          <p:spPr>
            <a:xfrm>
              <a:off x="1985475" y="3194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5"/>
            <p:cNvSpPr/>
            <p:nvPr/>
          </p:nvSpPr>
          <p:spPr>
            <a:xfrm>
              <a:off x="1988575" y="3191875"/>
              <a:ext cx="1625" cy="1625"/>
            </a:xfrm>
            <a:custGeom>
              <a:avLst/>
              <a:gdLst/>
              <a:ahLst/>
              <a:cxnLst/>
              <a:rect l="l" t="t" r="r" b="b"/>
              <a:pathLst>
                <a:path w="65" h="65" extrusionOk="0">
                  <a:moveTo>
                    <a:pt x="65" y="65"/>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5"/>
            <p:cNvSpPr/>
            <p:nvPr/>
          </p:nvSpPr>
          <p:spPr>
            <a:xfrm>
              <a:off x="1924750" y="3137850"/>
              <a:ext cx="3650" cy="3500"/>
            </a:xfrm>
            <a:custGeom>
              <a:avLst/>
              <a:gdLst/>
              <a:ahLst/>
              <a:cxnLst/>
              <a:rect l="l" t="t" r="r" b="b"/>
              <a:pathLst>
                <a:path w="146" h="140" extrusionOk="0">
                  <a:moveTo>
                    <a:pt x="145" y="0"/>
                  </a:moveTo>
                  <a:lnTo>
                    <a:pt x="145" y="0"/>
                  </a:lnTo>
                  <a:cubicBezTo>
                    <a:pt x="93" y="49"/>
                    <a:pt x="1" y="140"/>
                    <a:pt x="36" y="140"/>
                  </a:cubicBezTo>
                  <a:cubicBezTo>
                    <a:pt x="43" y="140"/>
                    <a:pt x="58" y="135"/>
                    <a:pt x="81" y="124"/>
                  </a:cubicBez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5"/>
            <p:cNvSpPr/>
            <p:nvPr/>
          </p:nvSpPr>
          <p:spPr>
            <a:xfrm>
              <a:off x="1976225" y="3156400"/>
              <a:ext cx="4700" cy="1500"/>
            </a:xfrm>
            <a:custGeom>
              <a:avLst/>
              <a:gdLst/>
              <a:ahLst/>
              <a:cxnLst/>
              <a:rect l="l" t="t" r="r" b="b"/>
              <a:pathLst>
                <a:path w="188" h="60" extrusionOk="0">
                  <a:moveTo>
                    <a:pt x="0" y="0"/>
                  </a:moveTo>
                  <a:lnTo>
                    <a:pt x="0" y="0"/>
                  </a:lnTo>
                  <a:cubicBezTo>
                    <a:pt x="64" y="59"/>
                    <a:pt x="124" y="59"/>
                    <a:pt x="124" y="59"/>
                  </a:cubicBezTo>
                  <a:lnTo>
                    <a:pt x="188" y="59"/>
                  </a:lnTo>
                  <a:cubicBezTo>
                    <a:pt x="188" y="59"/>
                    <a:pt x="64"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5"/>
            <p:cNvSpPr/>
            <p:nvPr/>
          </p:nvSpPr>
          <p:spPr>
            <a:xfrm>
              <a:off x="1997850" y="3162575"/>
              <a:ext cx="1625" cy="1500"/>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5"/>
            <p:cNvSpPr/>
            <p:nvPr/>
          </p:nvSpPr>
          <p:spPr>
            <a:xfrm>
              <a:off x="1954575" y="3204225"/>
              <a:ext cx="1625" cy="3125"/>
            </a:xfrm>
            <a:custGeom>
              <a:avLst/>
              <a:gdLst/>
              <a:ahLst/>
              <a:cxnLst/>
              <a:rect l="l" t="t" r="r" b="b"/>
              <a:pathLst>
                <a:path w="65" h="125" extrusionOk="0">
                  <a:moveTo>
                    <a:pt x="1" y="1"/>
                  </a:moveTo>
                  <a:lnTo>
                    <a:pt x="1" y="125"/>
                  </a:lnTo>
                  <a:cubicBezTo>
                    <a:pt x="65" y="12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5"/>
            <p:cNvSpPr/>
            <p:nvPr/>
          </p:nvSpPr>
          <p:spPr>
            <a:xfrm>
              <a:off x="1900550" y="3104925"/>
              <a:ext cx="2525" cy="3525"/>
            </a:xfrm>
            <a:custGeom>
              <a:avLst/>
              <a:gdLst/>
              <a:ahLst/>
              <a:cxnLst/>
              <a:rect l="l" t="t" r="r" b="b"/>
              <a:pathLst>
                <a:path w="101" h="141" extrusionOk="0">
                  <a:moveTo>
                    <a:pt x="51" y="1"/>
                  </a:moveTo>
                  <a:cubicBezTo>
                    <a:pt x="40" y="1"/>
                    <a:pt x="23" y="6"/>
                    <a:pt x="0" y="17"/>
                  </a:cubicBezTo>
                  <a:lnTo>
                    <a:pt x="0" y="140"/>
                  </a:lnTo>
                  <a:cubicBezTo>
                    <a:pt x="49" y="92"/>
                    <a:pt x="100" y="1"/>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5"/>
            <p:cNvSpPr/>
            <p:nvPr/>
          </p:nvSpPr>
          <p:spPr>
            <a:xfrm>
              <a:off x="1940725" y="3159475"/>
              <a:ext cx="3125" cy="3125"/>
            </a:xfrm>
            <a:custGeom>
              <a:avLst/>
              <a:gdLst/>
              <a:ahLst/>
              <a:cxnLst/>
              <a:rect l="l" t="t" r="r" b="b"/>
              <a:pathLst>
                <a:path w="125" h="125" extrusionOk="0">
                  <a:moveTo>
                    <a:pt x="1" y="1"/>
                  </a:moveTo>
                  <a:cubicBezTo>
                    <a:pt x="1" y="60"/>
                    <a:pt x="60" y="60"/>
                    <a:pt x="124" y="12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5"/>
            <p:cNvSpPr/>
            <p:nvPr/>
          </p:nvSpPr>
          <p:spPr>
            <a:xfrm>
              <a:off x="1898950" y="3108425"/>
              <a:ext cx="3100" cy="3100"/>
            </a:xfrm>
            <a:custGeom>
              <a:avLst/>
              <a:gdLst/>
              <a:ahLst/>
              <a:cxnLst/>
              <a:rect l="l" t="t" r="r" b="b"/>
              <a:pathLst>
                <a:path w="124" h="124" extrusionOk="0">
                  <a:moveTo>
                    <a:pt x="64" y="0"/>
                  </a:moveTo>
                  <a:lnTo>
                    <a:pt x="64" y="0"/>
                  </a:lnTo>
                  <a:cubicBezTo>
                    <a:pt x="0" y="64"/>
                    <a:pt x="0" y="124"/>
                    <a:pt x="124" y="124"/>
                  </a:cubicBezTo>
                  <a:lnTo>
                    <a:pt x="124" y="64"/>
                  </a:lnTo>
                  <a:cubicBezTo>
                    <a:pt x="124" y="64"/>
                    <a:pt x="64" y="64"/>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5"/>
            <p:cNvSpPr/>
            <p:nvPr/>
          </p:nvSpPr>
          <p:spPr>
            <a:xfrm>
              <a:off x="1843300" y="319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5"/>
            <p:cNvSpPr/>
            <p:nvPr/>
          </p:nvSpPr>
          <p:spPr>
            <a:xfrm>
              <a:off x="1817100" y="3153675"/>
              <a:ext cx="1500" cy="1125"/>
            </a:xfrm>
            <a:custGeom>
              <a:avLst/>
              <a:gdLst/>
              <a:ahLst/>
              <a:cxnLst/>
              <a:rect l="l" t="t" r="r" b="b"/>
              <a:pathLst>
                <a:path w="60" h="45" extrusionOk="0">
                  <a:moveTo>
                    <a:pt x="30" y="0"/>
                  </a:moveTo>
                  <a:cubicBezTo>
                    <a:pt x="15" y="0"/>
                    <a:pt x="0" y="15"/>
                    <a:pt x="0" y="45"/>
                  </a:cubicBezTo>
                  <a:lnTo>
                    <a:pt x="60" y="45"/>
                  </a:lnTo>
                  <a:cubicBezTo>
                    <a:pt x="60" y="15"/>
                    <a:pt x="45"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5"/>
            <p:cNvSpPr/>
            <p:nvPr/>
          </p:nvSpPr>
          <p:spPr>
            <a:xfrm>
              <a:off x="1886575" y="3092975"/>
              <a:ext cx="25" cy="25"/>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5"/>
            <p:cNvSpPr/>
            <p:nvPr/>
          </p:nvSpPr>
          <p:spPr>
            <a:xfrm>
              <a:off x="1895850" y="3080600"/>
              <a:ext cx="1625" cy="1625"/>
            </a:xfrm>
            <a:custGeom>
              <a:avLst/>
              <a:gdLst/>
              <a:ahLst/>
              <a:cxnLst/>
              <a:rect l="l" t="t" r="r" b="b"/>
              <a:pathLst>
                <a:path w="65" h="65" extrusionOk="0">
                  <a:moveTo>
                    <a:pt x="0" y="65"/>
                  </a:moveTo>
                  <a:cubicBezTo>
                    <a:pt x="65" y="65"/>
                    <a:pt x="65" y="65"/>
                    <a:pt x="65" y="0"/>
                  </a:cubicBezTo>
                  <a:cubicBezTo>
                    <a:pt x="65" y="65"/>
                    <a:pt x="65"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5"/>
            <p:cNvSpPr/>
            <p:nvPr/>
          </p:nvSpPr>
          <p:spPr>
            <a:xfrm>
              <a:off x="1923675" y="31007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5"/>
            <p:cNvSpPr/>
            <p:nvPr/>
          </p:nvSpPr>
          <p:spPr>
            <a:xfrm>
              <a:off x="1888175" y="3091475"/>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5"/>
            <p:cNvSpPr/>
            <p:nvPr/>
          </p:nvSpPr>
          <p:spPr>
            <a:xfrm>
              <a:off x="1885100" y="3092975"/>
              <a:ext cx="1500" cy="25"/>
            </a:xfrm>
            <a:custGeom>
              <a:avLst/>
              <a:gdLst/>
              <a:ahLst/>
              <a:cxnLst/>
              <a:rect l="l" t="t" r="r" b="b"/>
              <a:pathLst>
                <a:path w="60" h="1" extrusionOk="0">
                  <a:moveTo>
                    <a:pt x="60" y="0"/>
                  </a:moveTo>
                  <a:lnTo>
                    <a:pt x="60" y="0"/>
                  </a:lnTo>
                  <a:cubicBezTo>
                    <a:pt x="60" y="0"/>
                    <a:pt x="0"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5"/>
            <p:cNvSpPr/>
            <p:nvPr/>
          </p:nvSpPr>
          <p:spPr>
            <a:xfrm>
              <a:off x="1886575" y="3092975"/>
              <a:ext cx="1625" cy="1625"/>
            </a:xfrm>
            <a:custGeom>
              <a:avLst/>
              <a:gdLst/>
              <a:ahLst/>
              <a:cxnLst/>
              <a:rect l="l" t="t" r="r" b="b"/>
              <a:pathLst>
                <a:path w="65" h="65" extrusionOk="0">
                  <a:moveTo>
                    <a:pt x="1" y="0"/>
                  </a:moveTo>
                  <a:lnTo>
                    <a:pt x="65" y="64"/>
                  </a:lnTo>
                  <a:cubicBezTo>
                    <a:pt x="65" y="64"/>
                    <a:pt x="1"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5"/>
            <p:cNvSpPr/>
            <p:nvPr/>
          </p:nvSpPr>
          <p:spPr>
            <a:xfrm>
              <a:off x="1894375" y="3187300"/>
              <a:ext cx="25" cy="1500"/>
            </a:xfrm>
            <a:custGeom>
              <a:avLst/>
              <a:gdLst/>
              <a:ahLst/>
              <a:cxnLst/>
              <a:rect l="l" t="t" r="r" b="b"/>
              <a:pathLst>
                <a:path w="1" h="60" extrusionOk="0">
                  <a:moveTo>
                    <a:pt x="0" y="0"/>
                  </a:moveTo>
                  <a:lnTo>
                    <a:pt x="0" y="0"/>
                  </a:lnTo>
                  <a:cubicBezTo>
                    <a:pt x="0" y="60"/>
                    <a:pt x="0"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5"/>
            <p:cNvSpPr/>
            <p:nvPr/>
          </p:nvSpPr>
          <p:spPr>
            <a:xfrm>
              <a:off x="1976200" y="31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5"/>
            <p:cNvSpPr/>
            <p:nvPr/>
          </p:nvSpPr>
          <p:spPr>
            <a:xfrm>
              <a:off x="1963850" y="3128575"/>
              <a:ext cx="17075" cy="4600"/>
            </a:xfrm>
            <a:custGeom>
              <a:avLst/>
              <a:gdLst/>
              <a:ahLst/>
              <a:cxnLst/>
              <a:rect l="l" t="t" r="r" b="b"/>
              <a:pathLst>
                <a:path w="683" h="184" extrusionOk="0">
                  <a:moveTo>
                    <a:pt x="495" y="0"/>
                  </a:moveTo>
                  <a:cubicBezTo>
                    <a:pt x="312" y="60"/>
                    <a:pt x="188" y="124"/>
                    <a:pt x="0" y="183"/>
                  </a:cubicBezTo>
                  <a:cubicBezTo>
                    <a:pt x="248" y="124"/>
                    <a:pt x="495" y="124"/>
                    <a:pt x="683" y="60"/>
                  </a:cubicBezTo>
                  <a:lnTo>
                    <a:pt x="683" y="60"/>
                  </a:lnTo>
                  <a:cubicBezTo>
                    <a:pt x="610" y="79"/>
                    <a:pt x="558" y="86"/>
                    <a:pt x="524" y="86"/>
                  </a:cubicBezTo>
                  <a:cubicBezTo>
                    <a:pt x="441" y="86"/>
                    <a:pt x="453" y="42"/>
                    <a:pt x="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5"/>
            <p:cNvSpPr/>
            <p:nvPr/>
          </p:nvSpPr>
          <p:spPr>
            <a:xfrm>
              <a:off x="1807825" y="3077500"/>
              <a:ext cx="204025" cy="132950"/>
            </a:xfrm>
            <a:custGeom>
              <a:avLst/>
              <a:gdLst/>
              <a:ahLst/>
              <a:cxnLst/>
              <a:rect l="l" t="t" r="r" b="b"/>
              <a:pathLst>
                <a:path w="8161" h="5318" extrusionOk="0">
                  <a:moveTo>
                    <a:pt x="3515" y="189"/>
                  </a:moveTo>
                  <a:cubicBezTo>
                    <a:pt x="3512" y="194"/>
                    <a:pt x="3511" y="196"/>
                    <a:pt x="3512" y="196"/>
                  </a:cubicBezTo>
                  <a:cubicBezTo>
                    <a:pt x="3513" y="196"/>
                    <a:pt x="3516" y="194"/>
                    <a:pt x="3521" y="189"/>
                  </a:cubicBezTo>
                  <a:cubicBezTo>
                    <a:pt x="3519" y="189"/>
                    <a:pt x="3517" y="189"/>
                    <a:pt x="3515" y="189"/>
                  </a:cubicBezTo>
                  <a:close/>
                  <a:moveTo>
                    <a:pt x="4758" y="372"/>
                  </a:moveTo>
                  <a:cubicBezTo>
                    <a:pt x="4727" y="405"/>
                    <a:pt x="4680" y="421"/>
                    <a:pt x="4632" y="429"/>
                  </a:cubicBezTo>
                  <a:lnTo>
                    <a:pt x="4632" y="429"/>
                  </a:lnTo>
                  <a:cubicBezTo>
                    <a:pt x="4627" y="426"/>
                    <a:pt x="4623" y="423"/>
                    <a:pt x="4618" y="423"/>
                  </a:cubicBezTo>
                  <a:cubicBezTo>
                    <a:pt x="4613" y="423"/>
                    <a:pt x="4608" y="426"/>
                    <a:pt x="4603" y="433"/>
                  </a:cubicBezTo>
                  <a:lnTo>
                    <a:pt x="4603" y="433"/>
                  </a:lnTo>
                  <a:cubicBezTo>
                    <a:pt x="4613" y="432"/>
                    <a:pt x="4622" y="430"/>
                    <a:pt x="4632" y="429"/>
                  </a:cubicBezTo>
                  <a:lnTo>
                    <a:pt x="4632" y="429"/>
                  </a:lnTo>
                  <a:cubicBezTo>
                    <a:pt x="4643" y="436"/>
                    <a:pt x="4655" y="447"/>
                    <a:pt x="4672" y="447"/>
                  </a:cubicBezTo>
                  <a:cubicBezTo>
                    <a:pt x="4692" y="447"/>
                    <a:pt x="4719" y="431"/>
                    <a:pt x="4758" y="372"/>
                  </a:cubicBezTo>
                  <a:close/>
                  <a:moveTo>
                    <a:pt x="4698" y="495"/>
                  </a:moveTo>
                  <a:cubicBezTo>
                    <a:pt x="4671" y="495"/>
                    <a:pt x="4649" y="502"/>
                    <a:pt x="4631" y="512"/>
                  </a:cubicBezTo>
                  <a:lnTo>
                    <a:pt x="4631" y="512"/>
                  </a:lnTo>
                  <a:cubicBezTo>
                    <a:pt x="4651" y="504"/>
                    <a:pt x="4674" y="495"/>
                    <a:pt x="4698" y="495"/>
                  </a:cubicBezTo>
                  <a:close/>
                  <a:moveTo>
                    <a:pt x="4603" y="433"/>
                  </a:moveTo>
                  <a:lnTo>
                    <a:pt x="4603" y="433"/>
                  </a:lnTo>
                  <a:cubicBezTo>
                    <a:pt x="4568" y="436"/>
                    <a:pt x="4535" y="436"/>
                    <a:pt x="4511" y="436"/>
                  </a:cubicBezTo>
                  <a:cubicBezTo>
                    <a:pt x="4404" y="508"/>
                    <a:pt x="4421" y="538"/>
                    <a:pt x="4479" y="538"/>
                  </a:cubicBezTo>
                  <a:cubicBezTo>
                    <a:pt x="4506" y="538"/>
                    <a:pt x="4543" y="531"/>
                    <a:pt x="4580" y="518"/>
                  </a:cubicBezTo>
                  <a:lnTo>
                    <a:pt x="4580" y="518"/>
                  </a:lnTo>
                  <a:cubicBezTo>
                    <a:pt x="4583" y="522"/>
                    <a:pt x="4587" y="524"/>
                    <a:pt x="4593" y="524"/>
                  </a:cubicBezTo>
                  <a:cubicBezTo>
                    <a:pt x="4594" y="524"/>
                    <a:pt x="4595" y="524"/>
                    <a:pt x="4596" y="524"/>
                  </a:cubicBezTo>
                  <a:lnTo>
                    <a:pt x="4596" y="524"/>
                  </a:lnTo>
                  <a:cubicBezTo>
                    <a:pt x="4609" y="514"/>
                    <a:pt x="4622" y="505"/>
                    <a:pt x="4634" y="495"/>
                  </a:cubicBezTo>
                  <a:lnTo>
                    <a:pt x="4634" y="495"/>
                  </a:lnTo>
                  <a:cubicBezTo>
                    <a:pt x="4617" y="504"/>
                    <a:pt x="4598" y="512"/>
                    <a:pt x="4580" y="518"/>
                  </a:cubicBezTo>
                  <a:lnTo>
                    <a:pt x="4580" y="518"/>
                  </a:lnTo>
                  <a:cubicBezTo>
                    <a:pt x="4577" y="514"/>
                    <a:pt x="4575" y="507"/>
                    <a:pt x="4575" y="495"/>
                  </a:cubicBezTo>
                  <a:cubicBezTo>
                    <a:pt x="4586" y="462"/>
                    <a:pt x="4595" y="442"/>
                    <a:pt x="4603" y="433"/>
                  </a:cubicBezTo>
                  <a:close/>
                  <a:moveTo>
                    <a:pt x="5252" y="866"/>
                  </a:moveTo>
                  <a:lnTo>
                    <a:pt x="5252" y="866"/>
                  </a:lnTo>
                  <a:cubicBezTo>
                    <a:pt x="5243" y="886"/>
                    <a:pt x="5228" y="905"/>
                    <a:pt x="5207" y="925"/>
                  </a:cubicBezTo>
                  <a:lnTo>
                    <a:pt x="5207" y="925"/>
                  </a:lnTo>
                  <a:cubicBezTo>
                    <a:pt x="5234" y="918"/>
                    <a:pt x="5252" y="902"/>
                    <a:pt x="5252" y="866"/>
                  </a:cubicBezTo>
                  <a:close/>
                  <a:moveTo>
                    <a:pt x="6429" y="1796"/>
                  </a:moveTo>
                  <a:cubicBezTo>
                    <a:pt x="6417" y="1796"/>
                    <a:pt x="6395" y="1803"/>
                    <a:pt x="6368" y="1814"/>
                  </a:cubicBezTo>
                  <a:lnTo>
                    <a:pt x="6368" y="1814"/>
                  </a:lnTo>
                  <a:cubicBezTo>
                    <a:pt x="6388" y="1809"/>
                    <a:pt x="6408" y="1803"/>
                    <a:pt x="6429" y="1796"/>
                  </a:cubicBezTo>
                  <a:close/>
                  <a:moveTo>
                    <a:pt x="6489" y="1855"/>
                  </a:moveTo>
                  <a:lnTo>
                    <a:pt x="6489" y="1855"/>
                  </a:lnTo>
                  <a:cubicBezTo>
                    <a:pt x="6464" y="1868"/>
                    <a:pt x="6445" y="1881"/>
                    <a:pt x="6429" y="1893"/>
                  </a:cubicBezTo>
                  <a:lnTo>
                    <a:pt x="6429" y="1893"/>
                  </a:lnTo>
                  <a:cubicBezTo>
                    <a:pt x="6457" y="1879"/>
                    <a:pt x="6479" y="1866"/>
                    <a:pt x="6489" y="1855"/>
                  </a:cubicBezTo>
                  <a:close/>
                  <a:moveTo>
                    <a:pt x="5069" y="2785"/>
                  </a:moveTo>
                  <a:lnTo>
                    <a:pt x="5069" y="2785"/>
                  </a:lnTo>
                  <a:cubicBezTo>
                    <a:pt x="5079" y="2795"/>
                    <a:pt x="5102" y="2805"/>
                    <a:pt x="5135" y="2816"/>
                  </a:cubicBezTo>
                  <a:lnTo>
                    <a:pt x="5135" y="2816"/>
                  </a:lnTo>
                  <a:cubicBezTo>
                    <a:pt x="5117" y="2808"/>
                    <a:pt x="5096" y="2798"/>
                    <a:pt x="5069" y="2785"/>
                  </a:cubicBezTo>
                  <a:close/>
                  <a:moveTo>
                    <a:pt x="5135" y="2816"/>
                  </a:moveTo>
                  <a:lnTo>
                    <a:pt x="5135" y="2816"/>
                  </a:lnTo>
                  <a:cubicBezTo>
                    <a:pt x="5176" y="2834"/>
                    <a:pt x="5199" y="2841"/>
                    <a:pt x="5236" y="2843"/>
                  </a:cubicBezTo>
                  <a:lnTo>
                    <a:pt x="5236" y="2843"/>
                  </a:lnTo>
                  <a:cubicBezTo>
                    <a:pt x="5196" y="2834"/>
                    <a:pt x="5162" y="2825"/>
                    <a:pt x="5135" y="2816"/>
                  </a:cubicBezTo>
                  <a:close/>
                  <a:moveTo>
                    <a:pt x="7431" y="3081"/>
                  </a:moveTo>
                  <a:cubicBezTo>
                    <a:pt x="7427" y="3084"/>
                    <a:pt x="7422" y="3088"/>
                    <a:pt x="7418" y="3092"/>
                  </a:cubicBezTo>
                  <a:cubicBezTo>
                    <a:pt x="7433" y="3092"/>
                    <a:pt x="7437" y="3088"/>
                    <a:pt x="7431" y="3081"/>
                  </a:cubicBezTo>
                  <a:close/>
                  <a:moveTo>
                    <a:pt x="5314" y="3155"/>
                  </a:moveTo>
                  <a:lnTo>
                    <a:pt x="5314" y="3155"/>
                  </a:lnTo>
                  <a:cubicBezTo>
                    <a:pt x="5315" y="3155"/>
                    <a:pt x="5316" y="3156"/>
                    <a:pt x="5317" y="3156"/>
                  </a:cubicBezTo>
                  <a:lnTo>
                    <a:pt x="5317" y="3156"/>
                  </a:lnTo>
                  <a:cubicBezTo>
                    <a:pt x="5317" y="3156"/>
                    <a:pt x="5317" y="3156"/>
                    <a:pt x="5317" y="3156"/>
                  </a:cubicBezTo>
                  <a:cubicBezTo>
                    <a:pt x="5316" y="3156"/>
                    <a:pt x="5315" y="3155"/>
                    <a:pt x="5314" y="3155"/>
                  </a:cubicBezTo>
                  <a:close/>
                  <a:moveTo>
                    <a:pt x="5340" y="3160"/>
                  </a:moveTo>
                  <a:cubicBezTo>
                    <a:pt x="5371" y="3176"/>
                    <a:pt x="5405" y="3195"/>
                    <a:pt x="5439" y="3214"/>
                  </a:cubicBezTo>
                  <a:lnTo>
                    <a:pt x="5439" y="3214"/>
                  </a:lnTo>
                  <a:cubicBezTo>
                    <a:pt x="5400" y="3179"/>
                    <a:pt x="5363" y="3165"/>
                    <a:pt x="5340" y="3160"/>
                  </a:cubicBezTo>
                  <a:close/>
                  <a:moveTo>
                    <a:pt x="5439" y="3214"/>
                  </a:moveTo>
                  <a:lnTo>
                    <a:pt x="5439" y="3214"/>
                  </a:lnTo>
                  <a:cubicBezTo>
                    <a:pt x="5439" y="3215"/>
                    <a:pt x="5440" y="3215"/>
                    <a:pt x="5440" y="3215"/>
                  </a:cubicBezTo>
                  <a:cubicBezTo>
                    <a:pt x="5444" y="3217"/>
                    <a:pt x="5447" y="3219"/>
                    <a:pt x="5451" y="3221"/>
                  </a:cubicBezTo>
                  <a:lnTo>
                    <a:pt x="5451" y="3221"/>
                  </a:lnTo>
                  <a:cubicBezTo>
                    <a:pt x="5447" y="3219"/>
                    <a:pt x="5443" y="3216"/>
                    <a:pt x="5439" y="3214"/>
                  </a:cubicBezTo>
                  <a:close/>
                  <a:moveTo>
                    <a:pt x="3310" y="3313"/>
                  </a:moveTo>
                  <a:lnTo>
                    <a:pt x="3310" y="3313"/>
                  </a:lnTo>
                  <a:cubicBezTo>
                    <a:pt x="3309" y="3329"/>
                    <a:pt x="3310" y="3345"/>
                    <a:pt x="3314" y="3360"/>
                  </a:cubicBezTo>
                  <a:lnTo>
                    <a:pt x="3314" y="3360"/>
                  </a:lnTo>
                  <a:cubicBezTo>
                    <a:pt x="3321" y="3355"/>
                    <a:pt x="3329" y="3349"/>
                    <a:pt x="3338" y="3339"/>
                  </a:cubicBezTo>
                  <a:lnTo>
                    <a:pt x="3310" y="3313"/>
                  </a:lnTo>
                  <a:close/>
                  <a:moveTo>
                    <a:pt x="6437" y="3673"/>
                  </a:moveTo>
                  <a:lnTo>
                    <a:pt x="6553" y="3710"/>
                  </a:lnTo>
                  <a:cubicBezTo>
                    <a:pt x="6576" y="3722"/>
                    <a:pt x="6584" y="3728"/>
                    <a:pt x="6580" y="3728"/>
                  </a:cubicBezTo>
                  <a:cubicBezTo>
                    <a:pt x="6571" y="3728"/>
                    <a:pt x="6515" y="3706"/>
                    <a:pt x="6437" y="3673"/>
                  </a:cubicBezTo>
                  <a:close/>
                  <a:moveTo>
                    <a:pt x="1049" y="4204"/>
                  </a:moveTo>
                  <a:cubicBezTo>
                    <a:pt x="1049" y="4268"/>
                    <a:pt x="1059" y="4305"/>
                    <a:pt x="1076" y="4328"/>
                  </a:cubicBezTo>
                  <a:lnTo>
                    <a:pt x="1076" y="4328"/>
                  </a:lnTo>
                  <a:cubicBezTo>
                    <a:pt x="1047" y="4328"/>
                    <a:pt x="1021" y="4321"/>
                    <a:pt x="1049" y="4204"/>
                  </a:cubicBezTo>
                  <a:close/>
                  <a:moveTo>
                    <a:pt x="7107" y="4392"/>
                  </a:moveTo>
                  <a:lnTo>
                    <a:pt x="7107" y="4392"/>
                  </a:lnTo>
                  <a:cubicBezTo>
                    <a:pt x="7118" y="4402"/>
                    <a:pt x="7125" y="4410"/>
                    <a:pt x="7129" y="4417"/>
                  </a:cubicBezTo>
                  <a:lnTo>
                    <a:pt x="7129" y="4417"/>
                  </a:lnTo>
                  <a:cubicBezTo>
                    <a:pt x="7117" y="4402"/>
                    <a:pt x="7107" y="4393"/>
                    <a:pt x="7107" y="4392"/>
                  </a:cubicBezTo>
                  <a:close/>
                  <a:moveTo>
                    <a:pt x="7725" y="4392"/>
                  </a:moveTo>
                  <a:lnTo>
                    <a:pt x="7725" y="4392"/>
                  </a:lnTo>
                  <a:cubicBezTo>
                    <a:pt x="7739" y="4405"/>
                    <a:pt x="7755" y="4415"/>
                    <a:pt x="7772" y="4423"/>
                  </a:cubicBezTo>
                  <a:lnTo>
                    <a:pt x="7772" y="4423"/>
                  </a:lnTo>
                  <a:lnTo>
                    <a:pt x="7725" y="4392"/>
                  </a:lnTo>
                  <a:close/>
                  <a:moveTo>
                    <a:pt x="7478" y="4452"/>
                  </a:moveTo>
                  <a:cubicBezTo>
                    <a:pt x="7497" y="4471"/>
                    <a:pt x="7521" y="4489"/>
                    <a:pt x="7548" y="4506"/>
                  </a:cubicBezTo>
                  <a:lnTo>
                    <a:pt x="7548" y="4506"/>
                  </a:lnTo>
                  <a:cubicBezTo>
                    <a:pt x="7540" y="4482"/>
                    <a:pt x="7510" y="4452"/>
                    <a:pt x="7478" y="4452"/>
                  </a:cubicBezTo>
                  <a:close/>
                  <a:moveTo>
                    <a:pt x="7772" y="4423"/>
                  </a:moveTo>
                  <a:lnTo>
                    <a:pt x="7913" y="4516"/>
                  </a:lnTo>
                  <a:cubicBezTo>
                    <a:pt x="7913" y="4465"/>
                    <a:pt x="7836" y="4455"/>
                    <a:pt x="7772" y="4423"/>
                  </a:cubicBezTo>
                  <a:close/>
                  <a:moveTo>
                    <a:pt x="7548" y="4506"/>
                  </a:moveTo>
                  <a:cubicBezTo>
                    <a:pt x="7550" y="4510"/>
                    <a:pt x="7550" y="4514"/>
                    <a:pt x="7550" y="4518"/>
                  </a:cubicBezTo>
                  <a:lnTo>
                    <a:pt x="7550" y="4518"/>
                  </a:lnTo>
                  <a:cubicBezTo>
                    <a:pt x="7555" y="4518"/>
                    <a:pt x="7561" y="4517"/>
                    <a:pt x="7568" y="4517"/>
                  </a:cubicBezTo>
                  <a:lnTo>
                    <a:pt x="7568" y="4517"/>
                  </a:lnTo>
                  <a:cubicBezTo>
                    <a:pt x="7561" y="4513"/>
                    <a:pt x="7554" y="4509"/>
                    <a:pt x="7548" y="4506"/>
                  </a:cubicBezTo>
                  <a:close/>
                  <a:moveTo>
                    <a:pt x="7550" y="4518"/>
                  </a:moveTo>
                  <a:cubicBezTo>
                    <a:pt x="7529" y="4520"/>
                    <a:pt x="7514" y="4523"/>
                    <a:pt x="7502" y="4526"/>
                  </a:cubicBezTo>
                  <a:lnTo>
                    <a:pt x="7502" y="4526"/>
                  </a:lnTo>
                  <a:cubicBezTo>
                    <a:pt x="7514" y="4530"/>
                    <a:pt x="7523" y="4532"/>
                    <a:pt x="7530" y="4532"/>
                  </a:cubicBezTo>
                  <a:cubicBezTo>
                    <a:pt x="7543" y="4532"/>
                    <a:pt x="7549" y="4526"/>
                    <a:pt x="7550" y="4518"/>
                  </a:cubicBezTo>
                  <a:close/>
                  <a:moveTo>
                    <a:pt x="7601" y="4516"/>
                  </a:moveTo>
                  <a:cubicBezTo>
                    <a:pt x="7589" y="4516"/>
                    <a:pt x="7578" y="4516"/>
                    <a:pt x="7568" y="4517"/>
                  </a:cubicBezTo>
                  <a:lnTo>
                    <a:pt x="7568" y="4517"/>
                  </a:lnTo>
                  <a:cubicBezTo>
                    <a:pt x="7579" y="4523"/>
                    <a:pt x="7590" y="4528"/>
                    <a:pt x="7601" y="4533"/>
                  </a:cubicBezTo>
                  <a:lnTo>
                    <a:pt x="7601" y="4533"/>
                  </a:lnTo>
                  <a:lnTo>
                    <a:pt x="7601" y="4516"/>
                  </a:lnTo>
                  <a:close/>
                  <a:moveTo>
                    <a:pt x="1599" y="4626"/>
                  </a:moveTo>
                  <a:cubicBezTo>
                    <a:pt x="1598" y="4626"/>
                    <a:pt x="1596" y="4626"/>
                    <a:pt x="1595" y="4627"/>
                  </a:cubicBezTo>
                  <a:lnTo>
                    <a:pt x="1595" y="4627"/>
                  </a:lnTo>
                  <a:lnTo>
                    <a:pt x="1608" y="4640"/>
                  </a:lnTo>
                  <a:cubicBezTo>
                    <a:pt x="1608" y="4630"/>
                    <a:pt x="1605" y="4626"/>
                    <a:pt x="1599" y="4626"/>
                  </a:cubicBezTo>
                  <a:close/>
                  <a:moveTo>
                    <a:pt x="7134" y="4626"/>
                  </a:moveTo>
                  <a:lnTo>
                    <a:pt x="7107" y="4640"/>
                  </a:lnTo>
                  <a:cubicBezTo>
                    <a:pt x="7126" y="4640"/>
                    <a:pt x="7134" y="4634"/>
                    <a:pt x="7134" y="4626"/>
                  </a:cubicBezTo>
                  <a:close/>
                  <a:moveTo>
                    <a:pt x="7601" y="4533"/>
                  </a:moveTo>
                  <a:lnTo>
                    <a:pt x="7601" y="4575"/>
                  </a:lnTo>
                  <a:cubicBezTo>
                    <a:pt x="7913" y="4699"/>
                    <a:pt x="7849" y="4640"/>
                    <a:pt x="8037" y="4699"/>
                  </a:cubicBezTo>
                  <a:lnTo>
                    <a:pt x="7789" y="4575"/>
                  </a:lnTo>
                  <a:cubicBezTo>
                    <a:pt x="7724" y="4575"/>
                    <a:pt x="7658" y="4559"/>
                    <a:pt x="7601" y="4533"/>
                  </a:cubicBezTo>
                  <a:close/>
                  <a:moveTo>
                    <a:pt x="3477" y="4685"/>
                  </a:moveTo>
                  <a:lnTo>
                    <a:pt x="3477" y="4685"/>
                  </a:lnTo>
                  <a:cubicBezTo>
                    <a:pt x="3472" y="4706"/>
                    <a:pt x="3467" y="4732"/>
                    <a:pt x="3462" y="4763"/>
                  </a:cubicBezTo>
                  <a:cubicBezTo>
                    <a:pt x="3471" y="4725"/>
                    <a:pt x="3476" y="4700"/>
                    <a:pt x="3477" y="4685"/>
                  </a:cubicBezTo>
                  <a:close/>
                  <a:moveTo>
                    <a:pt x="5216" y="5021"/>
                  </a:moveTo>
                  <a:cubicBezTo>
                    <a:pt x="5202" y="5033"/>
                    <a:pt x="5193" y="5047"/>
                    <a:pt x="5193" y="5070"/>
                  </a:cubicBezTo>
                  <a:cubicBezTo>
                    <a:pt x="5206" y="5057"/>
                    <a:pt x="5214" y="5040"/>
                    <a:pt x="5216" y="5021"/>
                  </a:cubicBezTo>
                  <a:close/>
                  <a:moveTo>
                    <a:pt x="4016" y="1"/>
                  </a:moveTo>
                  <a:cubicBezTo>
                    <a:pt x="3957" y="65"/>
                    <a:pt x="3892" y="65"/>
                    <a:pt x="3833" y="124"/>
                  </a:cubicBezTo>
                  <a:lnTo>
                    <a:pt x="3892" y="124"/>
                  </a:lnTo>
                  <a:cubicBezTo>
                    <a:pt x="3769" y="248"/>
                    <a:pt x="3645" y="189"/>
                    <a:pt x="3645" y="248"/>
                  </a:cubicBezTo>
                  <a:cubicBezTo>
                    <a:pt x="3574" y="285"/>
                    <a:pt x="3503" y="320"/>
                    <a:pt x="3456" y="320"/>
                  </a:cubicBezTo>
                  <a:cubicBezTo>
                    <a:pt x="3420" y="320"/>
                    <a:pt x="3398" y="301"/>
                    <a:pt x="3398" y="248"/>
                  </a:cubicBezTo>
                  <a:lnTo>
                    <a:pt x="3521" y="65"/>
                  </a:lnTo>
                  <a:lnTo>
                    <a:pt x="3521" y="65"/>
                  </a:lnTo>
                  <a:cubicBezTo>
                    <a:pt x="3521" y="122"/>
                    <a:pt x="3466" y="184"/>
                    <a:pt x="3515" y="189"/>
                  </a:cubicBezTo>
                  <a:lnTo>
                    <a:pt x="3515" y="189"/>
                  </a:lnTo>
                  <a:cubicBezTo>
                    <a:pt x="3533" y="156"/>
                    <a:pt x="3615" y="35"/>
                    <a:pt x="3549" y="35"/>
                  </a:cubicBezTo>
                  <a:cubicBezTo>
                    <a:pt x="3532" y="35"/>
                    <a:pt x="3504" y="44"/>
                    <a:pt x="3462" y="65"/>
                  </a:cubicBezTo>
                  <a:lnTo>
                    <a:pt x="3398" y="189"/>
                  </a:lnTo>
                  <a:cubicBezTo>
                    <a:pt x="3315" y="189"/>
                    <a:pt x="3178" y="244"/>
                    <a:pt x="3096" y="244"/>
                  </a:cubicBezTo>
                  <a:cubicBezTo>
                    <a:pt x="3054" y="244"/>
                    <a:pt x="3027" y="230"/>
                    <a:pt x="3027" y="189"/>
                  </a:cubicBezTo>
                  <a:cubicBezTo>
                    <a:pt x="2965" y="280"/>
                    <a:pt x="2981" y="280"/>
                    <a:pt x="2989" y="280"/>
                  </a:cubicBezTo>
                  <a:cubicBezTo>
                    <a:pt x="2997" y="280"/>
                    <a:pt x="2997" y="280"/>
                    <a:pt x="2903" y="372"/>
                  </a:cubicBezTo>
                  <a:cubicBezTo>
                    <a:pt x="2956" y="333"/>
                    <a:pt x="2992" y="319"/>
                    <a:pt x="3017" y="319"/>
                  </a:cubicBezTo>
                  <a:cubicBezTo>
                    <a:pt x="3080" y="319"/>
                    <a:pt x="3081" y="401"/>
                    <a:pt x="3118" y="401"/>
                  </a:cubicBezTo>
                  <a:cubicBezTo>
                    <a:pt x="3126" y="401"/>
                    <a:pt x="3136" y="396"/>
                    <a:pt x="3148" y="386"/>
                  </a:cubicBezTo>
                  <a:lnTo>
                    <a:pt x="3148" y="386"/>
                  </a:lnTo>
                  <a:cubicBezTo>
                    <a:pt x="3079" y="482"/>
                    <a:pt x="3183" y="467"/>
                    <a:pt x="3027" y="619"/>
                  </a:cubicBezTo>
                  <a:cubicBezTo>
                    <a:pt x="3059" y="589"/>
                    <a:pt x="3090" y="575"/>
                    <a:pt x="3113" y="575"/>
                  </a:cubicBezTo>
                  <a:cubicBezTo>
                    <a:pt x="3136" y="575"/>
                    <a:pt x="3151" y="589"/>
                    <a:pt x="3151" y="619"/>
                  </a:cubicBezTo>
                  <a:cubicBezTo>
                    <a:pt x="3151" y="560"/>
                    <a:pt x="3215" y="560"/>
                    <a:pt x="3215" y="560"/>
                  </a:cubicBezTo>
                  <a:cubicBezTo>
                    <a:pt x="3215" y="560"/>
                    <a:pt x="3215" y="495"/>
                    <a:pt x="3274" y="495"/>
                  </a:cubicBezTo>
                  <a:cubicBezTo>
                    <a:pt x="3320" y="450"/>
                    <a:pt x="3357" y="438"/>
                    <a:pt x="3389" y="438"/>
                  </a:cubicBezTo>
                  <a:cubicBezTo>
                    <a:pt x="3425" y="438"/>
                    <a:pt x="3455" y="453"/>
                    <a:pt x="3481" y="453"/>
                  </a:cubicBezTo>
                  <a:cubicBezTo>
                    <a:pt x="3495" y="453"/>
                    <a:pt x="3508" y="449"/>
                    <a:pt x="3521" y="436"/>
                  </a:cubicBezTo>
                  <a:lnTo>
                    <a:pt x="3521" y="436"/>
                  </a:lnTo>
                  <a:cubicBezTo>
                    <a:pt x="3521" y="495"/>
                    <a:pt x="3462" y="495"/>
                    <a:pt x="3398" y="560"/>
                  </a:cubicBezTo>
                  <a:lnTo>
                    <a:pt x="3521" y="495"/>
                  </a:lnTo>
                  <a:lnTo>
                    <a:pt x="3521" y="495"/>
                  </a:lnTo>
                  <a:cubicBezTo>
                    <a:pt x="3488" y="566"/>
                    <a:pt x="3452" y="636"/>
                    <a:pt x="3406" y="683"/>
                  </a:cubicBezTo>
                  <a:lnTo>
                    <a:pt x="3398" y="683"/>
                  </a:lnTo>
                  <a:cubicBezTo>
                    <a:pt x="3398" y="683"/>
                    <a:pt x="3401" y="683"/>
                    <a:pt x="3405" y="684"/>
                  </a:cubicBezTo>
                  <a:lnTo>
                    <a:pt x="3405" y="684"/>
                  </a:lnTo>
                  <a:cubicBezTo>
                    <a:pt x="3370" y="720"/>
                    <a:pt x="3327" y="743"/>
                    <a:pt x="3274" y="743"/>
                  </a:cubicBezTo>
                  <a:lnTo>
                    <a:pt x="3338" y="807"/>
                  </a:lnTo>
                  <a:cubicBezTo>
                    <a:pt x="3274" y="866"/>
                    <a:pt x="3274" y="931"/>
                    <a:pt x="3398" y="931"/>
                  </a:cubicBezTo>
                  <a:cubicBezTo>
                    <a:pt x="3398" y="943"/>
                    <a:pt x="3406" y="947"/>
                    <a:pt x="3417" y="947"/>
                  </a:cubicBezTo>
                  <a:cubicBezTo>
                    <a:pt x="3431" y="947"/>
                    <a:pt x="3450" y="941"/>
                    <a:pt x="3467" y="933"/>
                  </a:cubicBezTo>
                  <a:lnTo>
                    <a:pt x="3467" y="933"/>
                  </a:lnTo>
                  <a:lnTo>
                    <a:pt x="3586" y="990"/>
                  </a:lnTo>
                  <a:cubicBezTo>
                    <a:pt x="3645" y="1114"/>
                    <a:pt x="3892" y="1054"/>
                    <a:pt x="3769" y="1301"/>
                  </a:cubicBezTo>
                  <a:cubicBezTo>
                    <a:pt x="3833" y="1301"/>
                    <a:pt x="3892" y="1301"/>
                    <a:pt x="3892" y="1361"/>
                  </a:cubicBezTo>
                  <a:lnTo>
                    <a:pt x="3833" y="1484"/>
                  </a:lnTo>
                  <a:cubicBezTo>
                    <a:pt x="3884" y="1484"/>
                    <a:pt x="3848" y="1622"/>
                    <a:pt x="3913" y="1622"/>
                  </a:cubicBezTo>
                  <a:cubicBezTo>
                    <a:pt x="3924" y="1622"/>
                    <a:pt x="3939" y="1618"/>
                    <a:pt x="3957" y="1608"/>
                  </a:cubicBezTo>
                  <a:lnTo>
                    <a:pt x="3957" y="1608"/>
                  </a:lnTo>
                  <a:cubicBezTo>
                    <a:pt x="3709" y="1855"/>
                    <a:pt x="4016" y="1855"/>
                    <a:pt x="4080" y="1979"/>
                  </a:cubicBezTo>
                  <a:lnTo>
                    <a:pt x="4204" y="1855"/>
                  </a:lnTo>
                  <a:cubicBezTo>
                    <a:pt x="4204" y="1920"/>
                    <a:pt x="4328" y="1920"/>
                    <a:pt x="4387" y="1920"/>
                  </a:cubicBezTo>
                  <a:lnTo>
                    <a:pt x="4511" y="1855"/>
                  </a:lnTo>
                  <a:cubicBezTo>
                    <a:pt x="4529" y="1838"/>
                    <a:pt x="4542" y="1831"/>
                    <a:pt x="4553" y="1831"/>
                  </a:cubicBezTo>
                  <a:cubicBezTo>
                    <a:pt x="4580" y="1831"/>
                    <a:pt x="4592" y="1874"/>
                    <a:pt x="4634" y="1920"/>
                  </a:cubicBezTo>
                  <a:cubicBezTo>
                    <a:pt x="4634" y="2043"/>
                    <a:pt x="4634" y="2103"/>
                    <a:pt x="4698" y="2103"/>
                  </a:cubicBezTo>
                  <a:cubicBezTo>
                    <a:pt x="4666" y="2135"/>
                    <a:pt x="4650" y="2151"/>
                    <a:pt x="4642" y="2151"/>
                  </a:cubicBezTo>
                  <a:cubicBezTo>
                    <a:pt x="4634" y="2151"/>
                    <a:pt x="4634" y="2135"/>
                    <a:pt x="4634" y="2103"/>
                  </a:cubicBezTo>
                  <a:lnTo>
                    <a:pt x="4634" y="2103"/>
                  </a:lnTo>
                  <a:cubicBezTo>
                    <a:pt x="4597" y="2221"/>
                    <a:pt x="4607" y="2265"/>
                    <a:pt x="4650" y="2265"/>
                  </a:cubicBezTo>
                  <a:cubicBezTo>
                    <a:pt x="4675" y="2265"/>
                    <a:pt x="4712" y="2250"/>
                    <a:pt x="4758" y="2226"/>
                  </a:cubicBezTo>
                  <a:lnTo>
                    <a:pt x="4881" y="2226"/>
                  </a:lnTo>
                  <a:cubicBezTo>
                    <a:pt x="4946" y="2226"/>
                    <a:pt x="4946" y="2291"/>
                    <a:pt x="4881" y="2291"/>
                  </a:cubicBezTo>
                  <a:cubicBezTo>
                    <a:pt x="4946" y="2291"/>
                    <a:pt x="4946" y="2291"/>
                    <a:pt x="4881" y="2350"/>
                  </a:cubicBezTo>
                  <a:lnTo>
                    <a:pt x="4946" y="2350"/>
                  </a:lnTo>
                  <a:lnTo>
                    <a:pt x="4870" y="2389"/>
                  </a:lnTo>
                  <a:lnTo>
                    <a:pt x="4870" y="2389"/>
                  </a:lnTo>
                  <a:cubicBezTo>
                    <a:pt x="4862" y="2403"/>
                    <a:pt x="4847" y="2414"/>
                    <a:pt x="4822" y="2414"/>
                  </a:cubicBezTo>
                  <a:lnTo>
                    <a:pt x="4822" y="2414"/>
                  </a:lnTo>
                  <a:lnTo>
                    <a:pt x="4870" y="2389"/>
                  </a:lnTo>
                  <a:lnTo>
                    <a:pt x="4870" y="2389"/>
                  </a:lnTo>
                  <a:cubicBezTo>
                    <a:pt x="4881" y="2371"/>
                    <a:pt x="4881" y="2350"/>
                    <a:pt x="4881" y="2350"/>
                  </a:cubicBezTo>
                  <a:lnTo>
                    <a:pt x="4881" y="2350"/>
                  </a:lnTo>
                  <a:lnTo>
                    <a:pt x="4822" y="2414"/>
                  </a:lnTo>
                  <a:lnTo>
                    <a:pt x="4881" y="2414"/>
                  </a:lnTo>
                  <a:cubicBezTo>
                    <a:pt x="4866" y="2430"/>
                    <a:pt x="4863" y="2437"/>
                    <a:pt x="4868" y="2437"/>
                  </a:cubicBezTo>
                  <a:cubicBezTo>
                    <a:pt x="4883" y="2437"/>
                    <a:pt x="4962" y="2381"/>
                    <a:pt x="5005" y="2291"/>
                  </a:cubicBezTo>
                  <a:lnTo>
                    <a:pt x="5129" y="2291"/>
                  </a:lnTo>
                  <a:cubicBezTo>
                    <a:pt x="5005" y="2350"/>
                    <a:pt x="5005" y="2350"/>
                    <a:pt x="5069" y="2350"/>
                  </a:cubicBezTo>
                  <a:cubicBezTo>
                    <a:pt x="5069" y="2350"/>
                    <a:pt x="5129" y="2350"/>
                    <a:pt x="5005" y="2414"/>
                  </a:cubicBezTo>
                  <a:cubicBezTo>
                    <a:pt x="5119" y="2355"/>
                    <a:pt x="5128" y="2405"/>
                    <a:pt x="5372" y="2317"/>
                  </a:cubicBezTo>
                  <a:lnTo>
                    <a:pt x="5372" y="2317"/>
                  </a:lnTo>
                  <a:cubicBezTo>
                    <a:pt x="5361" y="2350"/>
                    <a:pt x="5338" y="2350"/>
                    <a:pt x="5440" y="2350"/>
                  </a:cubicBezTo>
                  <a:lnTo>
                    <a:pt x="5252" y="2414"/>
                  </a:lnTo>
                  <a:lnTo>
                    <a:pt x="5252" y="2414"/>
                  </a:lnTo>
                  <a:cubicBezTo>
                    <a:pt x="5317" y="2414"/>
                    <a:pt x="5440" y="2414"/>
                    <a:pt x="5564" y="2350"/>
                  </a:cubicBezTo>
                  <a:lnTo>
                    <a:pt x="5564" y="2350"/>
                  </a:lnTo>
                  <a:cubicBezTo>
                    <a:pt x="5440" y="2414"/>
                    <a:pt x="5376" y="2474"/>
                    <a:pt x="5193" y="2474"/>
                  </a:cubicBezTo>
                  <a:lnTo>
                    <a:pt x="5623" y="2474"/>
                  </a:lnTo>
                  <a:lnTo>
                    <a:pt x="5500" y="2538"/>
                  </a:lnTo>
                  <a:cubicBezTo>
                    <a:pt x="5500" y="2538"/>
                    <a:pt x="5610" y="2509"/>
                    <a:pt x="5646" y="2509"/>
                  </a:cubicBezTo>
                  <a:cubicBezTo>
                    <a:pt x="5664" y="2509"/>
                    <a:pt x="5664" y="2516"/>
                    <a:pt x="5623" y="2538"/>
                  </a:cubicBezTo>
                  <a:cubicBezTo>
                    <a:pt x="5500" y="2597"/>
                    <a:pt x="5500" y="2597"/>
                    <a:pt x="5564" y="2662"/>
                  </a:cubicBezTo>
                  <a:cubicBezTo>
                    <a:pt x="5564" y="2721"/>
                    <a:pt x="5623" y="2785"/>
                    <a:pt x="5440" y="2785"/>
                  </a:cubicBezTo>
                  <a:lnTo>
                    <a:pt x="5623" y="2785"/>
                  </a:lnTo>
                  <a:cubicBezTo>
                    <a:pt x="5564" y="2785"/>
                    <a:pt x="5440" y="2785"/>
                    <a:pt x="5688" y="2844"/>
                  </a:cubicBezTo>
                  <a:cubicBezTo>
                    <a:pt x="5564" y="2844"/>
                    <a:pt x="5500" y="2844"/>
                    <a:pt x="5317" y="2785"/>
                  </a:cubicBezTo>
                  <a:lnTo>
                    <a:pt x="5317" y="2785"/>
                  </a:lnTo>
                  <a:cubicBezTo>
                    <a:pt x="5440" y="2844"/>
                    <a:pt x="5376" y="2844"/>
                    <a:pt x="5376" y="2844"/>
                  </a:cubicBezTo>
                  <a:cubicBezTo>
                    <a:pt x="5350" y="2844"/>
                    <a:pt x="5347" y="2844"/>
                    <a:pt x="5368" y="2850"/>
                  </a:cubicBezTo>
                  <a:lnTo>
                    <a:pt x="5368" y="2850"/>
                  </a:lnTo>
                  <a:cubicBezTo>
                    <a:pt x="5321" y="2844"/>
                    <a:pt x="5281" y="2844"/>
                    <a:pt x="5252" y="2844"/>
                  </a:cubicBezTo>
                  <a:lnTo>
                    <a:pt x="5317" y="2844"/>
                  </a:lnTo>
                  <a:cubicBezTo>
                    <a:pt x="5282" y="2844"/>
                    <a:pt x="5257" y="2844"/>
                    <a:pt x="5236" y="2843"/>
                  </a:cubicBezTo>
                  <a:lnTo>
                    <a:pt x="5236" y="2843"/>
                  </a:lnTo>
                  <a:cubicBezTo>
                    <a:pt x="5434" y="2890"/>
                    <a:pt x="5776" y="2947"/>
                    <a:pt x="6118" y="3032"/>
                  </a:cubicBezTo>
                  <a:cubicBezTo>
                    <a:pt x="5953" y="3032"/>
                    <a:pt x="5985" y="3032"/>
                    <a:pt x="6220" y="3122"/>
                  </a:cubicBezTo>
                  <a:lnTo>
                    <a:pt x="6220" y="3122"/>
                  </a:lnTo>
                  <a:cubicBezTo>
                    <a:pt x="6108" y="3089"/>
                    <a:pt x="5981" y="3079"/>
                    <a:pt x="5935" y="3032"/>
                  </a:cubicBezTo>
                  <a:cubicBezTo>
                    <a:pt x="5935" y="3032"/>
                    <a:pt x="5871" y="3032"/>
                    <a:pt x="5871" y="3092"/>
                  </a:cubicBezTo>
                  <a:cubicBezTo>
                    <a:pt x="5871" y="3092"/>
                    <a:pt x="5935" y="3092"/>
                    <a:pt x="6182" y="3156"/>
                  </a:cubicBezTo>
                  <a:cubicBezTo>
                    <a:pt x="6058" y="3156"/>
                    <a:pt x="6118" y="3215"/>
                    <a:pt x="6182" y="3215"/>
                  </a:cubicBezTo>
                  <a:cubicBezTo>
                    <a:pt x="6182" y="3248"/>
                    <a:pt x="6182" y="3248"/>
                    <a:pt x="6190" y="3248"/>
                  </a:cubicBezTo>
                  <a:cubicBezTo>
                    <a:pt x="6197" y="3248"/>
                    <a:pt x="6212" y="3248"/>
                    <a:pt x="6241" y="3280"/>
                  </a:cubicBezTo>
                  <a:lnTo>
                    <a:pt x="6306" y="3339"/>
                  </a:lnTo>
                  <a:cubicBezTo>
                    <a:pt x="6553" y="3403"/>
                    <a:pt x="6612" y="3463"/>
                    <a:pt x="6553" y="3463"/>
                  </a:cubicBezTo>
                  <a:cubicBezTo>
                    <a:pt x="6553" y="3463"/>
                    <a:pt x="6524" y="3436"/>
                    <a:pt x="6505" y="3436"/>
                  </a:cubicBezTo>
                  <a:cubicBezTo>
                    <a:pt x="6496" y="3436"/>
                    <a:pt x="6489" y="3443"/>
                    <a:pt x="6489" y="3463"/>
                  </a:cubicBezTo>
                  <a:cubicBezTo>
                    <a:pt x="6428" y="3443"/>
                    <a:pt x="6387" y="3436"/>
                    <a:pt x="6362" y="3436"/>
                  </a:cubicBezTo>
                  <a:cubicBezTo>
                    <a:pt x="6312" y="3436"/>
                    <a:pt x="6326" y="3463"/>
                    <a:pt x="6365" y="3463"/>
                  </a:cubicBezTo>
                  <a:cubicBezTo>
                    <a:pt x="6408" y="3463"/>
                    <a:pt x="6422" y="3491"/>
                    <a:pt x="6371" y="3491"/>
                  </a:cubicBezTo>
                  <a:cubicBezTo>
                    <a:pt x="6346" y="3491"/>
                    <a:pt x="6304" y="3484"/>
                    <a:pt x="6241" y="3463"/>
                  </a:cubicBezTo>
                  <a:lnTo>
                    <a:pt x="6241" y="3463"/>
                  </a:lnTo>
                  <a:lnTo>
                    <a:pt x="6553" y="3586"/>
                  </a:lnTo>
                  <a:cubicBezTo>
                    <a:pt x="6787" y="3705"/>
                    <a:pt x="6824" y="3749"/>
                    <a:pt x="6773" y="3749"/>
                  </a:cubicBezTo>
                  <a:cubicBezTo>
                    <a:pt x="6742" y="3749"/>
                    <a:pt x="6682" y="3734"/>
                    <a:pt x="6612" y="3710"/>
                  </a:cubicBezTo>
                  <a:cubicBezTo>
                    <a:pt x="6612" y="3710"/>
                    <a:pt x="6553" y="3710"/>
                    <a:pt x="6489" y="3651"/>
                  </a:cubicBezTo>
                  <a:lnTo>
                    <a:pt x="6384" y="3651"/>
                  </a:lnTo>
                  <a:cubicBezTo>
                    <a:pt x="6302" y="3615"/>
                    <a:pt x="6206" y="3571"/>
                    <a:pt x="6118" y="3527"/>
                  </a:cubicBezTo>
                  <a:cubicBezTo>
                    <a:pt x="5820" y="3407"/>
                    <a:pt x="5578" y="3287"/>
                    <a:pt x="5451" y="3221"/>
                  </a:cubicBezTo>
                  <a:lnTo>
                    <a:pt x="5451" y="3221"/>
                  </a:lnTo>
                  <a:cubicBezTo>
                    <a:pt x="5584" y="3296"/>
                    <a:pt x="5724" y="3378"/>
                    <a:pt x="5747" y="3403"/>
                  </a:cubicBezTo>
                  <a:cubicBezTo>
                    <a:pt x="5632" y="3325"/>
                    <a:pt x="5442" y="3222"/>
                    <a:pt x="5317" y="3156"/>
                  </a:cubicBezTo>
                  <a:lnTo>
                    <a:pt x="5317" y="3156"/>
                  </a:lnTo>
                  <a:cubicBezTo>
                    <a:pt x="5318" y="3156"/>
                    <a:pt x="5327" y="3156"/>
                    <a:pt x="5340" y="3160"/>
                  </a:cubicBezTo>
                  <a:lnTo>
                    <a:pt x="5340" y="3160"/>
                  </a:lnTo>
                  <a:cubicBezTo>
                    <a:pt x="5257" y="3114"/>
                    <a:pt x="5192" y="3080"/>
                    <a:pt x="5188" y="3080"/>
                  </a:cubicBezTo>
                  <a:cubicBezTo>
                    <a:pt x="5185" y="3080"/>
                    <a:pt x="5221" y="3101"/>
                    <a:pt x="5314" y="3155"/>
                  </a:cubicBezTo>
                  <a:lnTo>
                    <a:pt x="5314" y="3155"/>
                  </a:lnTo>
                  <a:cubicBezTo>
                    <a:pt x="5243" y="3117"/>
                    <a:pt x="5193" y="3092"/>
                    <a:pt x="5193" y="3092"/>
                  </a:cubicBezTo>
                  <a:cubicBezTo>
                    <a:pt x="5170" y="3081"/>
                    <a:pt x="5158" y="3076"/>
                    <a:pt x="5154" y="3076"/>
                  </a:cubicBezTo>
                  <a:cubicBezTo>
                    <a:pt x="5135" y="3076"/>
                    <a:pt x="5275" y="3167"/>
                    <a:pt x="5376" y="3215"/>
                  </a:cubicBezTo>
                  <a:cubicBezTo>
                    <a:pt x="5422" y="3261"/>
                    <a:pt x="5497" y="3304"/>
                    <a:pt x="5449" y="3304"/>
                  </a:cubicBezTo>
                  <a:cubicBezTo>
                    <a:pt x="5429" y="3304"/>
                    <a:pt x="5388" y="3297"/>
                    <a:pt x="5317" y="3280"/>
                  </a:cubicBezTo>
                  <a:lnTo>
                    <a:pt x="5317" y="3280"/>
                  </a:lnTo>
                  <a:cubicBezTo>
                    <a:pt x="5451" y="3323"/>
                    <a:pt x="5553" y="3402"/>
                    <a:pt x="5647" y="3465"/>
                  </a:cubicBezTo>
                  <a:lnTo>
                    <a:pt x="5647" y="3465"/>
                  </a:lnTo>
                  <a:cubicBezTo>
                    <a:pt x="5639" y="3464"/>
                    <a:pt x="5631" y="3463"/>
                    <a:pt x="5623" y="3463"/>
                  </a:cubicBezTo>
                  <a:cubicBezTo>
                    <a:pt x="5512" y="3427"/>
                    <a:pt x="5398" y="3366"/>
                    <a:pt x="5383" y="3366"/>
                  </a:cubicBezTo>
                  <a:cubicBezTo>
                    <a:pt x="5374" y="3366"/>
                    <a:pt x="5397" y="3386"/>
                    <a:pt x="5473" y="3443"/>
                  </a:cubicBezTo>
                  <a:lnTo>
                    <a:pt x="5473" y="3443"/>
                  </a:lnTo>
                  <a:cubicBezTo>
                    <a:pt x="5508" y="3493"/>
                    <a:pt x="5540" y="3553"/>
                    <a:pt x="5688" y="3651"/>
                  </a:cubicBezTo>
                  <a:lnTo>
                    <a:pt x="5376" y="3463"/>
                  </a:lnTo>
                  <a:lnTo>
                    <a:pt x="5376" y="3463"/>
                  </a:lnTo>
                  <a:cubicBezTo>
                    <a:pt x="5376" y="3499"/>
                    <a:pt x="5396" y="3553"/>
                    <a:pt x="5414" y="3583"/>
                  </a:cubicBezTo>
                  <a:lnTo>
                    <a:pt x="5414" y="3583"/>
                  </a:lnTo>
                  <a:cubicBezTo>
                    <a:pt x="5358" y="3569"/>
                    <a:pt x="5300" y="3510"/>
                    <a:pt x="5193" y="3403"/>
                  </a:cubicBezTo>
                  <a:lnTo>
                    <a:pt x="5193" y="3463"/>
                  </a:lnTo>
                  <a:lnTo>
                    <a:pt x="5129" y="3403"/>
                  </a:lnTo>
                  <a:cubicBezTo>
                    <a:pt x="5118" y="3391"/>
                    <a:pt x="5111" y="3386"/>
                    <a:pt x="5107" y="3386"/>
                  </a:cubicBezTo>
                  <a:cubicBezTo>
                    <a:pt x="5092" y="3386"/>
                    <a:pt x="5141" y="3486"/>
                    <a:pt x="5193" y="3586"/>
                  </a:cubicBezTo>
                  <a:lnTo>
                    <a:pt x="5129" y="3527"/>
                  </a:lnTo>
                  <a:cubicBezTo>
                    <a:pt x="5053" y="3476"/>
                    <a:pt x="5019" y="3446"/>
                    <a:pt x="5009" y="3446"/>
                  </a:cubicBezTo>
                  <a:cubicBezTo>
                    <a:pt x="4996" y="3446"/>
                    <a:pt x="5032" y="3506"/>
                    <a:pt x="5069" y="3651"/>
                  </a:cubicBezTo>
                  <a:lnTo>
                    <a:pt x="4946" y="3463"/>
                  </a:lnTo>
                  <a:lnTo>
                    <a:pt x="4881" y="3403"/>
                  </a:lnTo>
                  <a:cubicBezTo>
                    <a:pt x="4852" y="3371"/>
                    <a:pt x="4821" y="3355"/>
                    <a:pt x="4797" y="3355"/>
                  </a:cubicBezTo>
                  <a:cubicBezTo>
                    <a:pt x="4774" y="3355"/>
                    <a:pt x="4758" y="3371"/>
                    <a:pt x="4758" y="3403"/>
                  </a:cubicBezTo>
                  <a:lnTo>
                    <a:pt x="4758" y="3339"/>
                  </a:lnTo>
                  <a:cubicBezTo>
                    <a:pt x="4758" y="3375"/>
                    <a:pt x="4747" y="3390"/>
                    <a:pt x="4731" y="3390"/>
                  </a:cubicBezTo>
                  <a:cubicBezTo>
                    <a:pt x="4691" y="3390"/>
                    <a:pt x="4617" y="3303"/>
                    <a:pt x="4575" y="3215"/>
                  </a:cubicBezTo>
                  <a:lnTo>
                    <a:pt x="4575" y="3463"/>
                  </a:lnTo>
                  <a:cubicBezTo>
                    <a:pt x="4511" y="3527"/>
                    <a:pt x="4511" y="3586"/>
                    <a:pt x="4511" y="3586"/>
                  </a:cubicBezTo>
                  <a:lnTo>
                    <a:pt x="4511" y="3774"/>
                  </a:lnTo>
                  <a:lnTo>
                    <a:pt x="4511" y="3957"/>
                  </a:lnTo>
                  <a:cubicBezTo>
                    <a:pt x="4511" y="3976"/>
                    <a:pt x="4505" y="3984"/>
                    <a:pt x="4498" y="3984"/>
                  </a:cubicBezTo>
                  <a:cubicBezTo>
                    <a:pt x="4481" y="3984"/>
                    <a:pt x="4451" y="3940"/>
                    <a:pt x="4451" y="3898"/>
                  </a:cubicBezTo>
                  <a:lnTo>
                    <a:pt x="4451" y="3774"/>
                  </a:lnTo>
                  <a:cubicBezTo>
                    <a:pt x="4451" y="3651"/>
                    <a:pt x="4451" y="3586"/>
                    <a:pt x="4387" y="3586"/>
                  </a:cubicBezTo>
                  <a:cubicBezTo>
                    <a:pt x="4387" y="3586"/>
                    <a:pt x="4328" y="3586"/>
                    <a:pt x="4328" y="3463"/>
                  </a:cubicBezTo>
                  <a:cubicBezTo>
                    <a:pt x="4080" y="3463"/>
                    <a:pt x="3833" y="3280"/>
                    <a:pt x="3645" y="3215"/>
                  </a:cubicBezTo>
                  <a:lnTo>
                    <a:pt x="3645" y="3463"/>
                  </a:lnTo>
                  <a:lnTo>
                    <a:pt x="3521" y="3463"/>
                  </a:lnTo>
                  <a:cubicBezTo>
                    <a:pt x="3521" y="3403"/>
                    <a:pt x="3521" y="3280"/>
                    <a:pt x="3586" y="3280"/>
                  </a:cubicBezTo>
                  <a:cubicBezTo>
                    <a:pt x="3586" y="3256"/>
                    <a:pt x="3581" y="3246"/>
                    <a:pt x="3573" y="3246"/>
                  </a:cubicBezTo>
                  <a:cubicBezTo>
                    <a:pt x="3542" y="3246"/>
                    <a:pt x="3462" y="3415"/>
                    <a:pt x="3462" y="3463"/>
                  </a:cubicBezTo>
                  <a:cubicBezTo>
                    <a:pt x="3398" y="3339"/>
                    <a:pt x="3521" y="3156"/>
                    <a:pt x="3521" y="3156"/>
                  </a:cubicBezTo>
                  <a:lnTo>
                    <a:pt x="3462" y="3156"/>
                  </a:lnTo>
                  <a:lnTo>
                    <a:pt x="3462" y="3215"/>
                  </a:lnTo>
                  <a:cubicBezTo>
                    <a:pt x="3398" y="3280"/>
                    <a:pt x="3398" y="3403"/>
                    <a:pt x="3338" y="3403"/>
                  </a:cubicBezTo>
                  <a:cubicBezTo>
                    <a:pt x="3326" y="3391"/>
                    <a:pt x="3318" y="3376"/>
                    <a:pt x="3314" y="3360"/>
                  </a:cubicBezTo>
                  <a:lnTo>
                    <a:pt x="3314" y="3360"/>
                  </a:lnTo>
                  <a:cubicBezTo>
                    <a:pt x="3307" y="3364"/>
                    <a:pt x="3301" y="3366"/>
                    <a:pt x="3297" y="3366"/>
                  </a:cubicBezTo>
                  <a:cubicBezTo>
                    <a:pt x="3274" y="3366"/>
                    <a:pt x="3274" y="3322"/>
                    <a:pt x="3274" y="3280"/>
                  </a:cubicBezTo>
                  <a:lnTo>
                    <a:pt x="3274" y="3280"/>
                  </a:lnTo>
                  <a:lnTo>
                    <a:pt x="3310" y="3313"/>
                  </a:lnTo>
                  <a:lnTo>
                    <a:pt x="3310" y="3313"/>
                  </a:lnTo>
                  <a:cubicBezTo>
                    <a:pt x="3314" y="3262"/>
                    <a:pt x="3338" y="3215"/>
                    <a:pt x="3338" y="3215"/>
                  </a:cubicBezTo>
                  <a:lnTo>
                    <a:pt x="3215" y="3215"/>
                  </a:lnTo>
                  <a:lnTo>
                    <a:pt x="3215" y="3403"/>
                  </a:lnTo>
                  <a:cubicBezTo>
                    <a:pt x="3159" y="3455"/>
                    <a:pt x="3108" y="3417"/>
                    <a:pt x="3132" y="3524"/>
                  </a:cubicBezTo>
                  <a:lnTo>
                    <a:pt x="3132" y="3524"/>
                  </a:lnTo>
                  <a:cubicBezTo>
                    <a:pt x="3045" y="3306"/>
                    <a:pt x="2775" y="3453"/>
                    <a:pt x="2720" y="3339"/>
                  </a:cubicBezTo>
                  <a:cubicBezTo>
                    <a:pt x="2656" y="3463"/>
                    <a:pt x="2597" y="3463"/>
                    <a:pt x="2532" y="3463"/>
                  </a:cubicBezTo>
                  <a:cubicBezTo>
                    <a:pt x="2532" y="3463"/>
                    <a:pt x="2532" y="3660"/>
                    <a:pt x="2490" y="3660"/>
                  </a:cubicBezTo>
                  <a:cubicBezTo>
                    <a:pt x="2485" y="3660"/>
                    <a:pt x="2479" y="3657"/>
                    <a:pt x="2473" y="3651"/>
                  </a:cubicBezTo>
                  <a:cubicBezTo>
                    <a:pt x="2532" y="3215"/>
                    <a:pt x="2349" y="3463"/>
                    <a:pt x="2349" y="3156"/>
                  </a:cubicBezTo>
                  <a:cubicBezTo>
                    <a:pt x="2349" y="3339"/>
                    <a:pt x="2102" y="3156"/>
                    <a:pt x="2161" y="3463"/>
                  </a:cubicBezTo>
                  <a:cubicBezTo>
                    <a:pt x="2102" y="3463"/>
                    <a:pt x="2161" y="3339"/>
                    <a:pt x="2161" y="3215"/>
                  </a:cubicBezTo>
                  <a:lnTo>
                    <a:pt x="2161" y="3215"/>
                  </a:lnTo>
                  <a:cubicBezTo>
                    <a:pt x="2137" y="3240"/>
                    <a:pt x="2110" y="3250"/>
                    <a:pt x="2081" y="3250"/>
                  </a:cubicBezTo>
                  <a:cubicBezTo>
                    <a:pt x="1964" y="3250"/>
                    <a:pt x="1817" y="3092"/>
                    <a:pt x="1667" y="3092"/>
                  </a:cubicBezTo>
                  <a:cubicBezTo>
                    <a:pt x="1667" y="3156"/>
                    <a:pt x="1731" y="3280"/>
                    <a:pt x="1667" y="3339"/>
                  </a:cubicBezTo>
                  <a:lnTo>
                    <a:pt x="1608" y="3032"/>
                  </a:lnTo>
                  <a:cubicBezTo>
                    <a:pt x="1561" y="3075"/>
                    <a:pt x="1548" y="3250"/>
                    <a:pt x="1522" y="3250"/>
                  </a:cubicBezTo>
                  <a:cubicBezTo>
                    <a:pt x="1512" y="3250"/>
                    <a:pt x="1500" y="3225"/>
                    <a:pt x="1484" y="3156"/>
                  </a:cubicBezTo>
                  <a:lnTo>
                    <a:pt x="1484" y="3339"/>
                  </a:lnTo>
                  <a:cubicBezTo>
                    <a:pt x="1420" y="3215"/>
                    <a:pt x="1296" y="3215"/>
                    <a:pt x="1237" y="3215"/>
                  </a:cubicBezTo>
                  <a:lnTo>
                    <a:pt x="742" y="3215"/>
                  </a:lnTo>
                  <a:lnTo>
                    <a:pt x="431" y="2909"/>
                  </a:lnTo>
                  <a:lnTo>
                    <a:pt x="431" y="2909"/>
                  </a:lnTo>
                  <a:cubicBezTo>
                    <a:pt x="554" y="3032"/>
                    <a:pt x="495" y="3032"/>
                    <a:pt x="431" y="3092"/>
                  </a:cubicBezTo>
                  <a:cubicBezTo>
                    <a:pt x="495" y="3092"/>
                    <a:pt x="431" y="3215"/>
                    <a:pt x="431" y="3280"/>
                  </a:cubicBezTo>
                  <a:lnTo>
                    <a:pt x="248" y="3092"/>
                  </a:lnTo>
                  <a:cubicBezTo>
                    <a:pt x="248" y="3215"/>
                    <a:pt x="183" y="3215"/>
                    <a:pt x="124" y="3215"/>
                  </a:cubicBezTo>
                  <a:cubicBezTo>
                    <a:pt x="60" y="3215"/>
                    <a:pt x="0" y="3280"/>
                    <a:pt x="60" y="3339"/>
                  </a:cubicBezTo>
                  <a:lnTo>
                    <a:pt x="60" y="3280"/>
                  </a:lnTo>
                  <a:cubicBezTo>
                    <a:pt x="60" y="3463"/>
                    <a:pt x="124" y="3586"/>
                    <a:pt x="183" y="3710"/>
                  </a:cubicBezTo>
                  <a:cubicBezTo>
                    <a:pt x="248" y="3834"/>
                    <a:pt x="307" y="4022"/>
                    <a:pt x="307" y="4145"/>
                  </a:cubicBezTo>
                  <a:cubicBezTo>
                    <a:pt x="307" y="4097"/>
                    <a:pt x="316" y="4077"/>
                    <a:pt x="328" y="4077"/>
                  </a:cubicBezTo>
                  <a:cubicBezTo>
                    <a:pt x="347" y="4077"/>
                    <a:pt x="371" y="4129"/>
                    <a:pt x="371" y="4204"/>
                  </a:cubicBezTo>
                  <a:cubicBezTo>
                    <a:pt x="401" y="4237"/>
                    <a:pt x="416" y="4268"/>
                    <a:pt x="431" y="4268"/>
                  </a:cubicBezTo>
                  <a:cubicBezTo>
                    <a:pt x="447" y="4268"/>
                    <a:pt x="463" y="4237"/>
                    <a:pt x="495" y="4145"/>
                  </a:cubicBezTo>
                  <a:lnTo>
                    <a:pt x="495" y="4328"/>
                  </a:lnTo>
                  <a:cubicBezTo>
                    <a:pt x="495" y="4252"/>
                    <a:pt x="517" y="4201"/>
                    <a:pt x="549" y="4201"/>
                  </a:cubicBezTo>
                  <a:cubicBezTo>
                    <a:pt x="570" y="4201"/>
                    <a:pt x="594" y="4221"/>
                    <a:pt x="618" y="4269"/>
                  </a:cubicBezTo>
                  <a:lnTo>
                    <a:pt x="554" y="4269"/>
                  </a:lnTo>
                  <a:cubicBezTo>
                    <a:pt x="678" y="4269"/>
                    <a:pt x="742" y="4269"/>
                    <a:pt x="801" y="4328"/>
                  </a:cubicBezTo>
                  <a:lnTo>
                    <a:pt x="801" y="4392"/>
                  </a:lnTo>
                  <a:cubicBezTo>
                    <a:pt x="866" y="4392"/>
                    <a:pt x="866" y="4392"/>
                    <a:pt x="866" y="4452"/>
                  </a:cubicBezTo>
                  <a:lnTo>
                    <a:pt x="989" y="4452"/>
                  </a:lnTo>
                  <a:cubicBezTo>
                    <a:pt x="989" y="4516"/>
                    <a:pt x="989" y="4516"/>
                    <a:pt x="1049" y="4516"/>
                  </a:cubicBezTo>
                  <a:lnTo>
                    <a:pt x="1049" y="4328"/>
                  </a:lnTo>
                  <a:cubicBezTo>
                    <a:pt x="1049" y="4392"/>
                    <a:pt x="1049" y="4452"/>
                    <a:pt x="1113" y="4452"/>
                  </a:cubicBezTo>
                  <a:cubicBezTo>
                    <a:pt x="1124" y="4406"/>
                    <a:pt x="1127" y="4378"/>
                    <a:pt x="1124" y="4359"/>
                  </a:cubicBezTo>
                  <a:lnTo>
                    <a:pt x="1124" y="4359"/>
                  </a:lnTo>
                  <a:cubicBezTo>
                    <a:pt x="1202" y="4380"/>
                    <a:pt x="1319" y="4337"/>
                    <a:pt x="1360" y="4575"/>
                  </a:cubicBezTo>
                  <a:cubicBezTo>
                    <a:pt x="1420" y="4575"/>
                    <a:pt x="1360" y="4392"/>
                    <a:pt x="1420" y="4392"/>
                  </a:cubicBezTo>
                  <a:cubicBezTo>
                    <a:pt x="1484" y="4392"/>
                    <a:pt x="1484" y="4516"/>
                    <a:pt x="1484" y="4575"/>
                  </a:cubicBezTo>
                  <a:lnTo>
                    <a:pt x="1420" y="4640"/>
                  </a:lnTo>
                  <a:cubicBezTo>
                    <a:pt x="1436" y="4672"/>
                    <a:pt x="1457" y="4683"/>
                    <a:pt x="1478" y="4683"/>
                  </a:cubicBezTo>
                  <a:cubicBezTo>
                    <a:pt x="1523" y="4683"/>
                    <a:pt x="1572" y="4634"/>
                    <a:pt x="1595" y="4627"/>
                  </a:cubicBezTo>
                  <a:lnTo>
                    <a:pt x="1595" y="4627"/>
                  </a:lnTo>
                  <a:lnTo>
                    <a:pt x="1543" y="4575"/>
                  </a:lnTo>
                  <a:cubicBezTo>
                    <a:pt x="1588" y="4561"/>
                    <a:pt x="1633" y="4557"/>
                    <a:pt x="1678" y="4557"/>
                  </a:cubicBezTo>
                  <a:cubicBezTo>
                    <a:pt x="1726" y="4557"/>
                    <a:pt x="1774" y="4562"/>
                    <a:pt x="1823" y="4562"/>
                  </a:cubicBezTo>
                  <a:cubicBezTo>
                    <a:pt x="1915" y="4562"/>
                    <a:pt x="2008" y="4546"/>
                    <a:pt x="2102" y="4452"/>
                  </a:cubicBezTo>
                  <a:lnTo>
                    <a:pt x="2102" y="4392"/>
                  </a:lnTo>
                  <a:cubicBezTo>
                    <a:pt x="2135" y="4360"/>
                    <a:pt x="2159" y="4349"/>
                    <a:pt x="2179" y="4349"/>
                  </a:cubicBezTo>
                  <a:cubicBezTo>
                    <a:pt x="2223" y="4349"/>
                    <a:pt x="2248" y="4405"/>
                    <a:pt x="2302" y="4405"/>
                  </a:cubicBezTo>
                  <a:cubicBezTo>
                    <a:pt x="2316" y="4405"/>
                    <a:pt x="2331" y="4401"/>
                    <a:pt x="2349" y="4392"/>
                  </a:cubicBezTo>
                  <a:lnTo>
                    <a:pt x="2349" y="4452"/>
                  </a:lnTo>
                  <a:cubicBezTo>
                    <a:pt x="2349" y="4328"/>
                    <a:pt x="2409" y="4328"/>
                    <a:pt x="2473" y="4328"/>
                  </a:cubicBezTo>
                  <a:cubicBezTo>
                    <a:pt x="2409" y="4452"/>
                    <a:pt x="2473" y="4516"/>
                    <a:pt x="2473" y="4575"/>
                  </a:cubicBezTo>
                  <a:cubicBezTo>
                    <a:pt x="2597" y="4452"/>
                    <a:pt x="2532" y="4516"/>
                    <a:pt x="2656" y="4204"/>
                  </a:cubicBezTo>
                  <a:lnTo>
                    <a:pt x="2656" y="4328"/>
                  </a:lnTo>
                  <a:cubicBezTo>
                    <a:pt x="2720" y="4269"/>
                    <a:pt x="2720" y="4204"/>
                    <a:pt x="2780" y="4145"/>
                  </a:cubicBezTo>
                  <a:lnTo>
                    <a:pt x="2780" y="4145"/>
                  </a:lnTo>
                  <a:cubicBezTo>
                    <a:pt x="2720" y="4269"/>
                    <a:pt x="2780" y="4328"/>
                    <a:pt x="2720" y="4452"/>
                  </a:cubicBezTo>
                  <a:cubicBezTo>
                    <a:pt x="2750" y="4527"/>
                    <a:pt x="2780" y="4551"/>
                    <a:pt x="2809" y="4551"/>
                  </a:cubicBezTo>
                  <a:cubicBezTo>
                    <a:pt x="2863" y="4551"/>
                    <a:pt x="2914" y="4466"/>
                    <a:pt x="2956" y="4466"/>
                  </a:cubicBezTo>
                  <a:cubicBezTo>
                    <a:pt x="2984" y="4466"/>
                    <a:pt x="3009" y="4506"/>
                    <a:pt x="3027" y="4640"/>
                  </a:cubicBezTo>
                  <a:cubicBezTo>
                    <a:pt x="3091" y="4269"/>
                    <a:pt x="2903" y="4452"/>
                    <a:pt x="2903" y="4328"/>
                  </a:cubicBezTo>
                  <a:cubicBezTo>
                    <a:pt x="2903" y="4277"/>
                    <a:pt x="2994" y="4132"/>
                    <a:pt x="3020" y="4132"/>
                  </a:cubicBezTo>
                  <a:cubicBezTo>
                    <a:pt x="3024" y="4132"/>
                    <a:pt x="3027" y="4136"/>
                    <a:pt x="3027" y="4145"/>
                  </a:cubicBezTo>
                  <a:cubicBezTo>
                    <a:pt x="3091" y="4145"/>
                    <a:pt x="3091" y="4575"/>
                    <a:pt x="3215" y="4575"/>
                  </a:cubicBezTo>
                  <a:lnTo>
                    <a:pt x="3215" y="4640"/>
                  </a:lnTo>
                  <a:cubicBezTo>
                    <a:pt x="3215" y="4648"/>
                    <a:pt x="3216" y="4652"/>
                    <a:pt x="3218" y="4652"/>
                  </a:cubicBezTo>
                  <a:cubicBezTo>
                    <a:pt x="3228" y="4652"/>
                    <a:pt x="3255" y="4596"/>
                    <a:pt x="3290" y="4596"/>
                  </a:cubicBezTo>
                  <a:cubicBezTo>
                    <a:pt x="3305" y="4596"/>
                    <a:pt x="3321" y="4607"/>
                    <a:pt x="3338" y="4640"/>
                  </a:cubicBezTo>
                  <a:cubicBezTo>
                    <a:pt x="3398" y="4452"/>
                    <a:pt x="3398" y="4640"/>
                    <a:pt x="3462" y="4392"/>
                  </a:cubicBezTo>
                  <a:lnTo>
                    <a:pt x="3462" y="4392"/>
                  </a:lnTo>
                  <a:lnTo>
                    <a:pt x="3338" y="4452"/>
                  </a:lnTo>
                  <a:cubicBezTo>
                    <a:pt x="3384" y="4406"/>
                    <a:pt x="3433" y="4209"/>
                    <a:pt x="3510" y="4209"/>
                  </a:cubicBezTo>
                  <a:cubicBezTo>
                    <a:pt x="3533" y="4209"/>
                    <a:pt x="3558" y="4226"/>
                    <a:pt x="3586" y="4269"/>
                  </a:cubicBezTo>
                  <a:cubicBezTo>
                    <a:pt x="3521" y="4269"/>
                    <a:pt x="3521" y="4392"/>
                    <a:pt x="3462" y="4392"/>
                  </a:cubicBezTo>
                  <a:cubicBezTo>
                    <a:pt x="3475" y="4405"/>
                    <a:pt x="3485" y="4410"/>
                    <a:pt x="3494" y="4410"/>
                  </a:cubicBezTo>
                  <a:cubicBezTo>
                    <a:pt x="3510" y="4410"/>
                    <a:pt x="3521" y="4394"/>
                    <a:pt x="3535" y="4394"/>
                  </a:cubicBezTo>
                  <a:cubicBezTo>
                    <a:pt x="3547" y="4394"/>
                    <a:pt x="3562" y="4406"/>
                    <a:pt x="3586" y="4452"/>
                  </a:cubicBezTo>
                  <a:cubicBezTo>
                    <a:pt x="3554" y="4575"/>
                    <a:pt x="3523" y="4575"/>
                    <a:pt x="3484" y="4575"/>
                  </a:cubicBezTo>
                  <a:cubicBezTo>
                    <a:pt x="3446" y="4575"/>
                    <a:pt x="3400" y="4575"/>
                    <a:pt x="3338" y="4699"/>
                  </a:cubicBezTo>
                  <a:cubicBezTo>
                    <a:pt x="3349" y="4721"/>
                    <a:pt x="3362" y="4730"/>
                    <a:pt x="3376" y="4730"/>
                  </a:cubicBezTo>
                  <a:cubicBezTo>
                    <a:pt x="3414" y="4730"/>
                    <a:pt x="3457" y="4664"/>
                    <a:pt x="3472" y="4664"/>
                  </a:cubicBezTo>
                  <a:cubicBezTo>
                    <a:pt x="3477" y="4664"/>
                    <a:pt x="3479" y="4670"/>
                    <a:pt x="3477" y="4685"/>
                  </a:cubicBezTo>
                  <a:lnTo>
                    <a:pt x="3477" y="4685"/>
                  </a:lnTo>
                  <a:cubicBezTo>
                    <a:pt x="3492" y="4624"/>
                    <a:pt x="3508" y="4605"/>
                    <a:pt x="3523" y="4605"/>
                  </a:cubicBezTo>
                  <a:cubicBezTo>
                    <a:pt x="3548" y="4605"/>
                    <a:pt x="3574" y="4657"/>
                    <a:pt x="3600" y="4657"/>
                  </a:cubicBezTo>
                  <a:cubicBezTo>
                    <a:pt x="3615" y="4657"/>
                    <a:pt x="3630" y="4638"/>
                    <a:pt x="3645" y="4575"/>
                  </a:cubicBezTo>
                  <a:lnTo>
                    <a:pt x="3645" y="4699"/>
                  </a:lnTo>
                  <a:lnTo>
                    <a:pt x="3709" y="4640"/>
                  </a:lnTo>
                  <a:lnTo>
                    <a:pt x="3645" y="4823"/>
                  </a:lnTo>
                  <a:cubicBezTo>
                    <a:pt x="3658" y="4785"/>
                    <a:pt x="3671" y="4771"/>
                    <a:pt x="3684" y="4771"/>
                  </a:cubicBezTo>
                  <a:cubicBezTo>
                    <a:pt x="3725" y="4771"/>
                    <a:pt x="3764" y="4913"/>
                    <a:pt x="3805" y="4913"/>
                  </a:cubicBezTo>
                  <a:cubicBezTo>
                    <a:pt x="3814" y="4913"/>
                    <a:pt x="3823" y="4905"/>
                    <a:pt x="3833" y="4887"/>
                  </a:cubicBezTo>
                  <a:cubicBezTo>
                    <a:pt x="3709" y="4887"/>
                    <a:pt x="3833" y="4699"/>
                    <a:pt x="3769" y="4575"/>
                  </a:cubicBezTo>
                  <a:cubicBezTo>
                    <a:pt x="3793" y="4552"/>
                    <a:pt x="3812" y="4541"/>
                    <a:pt x="3827" y="4541"/>
                  </a:cubicBezTo>
                  <a:cubicBezTo>
                    <a:pt x="3924" y="4541"/>
                    <a:pt x="3865" y="4951"/>
                    <a:pt x="3991" y="4951"/>
                  </a:cubicBezTo>
                  <a:cubicBezTo>
                    <a:pt x="3999" y="4951"/>
                    <a:pt x="4007" y="4950"/>
                    <a:pt x="4016" y="4946"/>
                  </a:cubicBezTo>
                  <a:cubicBezTo>
                    <a:pt x="4016" y="4946"/>
                    <a:pt x="3957" y="4823"/>
                    <a:pt x="4016" y="4763"/>
                  </a:cubicBezTo>
                  <a:cubicBezTo>
                    <a:pt x="4016" y="4823"/>
                    <a:pt x="4080" y="4887"/>
                    <a:pt x="4080" y="4946"/>
                  </a:cubicBezTo>
                  <a:cubicBezTo>
                    <a:pt x="4204" y="4946"/>
                    <a:pt x="4080" y="4763"/>
                    <a:pt x="4140" y="4699"/>
                  </a:cubicBezTo>
                  <a:lnTo>
                    <a:pt x="4140" y="4699"/>
                  </a:lnTo>
                  <a:cubicBezTo>
                    <a:pt x="4140" y="4749"/>
                    <a:pt x="4144" y="4768"/>
                    <a:pt x="4152" y="4768"/>
                  </a:cubicBezTo>
                  <a:cubicBezTo>
                    <a:pt x="4174" y="4768"/>
                    <a:pt x="4220" y="4623"/>
                    <a:pt x="4263" y="4575"/>
                  </a:cubicBezTo>
                  <a:lnTo>
                    <a:pt x="4263" y="4699"/>
                  </a:lnTo>
                  <a:cubicBezTo>
                    <a:pt x="4279" y="4715"/>
                    <a:pt x="4292" y="4722"/>
                    <a:pt x="4302" y="4722"/>
                  </a:cubicBezTo>
                  <a:cubicBezTo>
                    <a:pt x="4363" y="4722"/>
                    <a:pt x="4344" y="4493"/>
                    <a:pt x="4369" y="4493"/>
                  </a:cubicBezTo>
                  <a:cubicBezTo>
                    <a:pt x="4374" y="4493"/>
                    <a:pt x="4379" y="4500"/>
                    <a:pt x="4387" y="4516"/>
                  </a:cubicBezTo>
                  <a:cubicBezTo>
                    <a:pt x="4387" y="4575"/>
                    <a:pt x="4387" y="4640"/>
                    <a:pt x="4328" y="4763"/>
                  </a:cubicBezTo>
                  <a:lnTo>
                    <a:pt x="4387" y="4699"/>
                  </a:lnTo>
                  <a:lnTo>
                    <a:pt x="4451" y="4699"/>
                  </a:lnTo>
                  <a:lnTo>
                    <a:pt x="4387" y="4887"/>
                  </a:lnTo>
                  <a:cubicBezTo>
                    <a:pt x="4460" y="4814"/>
                    <a:pt x="4512" y="4784"/>
                    <a:pt x="4555" y="4784"/>
                  </a:cubicBezTo>
                  <a:cubicBezTo>
                    <a:pt x="4585" y="4784"/>
                    <a:pt x="4610" y="4798"/>
                    <a:pt x="4634" y="4823"/>
                  </a:cubicBezTo>
                  <a:cubicBezTo>
                    <a:pt x="4634" y="4699"/>
                    <a:pt x="4634" y="4516"/>
                    <a:pt x="4758" y="4516"/>
                  </a:cubicBezTo>
                  <a:cubicBezTo>
                    <a:pt x="4822" y="4640"/>
                    <a:pt x="4698" y="4699"/>
                    <a:pt x="4822" y="4699"/>
                  </a:cubicBezTo>
                  <a:cubicBezTo>
                    <a:pt x="4822" y="4743"/>
                    <a:pt x="4822" y="4816"/>
                    <a:pt x="4801" y="4816"/>
                  </a:cubicBezTo>
                  <a:cubicBezTo>
                    <a:pt x="4791" y="4816"/>
                    <a:pt x="4778" y="4802"/>
                    <a:pt x="4758" y="4763"/>
                  </a:cubicBezTo>
                  <a:cubicBezTo>
                    <a:pt x="4758" y="4823"/>
                    <a:pt x="4698" y="4823"/>
                    <a:pt x="4698" y="4887"/>
                  </a:cubicBezTo>
                  <a:cubicBezTo>
                    <a:pt x="4759" y="4948"/>
                    <a:pt x="4804" y="4963"/>
                    <a:pt x="4842" y="4963"/>
                  </a:cubicBezTo>
                  <a:cubicBezTo>
                    <a:pt x="4881" y="4963"/>
                    <a:pt x="4913" y="4946"/>
                    <a:pt x="4946" y="4946"/>
                  </a:cubicBezTo>
                  <a:lnTo>
                    <a:pt x="4881" y="4887"/>
                  </a:lnTo>
                  <a:lnTo>
                    <a:pt x="5069" y="4699"/>
                  </a:lnTo>
                  <a:lnTo>
                    <a:pt x="5069" y="4823"/>
                  </a:lnTo>
                  <a:cubicBezTo>
                    <a:pt x="5129" y="4823"/>
                    <a:pt x="5129" y="4763"/>
                    <a:pt x="5129" y="4763"/>
                  </a:cubicBezTo>
                  <a:cubicBezTo>
                    <a:pt x="5178" y="4859"/>
                    <a:pt x="5225" y="4955"/>
                    <a:pt x="5216" y="5021"/>
                  </a:cubicBezTo>
                  <a:lnTo>
                    <a:pt x="5216" y="5021"/>
                  </a:lnTo>
                  <a:cubicBezTo>
                    <a:pt x="5240" y="5001"/>
                    <a:pt x="5277" y="4986"/>
                    <a:pt x="5317" y="4946"/>
                  </a:cubicBezTo>
                  <a:lnTo>
                    <a:pt x="5500" y="5134"/>
                  </a:lnTo>
                  <a:cubicBezTo>
                    <a:pt x="5518" y="5151"/>
                    <a:pt x="5537" y="5159"/>
                    <a:pt x="5553" y="5159"/>
                  </a:cubicBezTo>
                  <a:cubicBezTo>
                    <a:pt x="5593" y="5159"/>
                    <a:pt x="5623" y="5116"/>
                    <a:pt x="5623" y="5070"/>
                  </a:cubicBezTo>
                  <a:cubicBezTo>
                    <a:pt x="5669" y="5028"/>
                    <a:pt x="5711" y="4984"/>
                    <a:pt x="5755" y="4984"/>
                  </a:cubicBezTo>
                  <a:cubicBezTo>
                    <a:pt x="5774" y="4984"/>
                    <a:pt x="5792" y="4992"/>
                    <a:pt x="5811" y="5011"/>
                  </a:cubicBezTo>
                  <a:lnTo>
                    <a:pt x="5811" y="4946"/>
                  </a:lnTo>
                  <a:cubicBezTo>
                    <a:pt x="5935" y="4946"/>
                    <a:pt x="5994" y="5011"/>
                    <a:pt x="6058" y="5011"/>
                  </a:cubicBezTo>
                  <a:cubicBezTo>
                    <a:pt x="6109" y="5035"/>
                    <a:pt x="6149" y="5049"/>
                    <a:pt x="6178" y="5049"/>
                  </a:cubicBezTo>
                  <a:cubicBezTo>
                    <a:pt x="6221" y="5049"/>
                    <a:pt x="6241" y="5019"/>
                    <a:pt x="6241" y="4946"/>
                  </a:cubicBezTo>
                  <a:lnTo>
                    <a:pt x="6489" y="5194"/>
                  </a:lnTo>
                  <a:cubicBezTo>
                    <a:pt x="6553" y="5134"/>
                    <a:pt x="6429" y="5070"/>
                    <a:pt x="6365" y="5011"/>
                  </a:cubicBezTo>
                  <a:cubicBezTo>
                    <a:pt x="6306" y="4946"/>
                    <a:pt x="6241" y="4823"/>
                    <a:pt x="6241" y="4763"/>
                  </a:cubicBezTo>
                  <a:cubicBezTo>
                    <a:pt x="6247" y="4757"/>
                    <a:pt x="6254" y="4755"/>
                    <a:pt x="6262" y="4755"/>
                  </a:cubicBezTo>
                  <a:cubicBezTo>
                    <a:pt x="6339" y="4755"/>
                    <a:pt x="6500" y="5016"/>
                    <a:pt x="6612" y="5070"/>
                  </a:cubicBezTo>
                  <a:cubicBezTo>
                    <a:pt x="6553" y="5011"/>
                    <a:pt x="6553" y="4887"/>
                    <a:pt x="6553" y="4823"/>
                  </a:cubicBezTo>
                  <a:cubicBezTo>
                    <a:pt x="6553" y="4793"/>
                    <a:pt x="6553" y="4778"/>
                    <a:pt x="6568" y="4778"/>
                  </a:cubicBezTo>
                  <a:cubicBezTo>
                    <a:pt x="6584" y="4778"/>
                    <a:pt x="6615" y="4793"/>
                    <a:pt x="6677" y="4823"/>
                  </a:cubicBezTo>
                  <a:lnTo>
                    <a:pt x="6736" y="4823"/>
                  </a:lnTo>
                  <a:lnTo>
                    <a:pt x="6736" y="4887"/>
                  </a:lnTo>
                  <a:lnTo>
                    <a:pt x="6677" y="4887"/>
                  </a:lnTo>
                  <a:cubicBezTo>
                    <a:pt x="6736" y="4946"/>
                    <a:pt x="6800" y="4946"/>
                    <a:pt x="6860" y="5011"/>
                  </a:cubicBezTo>
                  <a:cubicBezTo>
                    <a:pt x="6983" y="5194"/>
                    <a:pt x="6800" y="5134"/>
                    <a:pt x="7048" y="5317"/>
                  </a:cubicBezTo>
                  <a:cubicBezTo>
                    <a:pt x="6924" y="5194"/>
                    <a:pt x="6924" y="5134"/>
                    <a:pt x="6924" y="5070"/>
                  </a:cubicBezTo>
                  <a:cubicBezTo>
                    <a:pt x="6983" y="5011"/>
                    <a:pt x="7171" y="5011"/>
                    <a:pt x="6860" y="4763"/>
                  </a:cubicBezTo>
                  <a:lnTo>
                    <a:pt x="6860" y="4763"/>
                  </a:lnTo>
                  <a:lnTo>
                    <a:pt x="6983" y="4823"/>
                  </a:lnTo>
                  <a:cubicBezTo>
                    <a:pt x="7039" y="4856"/>
                    <a:pt x="7066" y="4870"/>
                    <a:pt x="7076" y="4870"/>
                  </a:cubicBezTo>
                  <a:cubicBezTo>
                    <a:pt x="7120" y="4870"/>
                    <a:pt x="6769" y="4575"/>
                    <a:pt x="6924" y="4575"/>
                  </a:cubicBezTo>
                  <a:cubicBezTo>
                    <a:pt x="6983" y="4575"/>
                    <a:pt x="7048" y="4640"/>
                    <a:pt x="7107" y="4699"/>
                  </a:cubicBezTo>
                  <a:cubicBezTo>
                    <a:pt x="7107" y="4640"/>
                    <a:pt x="7048" y="4575"/>
                    <a:pt x="7048" y="4575"/>
                  </a:cubicBezTo>
                  <a:cubicBezTo>
                    <a:pt x="7089" y="4575"/>
                    <a:pt x="7133" y="4607"/>
                    <a:pt x="7134" y="4626"/>
                  </a:cubicBezTo>
                  <a:lnTo>
                    <a:pt x="7134" y="4626"/>
                  </a:lnTo>
                  <a:lnTo>
                    <a:pt x="7231" y="4575"/>
                  </a:lnTo>
                  <a:lnTo>
                    <a:pt x="7171" y="4516"/>
                  </a:lnTo>
                  <a:cubicBezTo>
                    <a:pt x="7171" y="4493"/>
                    <a:pt x="7163" y="4471"/>
                    <a:pt x="7153" y="4452"/>
                  </a:cubicBezTo>
                  <a:lnTo>
                    <a:pt x="7153" y="4452"/>
                  </a:lnTo>
                  <a:cubicBezTo>
                    <a:pt x="7157" y="4452"/>
                    <a:pt x="7163" y="4452"/>
                    <a:pt x="7171" y="4452"/>
                  </a:cubicBezTo>
                  <a:lnTo>
                    <a:pt x="7171" y="4392"/>
                  </a:lnTo>
                  <a:cubicBezTo>
                    <a:pt x="7295" y="4452"/>
                    <a:pt x="7354" y="4516"/>
                    <a:pt x="7295" y="4516"/>
                  </a:cubicBezTo>
                  <a:cubicBezTo>
                    <a:pt x="7439" y="4588"/>
                    <a:pt x="7477" y="4618"/>
                    <a:pt x="7484" y="4618"/>
                  </a:cubicBezTo>
                  <a:cubicBezTo>
                    <a:pt x="7489" y="4618"/>
                    <a:pt x="7478" y="4602"/>
                    <a:pt x="7478" y="4575"/>
                  </a:cubicBezTo>
                  <a:cubicBezTo>
                    <a:pt x="7478" y="4575"/>
                    <a:pt x="7446" y="4543"/>
                    <a:pt x="7502" y="4526"/>
                  </a:cubicBezTo>
                  <a:lnTo>
                    <a:pt x="7502" y="4526"/>
                  </a:lnTo>
                  <a:cubicBezTo>
                    <a:pt x="7495" y="4524"/>
                    <a:pt x="7487" y="4520"/>
                    <a:pt x="7478" y="4516"/>
                  </a:cubicBezTo>
                  <a:cubicBezTo>
                    <a:pt x="7384" y="4453"/>
                    <a:pt x="7371" y="4438"/>
                    <a:pt x="7388" y="4438"/>
                  </a:cubicBezTo>
                  <a:cubicBezTo>
                    <a:pt x="7404" y="4438"/>
                    <a:pt x="7449" y="4452"/>
                    <a:pt x="7478" y="4452"/>
                  </a:cubicBezTo>
                  <a:cubicBezTo>
                    <a:pt x="7542" y="4452"/>
                    <a:pt x="7601" y="4452"/>
                    <a:pt x="7542" y="4392"/>
                  </a:cubicBezTo>
                  <a:lnTo>
                    <a:pt x="7542" y="4392"/>
                  </a:lnTo>
                  <a:cubicBezTo>
                    <a:pt x="7634" y="4422"/>
                    <a:pt x="7679" y="4437"/>
                    <a:pt x="7702" y="4437"/>
                  </a:cubicBezTo>
                  <a:cubicBezTo>
                    <a:pt x="7725" y="4437"/>
                    <a:pt x="7725" y="4422"/>
                    <a:pt x="7725" y="4392"/>
                  </a:cubicBezTo>
                  <a:cubicBezTo>
                    <a:pt x="7738" y="4380"/>
                    <a:pt x="7755" y="4374"/>
                    <a:pt x="7775" y="4374"/>
                  </a:cubicBezTo>
                  <a:cubicBezTo>
                    <a:pt x="7859" y="4374"/>
                    <a:pt x="7997" y="4464"/>
                    <a:pt x="8096" y="4516"/>
                  </a:cubicBezTo>
                  <a:cubicBezTo>
                    <a:pt x="8160" y="4452"/>
                    <a:pt x="8096" y="4452"/>
                    <a:pt x="8037" y="4452"/>
                  </a:cubicBezTo>
                  <a:cubicBezTo>
                    <a:pt x="7913" y="4392"/>
                    <a:pt x="7849" y="4392"/>
                    <a:pt x="7849" y="4328"/>
                  </a:cubicBezTo>
                  <a:lnTo>
                    <a:pt x="7972" y="4328"/>
                  </a:lnTo>
                  <a:cubicBezTo>
                    <a:pt x="7972" y="4269"/>
                    <a:pt x="7913" y="4145"/>
                    <a:pt x="7849" y="4081"/>
                  </a:cubicBezTo>
                  <a:cubicBezTo>
                    <a:pt x="7861" y="4069"/>
                    <a:pt x="7873" y="4065"/>
                    <a:pt x="7886" y="4065"/>
                  </a:cubicBezTo>
                  <a:cubicBezTo>
                    <a:pt x="7936" y="4065"/>
                    <a:pt x="7985" y="4145"/>
                    <a:pt x="8037" y="4145"/>
                  </a:cubicBezTo>
                  <a:cubicBezTo>
                    <a:pt x="7972" y="4081"/>
                    <a:pt x="7913" y="4022"/>
                    <a:pt x="7849" y="4022"/>
                  </a:cubicBezTo>
                  <a:lnTo>
                    <a:pt x="7972" y="4022"/>
                  </a:lnTo>
                  <a:cubicBezTo>
                    <a:pt x="7849" y="3957"/>
                    <a:pt x="7725" y="3957"/>
                    <a:pt x="7666" y="3834"/>
                  </a:cubicBezTo>
                  <a:cubicBezTo>
                    <a:pt x="7542" y="3834"/>
                    <a:pt x="7601" y="3834"/>
                    <a:pt x="7725" y="3774"/>
                  </a:cubicBezTo>
                  <a:cubicBezTo>
                    <a:pt x="7789" y="3774"/>
                    <a:pt x="7849" y="3774"/>
                    <a:pt x="7725" y="3710"/>
                  </a:cubicBezTo>
                  <a:cubicBezTo>
                    <a:pt x="7789" y="3710"/>
                    <a:pt x="7849" y="3710"/>
                    <a:pt x="7913" y="3774"/>
                  </a:cubicBezTo>
                  <a:lnTo>
                    <a:pt x="7725" y="3586"/>
                  </a:lnTo>
                  <a:cubicBezTo>
                    <a:pt x="7666" y="3586"/>
                    <a:pt x="7601" y="3527"/>
                    <a:pt x="7478" y="3463"/>
                  </a:cubicBezTo>
                  <a:lnTo>
                    <a:pt x="7601" y="3463"/>
                  </a:lnTo>
                  <a:cubicBezTo>
                    <a:pt x="7418" y="3463"/>
                    <a:pt x="7171" y="3339"/>
                    <a:pt x="6924" y="3215"/>
                  </a:cubicBezTo>
                  <a:lnTo>
                    <a:pt x="6677" y="3215"/>
                  </a:lnTo>
                  <a:cubicBezTo>
                    <a:pt x="6553" y="3156"/>
                    <a:pt x="6489" y="3156"/>
                    <a:pt x="6365" y="3092"/>
                  </a:cubicBezTo>
                  <a:cubicBezTo>
                    <a:pt x="6429" y="3092"/>
                    <a:pt x="6553" y="3156"/>
                    <a:pt x="6736" y="3156"/>
                  </a:cubicBezTo>
                  <a:lnTo>
                    <a:pt x="6860" y="3156"/>
                  </a:lnTo>
                  <a:cubicBezTo>
                    <a:pt x="6983" y="3215"/>
                    <a:pt x="7048" y="3215"/>
                    <a:pt x="7107" y="3215"/>
                  </a:cubicBezTo>
                  <a:lnTo>
                    <a:pt x="6983" y="3215"/>
                  </a:lnTo>
                  <a:cubicBezTo>
                    <a:pt x="7171" y="3280"/>
                    <a:pt x="7354" y="3339"/>
                    <a:pt x="7478" y="3403"/>
                  </a:cubicBezTo>
                  <a:lnTo>
                    <a:pt x="7418" y="3339"/>
                  </a:lnTo>
                  <a:cubicBezTo>
                    <a:pt x="7478" y="3339"/>
                    <a:pt x="7542" y="3403"/>
                    <a:pt x="7542" y="3403"/>
                  </a:cubicBezTo>
                  <a:cubicBezTo>
                    <a:pt x="7478" y="3339"/>
                    <a:pt x="7478" y="3339"/>
                    <a:pt x="7418" y="3339"/>
                  </a:cubicBezTo>
                  <a:lnTo>
                    <a:pt x="7601" y="3339"/>
                  </a:lnTo>
                  <a:cubicBezTo>
                    <a:pt x="7601" y="3280"/>
                    <a:pt x="7666" y="3280"/>
                    <a:pt x="7725" y="3215"/>
                  </a:cubicBezTo>
                  <a:cubicBezTo>
                    <a:pt x="7354" y="3092"/>
                    <a:pt x="6860" y="2968"/>
                    <a:pt x="6612" y="2844"/>
                  </a:cubicBezTo>
                  <a:lnTo>
                    <a:pt x="6612" y="2844"/>
                  </a:lnTo>
                  <a:cubicBezTo>
                    <a:pt x="6860" y="2909"/>
                    <a:pt x="6983" y="2909"/>
                    <a:pt x="7231" y="2909"/>
                  </a:cubicBezTo>
                  <a:cubicBezTo>
                    <a:pt x="7107" y="2909"/>
                    <a:pt x="7171" y="2968"/>
                    <a:pt x="7231" y="2968"/>
                  </a:cubicBezTo>
                  <a:cubicBezTo>
                    <a:pt x="7323" y="3016"/>
                    <a:pt x="7415" y="3061"/>
                    <a:pt x="7431" y="3081"/>
                  </a:cubicBezTo>
                  <a:lnTo>
                    <a:pt x="7431" y="3081"/>
                  </a:lnTo>
                  <a:cubicBezTo>
                    <a:pt x="7449" y="3070"/>
                    <a:pt x="7471" y="3065"/>
                    <a:pt x="7495" y="3065"/>
                  </a:cubicBezTo>
                  <a:cubicBezTo>
                    <a:pt x="7554" y="3065"/>
                    <a:pt x="7623" y="3092"/>
                    <a:pt x="7666" y="3092"/>
                  </a:cubicBezTo>
                  <a:cubicBezTo>
                    <a:pt x="7542" y="3032"/>
                    <a:pt x="7418" y="2968"/>
                    <a:pt x="7295" y="2968"/>
                  </a:cubicBezTo>
                  <a:cubicBezTo>
                    <a:pt x="7542" y="2968"/>
                    <a:pt x="7418" y="2909"/>
                    <a:pt x="7478" y="2909"/>
                  </a:cubicBezTo>
                  <a:cubicBezTo>
                    <a:pt x="7107" y="2909"/>
                    <a:pt x="7107" y="2785"/>
                    <a:pt x="6983" y="2721"/>
                  </a:cubicBezTo>
                  <a:cubicBezTo>
                    <a:pt x="7107" y="2721"/>
                    <a:pt x="7295" y="2721"/>
                    <a:pt x="7295" y="2785"/>
                  </a:cubicBezTo>
                  <a:cubicBezTo>
                    <a:pt x="7418" y="2785"/>
                    <a:pt x="7295" y="2721"/>
                    <a:pt x="7107" y="2721"/>
                  </a:cubicBezTo>
                  <a:cubicBezTo>
                    <a:pt x="6983" y="2721"/>
                    <a:pt x="6800" y="2662"/>
                    <a:pt x="6924" y="2662"/>
                  </a:cubicBezTo>
                  <a:lnTo>
                    <a:pt x="6983" y="2662"/>
                  </a:lnTo>
                  <a:cubicBezTo>
                    <a:pt x="6860" y="2662"/>
                    <a:pt x="6860" y="2538"/>
                    <a:pt x="6983" y="2538"/>
                  </a:cubicBezTo>
                  <a:lnTo>
                    <a:pt x="7048" y="2597"/>
                  </a:lnTo>
                  <a:cubicBezTo>
                    <a:pt x="6990" y="2487"/>
                    <a:pt x="6789" y="2280"/>
                    <a:pt x="6485" y="2280"/>
                  </a:cubicBezTo>
                  <a:cubicBezTo>
                    <a:pt x="6477" y="2280"/>
                    <a:pt x="6469" y="2280"/>
                    <a:pt x="6461" y="2281"/>
                  </a:cubicBezTo>
                  <a:lnTo>
                    <a:pt x="6461" y="2281"/>
                  </a:lnTo>
                  <a:cubicBezTo>
                    <a:pt x="6596" y="2262"/>
                    <a:pt x="6815" y="2226"/>
                    <a:pt x="6860" y="2226"/>
                  </a:cubicBezTo>
                  <a:cubicBezTo>
                    <a:pt x="6465" y="2226"/>
                    <a:pt x="6066" y="2280"/>
                    <a:pt x="5716" y="2335"/>
                  </a:cubicBezTo>
                  <a:lnTo>
                    <a:pt x="5716" y="2335"/>
                  </a:lnTo>
                  <a:cubicBezTo>
                    <a:pt x="5849" y="2301"/>
                    <a:pt x="6034" y="2214"/>
                    <a:pt x="6182" y="2167"/>
                  </a:cubicBezTo>
                  <a:cubicBezTo>
                    <a:pt x="6365" y="2103"/>
                    <a:pt x="6612" y="2043"/>
                    <a:pt x="6736" y="2043"/>
                  </a:cubicBezTo>
                  <a:cubicBezTo>
                    <a:pt x="6736" y="2043"/>
                    <a:pt x="6736" y="1979"/>
                    <a:pt x="6553" y="1979"/>
                  </a:cubicBezTo>
                  <a:cubicBezTo>
                    <a:pt x="6553" y="1979"/>
                    <a:pt x="6241" y="2103"/>
                    <a:pt x="6182" y="2103"/>
                  </a:cubicBezTo>
                  <a:cubicBezTo>
                    <a:pt x="6306" y="2043"/>
                    <a:pt x="6365" y="1979"/>
                    <a:pt x="6365" y="1979"/>
                  </a:cubicBezTo>
                  <a:cubicBezTo>
                    <a:pt x="6365" y="1979"/>
                    <a:pt x="6365" y="1941"/>
                    <a:pt x="6429" y="1893"/>
                  </a:cubicBezTo>
                  <a:lnTo>
                    <a:pt x="6429" y="1893"/>
                  </a:lnTo>
                  <a:cubicBezTo>
                    <a:pt x="6325" y="1941"/>
                    <a:pt x="6127" y="1997"/>
                    <a:pt x="6038" y="1997"/>
                  </a:cubicBezTo>
                  <a:cubicBezTo>
                    <a:pt x="6011" y="1997"/>
                    <a:pt x="5994" y="1992"/>
                    <a:pt x="5994" y="1979"/>
                  </a:cubicBezTo>
                  <a:cubicBezTo>
                    <a:pt x="6046" y="1979"/>
                    <a:pt x="6255" y="1860"/>
                    <a:pt x="6368" y="1814"/>
                  </a:cubicBezTo>
                  <a:lnTo>
                    <a:pt x="6368" y="1814"/>
                  </a:lnTo>
                  <a:cubicBezTo>
                    <a:pt x="6213" y="1856"/>
                    <a:pt x="6097" y="1863"/>
                    <a:pt x="5935" y="1920"/>
                  </a:cubicBezTo>
                  <a:cubicBezTo>
                    <a:pt x="6058" y="1855"/>
                    <a:pt x="6241" y="1732"/>
                    <a:pt x="6306" y="1672"/>
                  </a:cubicBezTo>
                  <a:lnTo>
                    <a:pt x="6306" y="1672"/>
                  </a:lnTo>
                  <a:cubicBezTo>
                    <a:pt x="6297" y="1681"/>
                    <a:pt x="6289" y="1684"/>
                    <a:pt x="6282" y="1684"/>
                  </a:cubicBezTo>
                  <a:cubicBezTo>
                    <a:pt x="6240" y="1684"/>
                    <a:pt x="6233" y="1549"/>
                    <a:pt x="6182" y="1549"/>
                  </a:cubicBezTo>
                  <a:cubicBezTo>
                    <a:pt x="6182" y="1608"/>
                    <a:pt x="6118" y="1608"/>
                    <a:pt x="6118" y="1672"/>
                  </a:cubicBezTo>
                  <a:cubicBezTo>
                    <a:pt x="6118" y="1620"/>
                    <a:pt x="6085" y="1600"/>
                    <a:pt x="6037" y="1600"/>
                  </a:cubicBezTo>
                  <a:cubicBezTo>
                    <a:pt x="5973" y="1600"/>
                    <a:pt x="5882" y="1636"/>
                    <a:pt x="5811" y="1672"/>
                  </a:cubicBezTo>
                  <a:cubicBezTo>
                    <a:pt x="5688" y="1732"/>
                    <a:pt x="5564" y="1796"/>
                    <a:pt x="5500" y="1796"/>
                  </a:cubicBezTo>
                  <a:cubicBezTo>
                    <a:pt x="5564" y="1732"/>
                    <a:pt x="5871" y="1484"/>
                    <a:pt x="5871" y="1361"/>
                  </a:cubicBezTo>
                  <a:lnTo>
                    <a:pt x="5871" y="1361"/>
                  </a:lnTo>
                  <a:cubicBezTo>
                    <a:pt x="5811" y="1425"/>
                    <a:pt x="5564" y="1549"/>
                    <a:pt x="5376" y="1732"/>
                  </a:cubicBezTo>
                  <a:cubicBezTo>
                    <a:pt x="5193" y="1855"/>
                    <a:pt x="5005" y="1979"/>
                    <a:pt x="4946" y="2043"/>
                  </a:cubicBezTo>
                  <a:lnTo>
                    <a:pt x="5005" y="1920"/>
                  </a:lnTo>
                  <a:lnTo>
                    <a:pt x="5005" y="1920"/>
                  </a:lnTo>
                  <a:lnTo>
                    <a:pt x="4881" y="1979"/>
                  </a:lnTo>
                  <a:cubicBezTo>
                    <a:pt x="4946" y="1855"/>
                    <a:pt x="5129" y="1732"/>
                    <a:pt x="5317" y="1608"/>
                  </a:cubicBezTo>
                  <a:cubicBezTo>
                    <a:pt x="5440" y="1549"/>
                    <a:pt x="5500" y="1484"/>
                    <a:pt x="5623" y="1425"/>
                  </a:cubicBezTo>
                  <a:cubicBezTo>
                    <a:pt x="5623" y="1425"/>
                    <a:pt x="5623" y="1361"/>
                    <a:pt x="5688" y="1361"/>
                  </a:cubicBezTo>
                  <a:lnTo>
                    <a:pt x="5747" y="1361"/>
                  </a:lnTo>
                  <a:cubicBezTo>
                    <a:pt x="5747" y="1301"/>
                    <a:pt x="5811" y="1301"/>
                    <a:pt x="5811" y="1301"/>
                  </a:cubicBezTo>
                  <a:cubicBezTo>
                    <a:pt x="5811" y="1237"/>
                    <a:pt x="5871" y="1237"/>
                    <a:pt x="5871" y="1178"/>
                  </a:cubicBezTo>
                  <a:lnTo>
                    <a:pt x="5811" y="1114"/>
                  </a:lnTo>
                  <a:cubicBezTo>
                    <a:pt x="5871" y="1054"/>
                    <a:pt x="5935" y="1054"/>
                    <a:pt x="5994" y="1054"/>
                  </a:cubicBezTo>
                  <a:cubicBezTo>
                    <a:pt x="5994" y="990"/>
                    <a:pt x="5935" y="990"/>
                    <a:pt x="5935" y="990"/>
                  </a:cubicBezTo>
                  <a:lnTo>
                    <a:pt x="5935" y="866"/>
                  </a:lnTo>
                  <a:cubicBezTo>
                    <a:pt x="5747" y="1054"/>
                    <a:pt x="5688" y="990"/>
                    <a:pt x="5564" y="1114"/>
                  </a:cubicBezTo>
                  <a:lnTo>
                    <a:pt x="5811" y="1054"/>
                  </a:lnTo>
                  <a:lnTo>
                    <a:pt x="5811" y="1054"/>
                  </a:lnTo>
                  <a:cubicBezTo>
                    <a:pt x="5711" y="1203"/>
                    <a:pt x="5447" y="1394"/>
                    <a:pt x="5352" y="1394"/>
                  </a:cubicBezTo>
                  <a:cubicBezTo>
                    <a:pt x="5330" y="1394"/>
                    <a:pt x="5317" y="1384"/>
                    <a:pt x="5317" y="1361"/>
                  </a:cubicBezTo>
                  <a:cubicBezTo>
                    <a:pt x="5317" y="1301"/>
                    <a:pt x="5564" y="1114"/>
                    <a:pt x="5623" y="1054"/>
                  </a:cubicBezTo>
                  <a:lnTo>
                    <a:pt x="5500" y="1054"/>
                  </a:lnTo>
                  <a:cubicBezTo>
                    <a:pt x="5500" y="1054"/>
                    <a:pt x="5564" y="990"/>
                    <a:pt x="5623" y="990"/>
                  </a:cubicBezTo>
                  <a:cubicBezTo>
                    <a:pt x="5623" y="970"/>
                    <a:pt x="5617" y="964"/>
                    <a:pt x="5605" y="964"/>
                  </a:cubicBezTo>
                  <a:cubicBezTo>
                    <a:pt x="5583" y="964"/>
                    <a:pt x="5542" y="990"/>
                    <a:pt x="5500" y="990"/>
                  </a:cubicBezTo>
                  <a:cubicBezTo>
                    <a:pt x="5475" y="1017"/>
                    <a:pt x="5449" y="1033"/>
                    <a:pt x="5432" y="1033"/>
                  </a:cubicBezTo>
                  <a:cubicBezTo>
                    <a:pt x="5409" y="1033"/>
                    <a:pt x="5403" y="1002"/>
                    <a:pt x="5440" y="931"/>
                  </a:cubicBezTo>
                  <a:cubicBezTo>
                    <a:pt x="5440" y="931"/>
                    <a:pt x="5557" y="772"/>
                    <a:pt x="5541" y="772"/>
                  </a:cubicBezTo>
                  <a:cubicBezTo>
                    <a:pt x="5537" y="772"/>
                    <a:pt x="5524" y="782"/>
                    <a:pt x="5500" y="807"/>
                  </a:cubicBezTo>
                  <a:cubicBezTo>
                    <a:pt x="5376" y="990"/>
                    <a:pt x="4758" y="1549"/>
                    <a:pt x="4634" y="1672"/>
                  </a:cubicBezTo>
                  <a:cubicBezTo>
                    <a:pt x="4634" y="1608"/>
                    <a:pt x="4698" y="1361"/>
                    <a:pt x="4758" y="1301"/>
                  </a:cubicBezTo>
                  <a:cubicBezTo>
                    <a:pt x="4862" y="1143"/>
                    <a:pt x="5100" y="1030"/>
                    <a:pt x="5207" y="925"/>
                  </a:cubicBezTo>
                  <a:lnTo>
                    <a:pt x="5207" y="925"/>
                  </a:lnTo>
                  <a:cubicBezTo>
                    <a:pt x="5186" y="931"/>
                    <a:pt x="5158" y="931"/>
                    <a:pt x="5129" y="931"/>
                  </a:cubicBezTo>
                  <a:cubicBezTo>
                    <a:pt x="5193" y="866"/>
                    <a:pt x="5317" y="807"/>
                    <a:pt x="5252" y="807"/>
                  </a:cubicBezTo>
                  <a:cubicBezTo>
                    <a:pt x="5211" y="835"/>
                    <a:pt x="5185" y="844"/>
                    <a:pt x="5169" y="844"/>
                  </a:cubicBezTo>
                  <a:cubicBezTo>
                    <a:pt x="5139" y="844"/>
                    <a:pt x="5140" y="815"/>
                    <a:pt x="5133" y="815"/>
                  </a:cubicBezTo>
                  <a:cubicBezTo>
                    <a:pt x="5127" y="815"/>
                    <a:pt x="5115" y="839"/>
                    <a:pt x="5069" y="931"/>
                  </a:cubicBezTo>
                  <a:cubicBezTo>
                    <a:pt x="5005" y="931"/>
                    <a:pt x="5069" y="807"/>
                    <a:pt x="5005" y="807"/>
                  </a:cubicBezTo>
                  <a:cubicBezTo>
                    <a:pt x="4949" y="923"/>
                    <a:pt x="4619" y="1039"/>
                    <a:pt x="4526" y="1053"/>
                  </a:cubicBezTo>
                  <a:lnTo>
                    <a:pt x="4526" y="1053"/>
                  </a:lnTo>
                  <a:cubicBezTo>
                    <a:pt x="4575" y="1043"/>
                    <a:pt x="4580" y="985"/>
                    <a:pt x="4634" y="931"/>
                  </a:cubicBezTo>
                  <a:cubicBezTo>
                    <a:pt x="4575" y="866"/>
                    <a:pt x="4634" y="743"/>
                    <a:pt x="4511" y="683"/>
                  </a:cubicBezTo>
                  <a:cubicBezTo>
                    <a:pt x="4560" y="634"/>
                    <a:pt x="4572" y="548"/>
                    <a:pt x="4631" y="512"/>
                  </a:cubicBezTo>
                  <a:lnTo>
                    <a:pt x="4631" y="512"/>
                  </a:lnTo>
                  <a:cubicBezTo>
                    <a:pt x="4618" y="518"/>
                    <a:pt x="4606" y="523"/>
                    <a:pt x="4596" y="524"/>
                  </a:cubicBezTo>
                  <a:lnTo>
                    <a:pt x="4596" y="524"/>
                  </a:lnTo>
                  <a:cubicBezTo>
                    <a:pt x="4362" y="696"/>
                    <a:pt x="4130" y="807"/>
                    <a:pt x="3957" y="807"/>
                  </a:cubicBezTo>
                  <a:cubicBezTo>
                    <a:pt x="3833" y="807"/>
                    <a:pt x="4080" y="683"/>
                    <a:pt x="4016" y="683"/>
                  </a:cubicBezTo>
                  <a:cubicBezTo>
                    <a:pt x="4003" y="642"/>
                    <a:pt x="3972" y="628"/>
                    <a:pt x="3932" y="628"/>
                  </a:cubicBezTo>
                  <a:cubicBezTo>
                    <a:pt x="3839" y="628"/>
                    <a:pt x="3697" y="707"/>
                    <a:pt x="3625" y="707"/>
                  </a:cubicBezTo>
                  <a:cubicBezTo>
                    <a:pt x="3587" y="707"/>
                    <a:pt x="3568" y="685"/>
                    <a:pt x="3586" y="619"/>
                  </a:cubicBezTo>
                  <a:cubicBezTo>
                    <a:pt x="3709" y="495"/>
                    <a:pt x="3892" y="436"/>
                    <a:pt x="3957" y="312"/>
                  </a:cubicBezTo>
                  <a:cubicBezTo>
                    <a:pt x="4080" y="312"/>
                    <a:pt x="3957" y="495"/>
                    <a:pt x="4016" y="495"/>
                  </a:cubicBezTo>
                  <a:lnTo>
                    <a:pt x="4016" y="436"/>
                  </a:lnTo>
                  <a:cubicBezTo>
                    <a:pt x="4037" y="415"/>
                    <a:pt x="4058" y="407"/>
                    <a:pt x="4077" y="407"/>
                  </a:cubicBezTo>
                  <a:cubicBezTo>
                    <a:pt x="4113" y="407"/>
                    <a:pt x="4140" y="436"/>
                    <a:pt x="4140" y="436"/>
                  </a:cubicBezTo>
                  <a:cubicBezTo>
                    <a:pt x="4204" y="312"/>
                    <a:pt x="3957" y="189"/>
                    <a:pt x="4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5"/>
            <p:cNvSpPr/>
            <p:nvPr/>
          </p:nvSpPr>
          <p:spPr>
            <a:xfrm>
              <a:off x="1994750" y="3162575"/>
              <a:ext cx="3125" cy="25"/>
            </a:xfrm>
            <a:custGeom>
              <a:avLst/>
              <a:gdLst/>
              <a:ahLst/>
              <a:cxnLst/>
              <a:rect l="l" t="t" r="r" b="b"/>
              <a:pathLst>
                <a:path w="125" h="1" extrusionOk="0">
                  <a:moveTo>
                    <a:pt x="124"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5"/>
            <p:cNvSpPr/>
            <p:nvPr/>
          </p:nvSpPr>
          <p:spPr>
            <a:xfrm>
              <a:off x="1953100" y="3202750"/>
              <a:ext cx="1500" cy="1500"/>
            </a:xfrm>
            <a:custGeom>
              <a:avLst/>
              <a:gdLst/>
              <a:ahLst/>
              <a:cxnLst/>
              <a:rect l="l" t="t" r="r" b="b"/>
              <a:pathLst>
                <a:path w="60" h="60" extrusionOk="0">
                  <a:moveTo>
                    <a:pt x="0" y="1"/>
                  </a:moveTo>
                  <a:lnTo>
                    <a:pt x="0" y="1"/>
                  </a:lnTo>
                  <a:lnTo>
                    <a:pt x="6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5"/>
            <p:cNvSpPr/>
            <p:nvPr/>
          </p:nvSpPr>
          <p:spPr>
            <a:xfrm>
              <a:off x="1939125" y="3097650"/>
              <a:ext cx="1625" cy="1525"/>
            </a:xfrm>
            <a:custGeom>
              <a:avLst/>
              <a:gdLst/>
              <a:ahLst/>
              <a:cxnLst/>
              <a:rect l="l" t="t" r="r" b="b"/>
              <a:pathLst>
                <a:path w="65" h="61" extrusionOk="0">
                  <a:moveTo>
                    <a:pt x="65" y="1"/>
                  </a:moveTo>
                  <a:cubicBezTo>
                    <a:pt x="65" y="1"/>
                    <a:pt x="65" y="60"/>
                    <a:pt x="0" y="60"/>
                  </a:cubicBezTo>
                  <a:cubicBezTo>
                    <a:pt x="65" y="60"/>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5"/>
            <p:cNvSpPr/>
            <p:nvPr/>
          </p:nvSpPr>
          <p:spPr>
            <a:xfrm>
              <a:off x="1882000" y="3088400"/>
              <a:ext cx="1500" cy="1500"/>
            </a:xfrm>
            <a:custGeom>
              <a:avLst/>
              <a:gdLst/>
              <a:ahLst/>
              <a:cxnLst/>
              <a:rect l="l" t="t" r="r" b="b"/>
              <a:pathLst>
                <a:path w="60" h="60" extrusionOk="0">
                  <a:moveTo>
                    <a:pt x="60" y="0"/>
                  </a:moveTo>
                  <a:lnTo>
                    <a:pt x="1" y="59"/>
                  </a:lnTo>
                  <a:lnTo>
                    <a:pt x="60" y="59"/>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5"/>
            <p:cNvSpPr/>
            <p:nvPr/>
          </p:nvSpPr>
          <p:spPr>
            <a:xfrm>
              <a:off x="1891275" y="3065150"/>
              <a:ext cx="3125" cy="1625"/>
            </a:xfrm>
            <a:custGeom>
              <a:avLst/>
              <a:gdLst/>
              <a:ahLst/>
              <a:cxnLst/>
              <a:rect l="l" t="t" r="r" b="b"/>
              <a:pathLst>
                <a:path w="125" h="65" extrusionOk="0">
                  <a:moveTo>
                    <a:pt x="60" y="0"/>
                  </a:moveTo>
                  <a:lnTo>
                    <a:pt x="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5"/>
            <p:cNvSpPr/>
            <p:nvPr/>
          </p:nvSpPr>
          <p:spPr>
            <a:xfrm>
              <a:off x="1888175" y="3077500"/>
              <a:ext cx="6225" cy="3125"/>
            </a:xfrm>
            <a:custGeom>
              <a:avLst/>
              <a:gdLst/>
              <a:ahLst/>
              <a:cxnLst/>
              <a:rect l="l" t="t" r="r" b="b"/>
              <a:pathLst>
                <a:path w="249" h="125" extrusionOk="0">
                  <a:moveTo>
                    <a:pt x="124" y="1"/>
                  </a:moveTo>
                  <a:cubicBezTo>
                    <a:pt x="1" y="124"/>
                    <a:pt x="60" y="124"/>
                    <a:pt x="124" y="124"/>
                  </a:cubicBezTo>
                  <a:cubicBezTo>
                    <a:pt x="248"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5"/>
            <p:cNvSpPr/>
            <p:nvPr/>
          </p:nvSpPr>
          <p:spPr>
            <a:xfrm>
              <a:off x="1889675" y="3077500"/>
              <a:ext cx="1625" cy="25"/>
            </a:xfrm>
            <a:custGeom>
              <a:avLst/>
              <a:gdLst/>
              <a:ahLst/>
              <a:cxnLst/>
              <a:rect l="l" t="t" r="r" b="b"/>
              <a:pathLst>
                <a:path w="65" h="1" extrusionOk="0">
                  <a:moveTo>
                    <a:pt x="64" y="1"/>
                  </a:moveTo>
                  <a:lnTo>
                    <a:pt x="64" y="1"/>
                  </a:lnTo>
                  <a:cubicBezTo>
                    <a:pt x="0" y="1"/>
                    <a:pt x="6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5"/>
            <p:cNvSpPr/>
            <p:nvPr/>
          </p:nvSpPr>
          <p:spPr>
            <a:xfrm>
              <a:off x="1886725" y="3092975"/>
              <a:ext cx="6700" cy="2950"/>
            </a:xfrm>
            <a:custGeom>
              <a:avLst/>
              <a:gdLst/>
              <a:ahLst/>
              <a:cxnLst/>
              <a:rect l="l" t="t" r="r" b="b"/>
              <a:pathLst>
                <a:path w="268" h="118" extrusionOk="0">
                  <a:moveTo>
                    <a:pt x="182" y="0"/>
                  </a:moveTo>
                  <a:cubicBezTo>
                    <a:pt x="182" y="0"/>
                    <a:pt x="60" y="80"/>
                    <a:pt x="47" y="80"/>
                  </a:cubicBezTo>
                  <a:cubicBezTo>
                    <a:pt x="43" y="80"/>
                    <a:pt x="46" y="76"/>
                    <a:pt x="59" y="64"/>
                  </a:cubicBezTo>
                  <a:lnTo>
                    <a:pt x="59" y="64"/>
                  </a:lnTo>
                  <a:cubicBezTo>
                    <a:pt x="1" y="103"/>
                    <a:pt x="2" y="117"/>
                    <a:pt x="28" y="117"/>
                  </a:cubicBezTo>
                  <a:cubicBezTo>
                    <a:pt x="87" y="117"/>
                    <a:pt x="268" y="44"/>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5"/>
            <p:cNvSpPr/>
            <p:nvPr/>
          </p:nvSpPr>
          <p:spPr>
            <a:xfrm>
              <a:off x="1895850" y="3072925"/>
              <a:ext cx="3125" cy="3125"/>
            </a:xfrm>
            <a:custGeom>
              <a:avLst/>
              <a:gdLst/>
              <a:ahLst/>
              <a:cxnLst/>
              <a:rect l="l" t="t" r="r" b="b"/>
              <a:pathLst>
                <a:path w="125" h="125" extrusionOk="0">
                  <a:moveTo>
                    <a:pt x="124" y="1"/>
                  </a:moveTo>
                  <a:lnTo>
                    <a:pt x="0" y="124"/>
                  </a:lnTo>
                  <a:lnTo>
                    <a:pt x="0" y="124"/>
                  </a:ln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5"/>
            <p:cNvSpPr/>
            <p:nvPr/>
          </p:nvSpPr>
          <p:spPr>
            <a:xfrm>
              <a:off x="1900550" y="3079125"/>
              <a:ext cx="1500" cy="1500"/>
            </a:xfrm>
            <a:custGeom>
              <a:avLst/>
              <a:gdLst/>
              <a:ahLst/>
              <a:cxnLst/>
              <a:rect l="l" t="t" r="r" b="b"/>
              <a:pathLst>
                <a:path w="60" h="60" extrusionOk="0">
                  <a:moveTo>
                    <a:pt x="0" y="0"/>
                  </a:moveTo>
                  <a:cubicBezTo>
                    <a:pt x="0" y="59"/>
                    <a:pt x="0" y="59"/>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5"/>
            <p:cNvSpPr/>
            <p:nvPr/>
          </p:nvSpPr>
          <p:spPr>
            <a:xfrm>
              <a:off x="1898950" y="3079125"/>
              <a:ext cx="1625" cy="25"/>
            </a:xfrm>
            <a:custGeom>
              <a:avLst/>
              <a:gdLst/>
              <a:ahLst/>
              <a:cxnLst/>
              <a:rect l="l" t="t" r="r" b="b"/>
              <a:pathLst>
                <a:path w="65" h="1" extrusionOk="0">
                  <a:moveTo>
                    <a:pt x="6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5"/>
            <p:cNvSpPr/>
            <p:nvPr/>
          </p:nvSpPr>
          <p:spPr>
            <a:xfrm>
              <a:off x="1902025" y="3072925"/>
              <a:ext cx="25" cy="3125"/>
            </a:xfrm>
            <a:custGeom>
              <a:avLst/>
              <a:gdLst/>
              <a:ahLst/>
              <a:cxnLst/>
              <a:rect l="l" t="t" r="r" b="b"/>
              <a:pathLst>
                <a:path w="1" h="125" extrusionOk="0">
                  <a:moveTo>
                    <a:pt x="1" y="1"/>
                  </a:moveTo>
                  <a:lnTo>
                    <a:pt x="1" y="6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5"/>
            <p:cNvSpPr/>
            <p:nvPr/>
          </p:nvSpPr>
          <p:spPr>
            <a:xfrm>
              <a:off x="1911300" y="3092975"/>
              <a:ext cx="3125" cy="1625"/>
            </a:xfrm>
            <a:custGeom>
              <a:avLst/>
              <a:gdLst/>
              <a:ahLst/>
              <a:cxnLst/>
              <a:rect l="l" t="t" r="r" b="b"/>
              <a:pathLst>
                <a:path w="125" h="65" extrusionOk="0">
                  <a:moveTo>
                    <a:pt x="1" y="0"/>
                  </a:moveTo>
                  <a:lnTo>
                    <a:pt x="65" y="6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5"/>
            <p:cNvSpPr/>
            <p:nvPr/>
          </p:nvSpPr>
          <p:spPr>
            <a:xfrm>
              <a:off x="1914400" y="3082200"/>
              <a:ext cx="4725" cy="3125"/>
            </a:xfrm>
            <a:custGeom>
              <a:avLst/>
              <a:gdLst/>
              <a:ahLst/>
              <a:cxnLst/>
              <a:rect l="l" t="t" r="r" b="b"/>
              <a:pathLst>
                <a:path w="189" h="125" extrusionOk="0">
                  <a:moveTo>
                    <a:pt x="124" y="1"/>
                  </a:moveTo>
                  <a:cubicBezTo>
                    <a:pt x="124" y="60"/>
                    <a:pt x="65" y="60"/>
                    <a:pt x="0" y="124"/>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5"/>
            <p:cNvSpPr/>
            <p:nvPr/>
          </p:nvSpPr>
          <p:spPr>
            <a:xfrm>
              <a:off x="1920575" y="3083700"/>
              <a:ext cx="4725" cy="1625"/>
            </a:xfrm>
            <a:custGeom>
              <a:avLst/>
              <a:gdLst/>
              <a:ahLst/>
              <a:cxnLst/>
              <a:rect l="l" t="t" r="r" b="b"/>
              <a:pathLst>
                <a:path w="189" h="65" extrusionOk="0">
                  <a:moveTo>
                    <a:pt x="124" y="0"/>
                  </a:moveTo>
                  <a:cubicBezTo>
                    <a:pt x="124" y="0"/>
                    <a:pt x="1" y="0"/>
                    <a:pt x="1" y="64"/>
                  </a:cubicBezTo>
                  <a:cubicBezTo>
                    <a:pt x="65" y="64"/>
                    <a:pt x="188"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5"/>
            <p:cNvSpPr/>
            <p:nvPr/>
          </p:nvSpPr>
          <p:spPr>
            <a:xfrm>
              <a:off x="1925275" y="3108425"/>
              <a:ext cx="6200" cy="6200"/>
            </a:xfrm>
            <a:custGeom>
              <a:avLst/>
              <a:gdLst/>
              <a:ahLst/>
              <a:cxnLst/>
              <a:rect l="l" t="t" r="r" b="b"/>
              <a:pathLst>
                <a:path w="248" h="248" extrusionOk="0">
                  <a:moveTo>
                    <a:pt x="248" y="0"/>
                  </a:moveTo>
                  <a:lnTo>
                    <a:pt x="248" y="0"/>
                  </a:lnTo>
                  <a:lnTo>
                    <a:pt x="0" y="2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5"/>
            <p:cNvSpPr/>
            <p:nvPr/>
          </p:nvSpPr>
          <p:spPr>
            <a:xfrm>
              <a:off x="1957675" y="3109125"/>
              <a:ext cx="6200" cy="4250"/>
            </a:xfrm>
            <a:custGeom>
              <a:avLst/>
              <a:gdLst/>
              <a:ahLst/>
              <a:cxnLst/>
              <a:rect l="l" t="t" r="r" b="b"/>
              <a:pathLst>
                <a:path w="248" h="170" extrusionOk="0">
                  <a:moveTo>
                    <a:pt x="226" y="1"/>
                  </a:moveTo>
                  <a:cubicBezTo>
                    <a:pt x="191" y="1"/>
                    <a:pt x="121" y="72"/>
                    <a:pt x="86" y="72"/>
                  </a:cubicBezTo>
                  <a:cubicBezTo>
                    <a:pt x="73" y="72"/>
                    <a:pt x="64" y="63"/>
                    <a:pt x="64" y="36"/>
                  </a:cubicBezTo>
                  <a:cubicBezTo>
                    <a:pt x="0" y="36"/>
                    <a:pt x="64" y="160"/>
                    <a:pt x="0" y="160"/>
                  </a:cubicBezTo>
                  <a:cubicBezTo>
                    <a:pt x="49" y="160"/>
                    <a:pt x="78" y="169"/>
                    <a:pt x="104" y="169"/>
                  </a:cubicBezTo>
                  <a:cubicBezTo>
                    <a:pt x="143" y="169"/>
                    <a:pt x="172" y="147"/>
                    <a:pt x="247" y="36"/>
                  </a:cubicBezTo>
                  <a:cubicBezTo>
                    <a:pt x="247" y="10"/>
                    <a:pt x="239"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5"/>
            <p:cNvSpPr/>
            <p:nvPr/>
          </p:nvSpPr>
          <p:spPr>
            <a:xfrm>
              <a:off x="1956175" y="3113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5"/>
            <p:cNvSpPr/>
            <p:nvPr/>
          </p:nvSpPr>
          <p:spPr>
            <a:xfrm>
              <a:off x="1806200" y="3150200"/>
              <a:ext cx="3125" cy="1525"/>
            </a:xfrm>
            <a:custGeom>
              <a:avLst/>
              <a:gdLst/>
              <a:ahLst/>
              <a:cxnLst/>
              <a:rect l="l" t="t" r="r" b="b"/>
              <a:pathLst>
                <a:path w="125" h="61" extrusionOk="0">
                  <a:moveTo>
                    <a:pt x="1" y="1"/>
                  </a:moveTo>
                  <a:cubicBezTo>
                    <a:pt x="65" y="1"/>
                    <a:pt x="65" y="60"/>
                    <a:pt x="125" y="60"/>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5"/>
            <p:cNvSpPr/>
            <p:nvPr/>
          </p:nvSpPr>
          <p:spPr>
            <a:xfrm>
              <a:off x="1804725" y="3153300"/>
              <a:ext cx="3125" cy="4600"/>
            </a:xfrm>
            <a:custGeom>
              <a:avLst/>
              <a:gdLst/>
              <a:ahLst/>
              <a:cxnLst/>
              <a:rect l="l" t="t" r="r" b="b"/>
              <a:pathLst>
                <a:path w="125" h="184" extrusionOk="0">
                  <a:moveTo>
                    <a:pt x="1" y="0"/>
                  </a:moveTo>
                  <a:cubicBezTo>
                    <a:pt x="1" y="60"/>
                    <a:pt x="1" y="124"/>
                    <a:pt x="60" y="183"/>
                  </a:cubicBezTo>
                  <a:lnTo>
                    <a:pt x="124" y="18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5"/>
            <p:cNvSpPr/>
            <p:nvPr/>
          </p:nvSpPr>
          <p:spPr>
            <a:xfrm>
              <a:off x="2005650" y="3191875"/>
              <a:ext cx="3100" cy="1625"/>
            </a:xfrm>
            <a:custGeom>
              <a:avLst/>
              <a:gdLst/>
              <a:ahLst/>
              <a:cxnLst/>
              <a:rect l="l" t="t" r="r" b="b"/>
              <a:pathLst>
                <a:path w="124" h="65" extrusionOk="0">
                  <a:moveTo>
                    <a:pt x="0" y="0"/>
                  </a:moveTo>
                  <a:lnTo>
                    <a:pt x="124" y="65"/>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5"/>
            <p:cNvSpPr/>
            <p:nvPr/>
          </p:nvSpPr>
          <p:spPr>
            <a:xfrm>
              <a:off x="1984000" y="3194975"/>
              <a:ext cx="4600" cy="4700"/>
            </a:xfrm>
            <a:custGeom>
              <a:avLst/>
              <a:gdLst/>
              <a:ahLst/>
              <a:cxnLst/>
              <a:rect l="l" t="t" r="r" b="b"/>
              <a:pathLst>
                <a:path w="184" h="188" extrusionOk="0">
                  <a:moveTo>
                    <a:pt x="184" y="188"/>
                  </a:moveTo>
                  <a:lnTo>
                    <a:pt x="184"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5"/>
            <p:cNvSpPr/>
            <p:nvPr/>
          </p:nvSpPr>
          <p:spPr>
            <a:xfrm>
              <a:off x="1974325" y="3207600"/>
              <a:ext cx="5000" cy="2850"/>
            </a:xfrm>
            <a:custGeom>
              <a:avLst/>
              <a:gdLst/>
              <a:ahLst/>
              <a:cxnLst/>
              <a:rect l="l" t="t" r="r" b="b"/>
              <a:pathLst>
                <a:path w="200" h="114" extrusionOk="0">
                  <a:moveTo>
                    <a:pt x="15" y="1"/>
                  </a:moveTo>
                  <a:cubicBezTo>
                    <a:pt x="1" y="1"/>
                    <a:pt x="12" y="27"/>
                    <a:pt x="76" y="113"/>
                  </a:cubicBezTo>
                  <a:cubicBezTo>
                    <a:pt x="124" y="113"/>
                    <a:pt x="136" y="80"/>
                    <a:pt x="165" y="63"/>
                  </a:cubicBezTo>
                  <a:lnTo>
                    <a:pt x="165" y="63"/>
                  </a:lnTo>
                  <a:cubicBezTo>
                    <a:pt x="168" y="63"/>
                    <a:pt x="170" y="63"/>
                    <a:pt x="173" y="63"/>
                  </a:cubicBezTo>
                  <a:cubicBezTo>
                    <a:pt x="184" y="63"/>
                    <a:pt x="193" y="61"/>
                    <a:pt x="200" y="54"/>
                  </a:cubicBezTo>
                  <a:cubicBezTo>
                    <a:pt x="185" y="54"/>
                    <a:pt x="174" y="57"/>
                    <a:pt x="165" y="63"/>
                  </a:cubicBezTo>
                  <a:lnTo>
                    <a:pt x="165" y="63"/>
                  </a:lnTo>
                  <a:cubicBezTo>
                    <a:pt x="114" y="57"/>
                    <a:pt x="37" y="1"/>
                    <a:pt x="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65" name="Google Shape;3065;p45"/>
          <p:cNvSpPr txBox="1">
            <a:spLocks noGrp="1"/>
          </p:cNvSpPr>
          <p:nvPr>
            <p:ph type="subTitle" idx="3"/>
          </p:nvPr>
        </p:nvSpPr>
        <p:spPr>
          <a:xfrm>
            <a:off x="2402862" y="1269385"/>
            <a:ext cx="5636400" cy="367500"/>
          </a:xfrm>
          <a:prstGeom prst="rect">
            <a:avLst/>
          </a:prstGeom>
        </p:spPr>
        <p:txBody>
          <a:bodyPr spcFirstLastPara="1" wrap="square" lIns="91425" tIns="91425" rIns="91425" bIns="91425" anchor="t" anchorCtr="0">
            <a:noAutofit/>
          </a:bodyPr>
          <a:lstStyle/>
          <a:p>
            <a:pPr marL="0" indent="0"/>
            <a:r>
              <a:rPr lang="en-US" sz="1400" b="0" i="0" dirty="0">
                <a:solidFill>
                  <a:schemeClr val="bg2">
                    <a:lumMod val="10000"/>
                  </a:schemeClr>
                </a:solidFill>
              </a:rPr>
              <a:t>Dhaka City experiences various forms of cybercrime, including online scams, hacking, and identity theft, as the digital landscape expands</a:t>
            </a:r>
            <a:endParaRPr lang="en-US" sz="1400" u="none" dirty="0">
              <a:solidFill>
                <a:schemeClr val="bg2">
                  <a:lumMod val="10000"/>
                </a:schemeClr>
              </a:solidFill>
            </a:endParaRPr>
          </a:p>
          <a:p>
            <a:pPr marL="0" lvl="0" indent="0" algn="l" rtl="0">
              <a:spcBef>
                <a:spcPts val="0"/>
              </a:spcBef>
              <a:spcAft>
                <a:spcPts val="0"/>
              </a:spcAft>
              <a:buNone/>
            </a:pPr>
            <a:endParaRPr dirty="0"/>
          </a:p>
        </p:txBody>
      </p:sp>
      <p:sp>
        <p:nvSpPr>
          <p:cNvPr id="3068" name="Google Shape;3068;p45"/>
          <p:cNvSpPr txBox="1">
            <a:spLocks noGrp="1"/>
          </p:cNvSpPr>
          <p:nvPr>
            <p:ph type="subTitle" idx="6"/>
          </p:nvPr>
        </p:nvSpPr>
        <p:spPr>
          <a:xfrm>
            <a:off x="2402862" y="806354"/>
            <a:ext cx="5636400" cy="50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Cyber crime</a:t>
            </a:r>
            <a:endParaRPr dirty="0"/>
          </a:p>
        </p:txBody>
      </p:sp>
      <p:grpSp>
        <p:nvGrpSpPr>
          <p:cNvPr id="3320" name="Google Shape;3320;p45"/>
          <p:cNvGrpSpPr/>
          <p:nvPr/>
        </p:nvGrpSpPr>
        <p:grpSpPr>
          <a:xfrm>
            <a:off x="2504901" y="1234731"/>
            <a:ext cx="696957" cy="63905"/>
            <a:chOff x="609671" y="3834469"/>
            <a:chExt cx="3433285" cy="145403"/>
          </a:xfrm>
        </p:grpSpPr>
        <p:sp>
          <p:nvSpPr>
            <p:cNvPr id="3321" name="Google Shape;3321;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45"/>
          <p:cNvGrpSpPr/>
          <p:nvPr/>
        </p:nvGrpSpPr>
        <p:grpSpPr>
          <a:xfrm rot="17693695">
            <a:off x="961799" y="2353751"/>
            <a:ext cx="917572" cy="322281"/>
            <a:chOff x="1209675" y="3026125"/>
            <a:chExt cx="802175" cy="281750"/>
          </a:xfrm>
        </p:grpSpPr>
        <p:sp>
          <p:nvSpPr>
            <p:cNvPr id="3404" name="Google Shape;3404;p45"/>
            <p:cNvSpPr/>
            <p:nvPr/>
          </p:nvSpPr>
          <p:spPr>
            <a:xfrm>
              <a:off x="1919100" y="3166750"/>
              <a:ext cx="4600" cy="2425"/>
            </a:xfrm>
            <a:custGeom>
              <a:avLst/>
              <a:gdLst/>
              <a:ahLst/>
              <a:cxnLst/>
              <a:rect l="l" t="t" r="r" b="b"/>
              <a:pathLst>
                <a:path w="184" h="97" extrusionOk="0">
                  <a:moveTo>
                    <a:pt x="148" y="0"/>
                  </a:moveTo>
                  <a:cubicBezTo>
                    <a:pt x="99" y="0"/>
                    <a:pt x="48" y="81"/>
                    <a:pt x="0" y="81"/>
                  </a:cubicBezTo>
                  <a:cubicBezTo>
                    <a:pt x="12" y="92"/>
                    <a:pt x="26" y="97"/>
                    <a:pt x="41" y="97"/>
                  </a:cubicBezTo>
                  <a:cubicBezTo>
                    <a:pt x="103" y="97"/>
                    <a:pt x="183" y="16"/>
                    <a:pt x="183" y="16"/>
                  </a:cubicBezTo>
                  <a:cubicBezTo>
                    <a:pt x="172" y="5"/>
                    <a:pt x="16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5"/>
            <p:cNvSpPr/>
            <p:nvPr/>
          </p:nvSpPr>
          <p:spPr>
            <a:xfrm>
              <a:off x="1928375" y="3134750"/>
              <a:ext cx="4600" cy="25"/>
            </a:xfrm>
            <a:custGeom>
              <a:avLst/>
              <a:gdLst/>
              <a:ahLst/>
              <a:cxnLst/>
              <a:rect l="l" t="t" r="r" b="b"/>
              <a:pathLst>
                <a:path w="184" h="1" extrusionOk="0">
                  <a:moveTo>
                    <a:pt x="124" y="1"/>
                  </a:moveTo>
                  <a:lnTo>
                    <a:pt x="183"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5"/>
            <p:cNvSpPr/>
            <p:nvPr/>
          </p:nvSpPr>
          <p:spPr>
            <a:xfrm>
              <a:off x="1914400" y="3123875"/>
              <a:ext cx="12375" cy="7800"/>
            </a:xfrm>
            <a:custGeom>
              <a:avLst/>
              <a:gdLst/>
              <a:ahLst/>
              <a:cxnLst/>
              <a:rect l="l" t="t" r="r" b="b"/>
              <a:pathLst>
                <a:path w="495" h="312" extrusionOk="0">
                  <a:moveTo>
                    <a:pt x="0" y="0"/>
                  </a:moveTo>
                  <a:cubicBezTo>
                    <a:pt x="0" y="124"/>
                    <a:pt x="65" y="124"/>
                    <a:pt x="124" y="188"/>
                  </a:cubicBezTo>
                  <a:cubicBezTo>
                    <a:pt x="248" y="188"/>
                    <a:pt x="312" y="188"/>
                    <a:pt x="371" y="248"/>
                  </a:cubicBezTo>
                  <a:lnTo>
                    <a:pt x="371" y="312"/>
                  </a:lnTo>
                  <a:lnTo>
                    <a:pt x="495" y="248"/>
                  </a:lnTo>
                  <a:cubicBezTo>
                    <a:pt x="371" y="124"/>
                    <a:pt x="65" y="12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5"/>
            <p:cNvSpPr/>
            <p:nvPr/>
          </p:nvSpPr>
          <p:spPr>
            <a:xfrm>
              <a:off x="1910150" y="3106925"/>
              <a:ext cx="2775" cy="1525"/>
            </a:xfrm>
            <a:custGeom>
              <a:avLst/>
              <a:gdLst/>
              <a:ahLst/>
              <a:cxnLst/>
              <a:rect l="l" t="t" r="r" b="b"/>
              <a:pathLst>
                <a:path w="111" h="61" extrusionOk="0">
                  <a:moveTo>
                    <a:pt x="47" y="1"/>
                  </a:moveTo>
                  <a:cubicBezTo>
                    <a:pt x="47" y="31"/>
                    <a:pt x="16" y="31"/>
                    <a:pt x="8" y="31"/>
                  </a:cubicBezTo>
                  <a:cubicBezTo>
                    <a:pt x="1" y="31"/>
                    <a:pt x="17" y="31"/>
                    <a:pt x="111" y="60"/>
                  </a:cubicBezTo>
                  <a:lnTo>
                    <a:pt x="1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5"/>
            <p:cNvSpPr/>
            <p:nvPr/>
          </p:nvSpPr>
          <p:spPr>
            <a:xfrm>
              <a:off x="1912900" y="3106450"/>
              <a:ext cx="875" cy="925"/>
            </a:xfrm>
            <a:custGeom>
              <a:avLst/>
              <a:gdLst/>
              <a:ahLst/>
              <a:cxnLst/>
              <a:rect l="l" t="t" r="r" b="b"/>
              <a:pathLst>
                <a:path w="35" h="37" extrusionOk="0">
                  <a:moveTo>
                    <a:pt x="8" y="1"/>
                  </a:moveTo>
                  <a:cubicBezTo>
                    <a:pt x="4" y="1"/>
                    <a:pt x="1" y="6"/>
                    <a:pt x="1" y="20"/>
                  </a:cubicBezTo>
                  <a:cubicBezTo>
                    <a:pt x="13" y="32"/>
                    <a:pt x="20" y="36"/>
                    <a:pt x="24" y="36"/>
                  </a:cubicBezTo>
                  <a:cubicBezTo>
                    <a:pt x="34" y="36"/>
                    <a:pt x="18"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5"/>
            <p:cNvSpPr/>
            <p:nvPr/>
          </p:nvSpPr>
          <p:spPr>
            <a:xfrm>
              <a:off x="1903625" y="3099150"/>
              <a:ext cx="3125" cy="4725"/>
            </a:xfrm>
            <a:custGeom>
              <a:avLst/>
              <a:gdLst/>
              <a:ahLst/>
              <a:cxnLst/>
              <a:rect l="l" t="t" r="r" b="b"/>
              <a:pathLst>
                <a:path w="125" h="189" extrusionOk="0">
                  <a:moveTo>
                    <a:pt x="125" y="0"/>
                  </a:moveTo>
                  <a:cubicBezTo>
                    <a:pt x="1" y="0"/>
                    <a:pt x="1" y="65"/>
                    <a:pt x="1" y="188"/>
                  </a:cubicBezTo>
                  <a:lnTo>
                    <a:pt x="125" y="188"/>
                  </a:lnTo>
                  <a:cubicBezTo>
                    <a:pt x="125" y="124"/>
                    <a:pt x="60" y="65"/>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5"/>
            <p:cNvSpPr/>
            <p:nvPr/>
          </p:nvSpPr>
          <p:spPr>
            <a:xfrm>
              <a:off x="1898950" y="3105725"/>
              <a:ext cx="1625" cy="1225"/>
            </a:xfrm>
            <a:custGeom>
              <a:avLst/>
              <a:gdLst/>
              <a:ahLst/>
              <a:cxnLst/>
              <a:rect l="l" t="t" r="r" b="b"/>
              <a:pathLst>
                <a:path w="65" h="49" extrusionOk="0">
                  <a:moveTo>
                    <a:pt x="56" y="1"/>
                  </a:moveTo>
                  <a:cubicBezTo>
                    <a:pt x="48" y="1"/>
                    <a:pt x="32" y="17"/>
                    <a:pt x="0" y="49"/>
                  </a:cubicBezTo>
                  <a:lnTo>
                    <a:pt x="64" y="49"/>
                  </a:lnTo>
                  <a:cubicBezTo>
                    <a:pt x="64" y="17"/>
                    <a:pt x="64" y="1"/>
                    <a:pt x="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5"/>
            <p:cNvSpPr/>
            <p:nvPr/>
          </p:nvSpPr>
          <p:spPr>
            <a:xfrm>
              <a:off x="1900550" y="3106925"/>
              <a:ext cx="4600" cy="700"/>
            </a:xfrm>
            <a:custGeom>
              <a:avLst/>
              <a:gdLst/>
              <a:ahLst/>
              <a:cxnLst/>
              <a:rect l="l" t="t" r="r" b="b"/>
              <a:pathLst>
                <a:path w="184" h="28" extrusionOk="0">
                  <a:moveTo>
                    <a:pt x="0" y="1"/>
                  </a:moveTo>
                  <a:cubicBezTo>
                    <a:pt x="0" y="1"/>
                    <a:pt x="0" y="27"/>
                    <a:pt x="18" y="27"/>
                  </a:cubicBezTo>
                  <a:cubicBezTo>
                    <a:pt x="27" y="27"/>
                    <a:pt x="40" y="21"/>
                    <a:pt x="60" y="1"/>
                  </a:cubicBezTo>
                  <a:close/>
                  <a:moveTo>
                    <a:pt x="60" y="1"/>
                  </a:moveTo>
                  <a:cubicBezTo>
                    <a:pt x="60" y="21"/>
                    <a:pt x="67" y="27"/>
                    <a:pt x="79" y="27"/>
                  </a:cubicBezTo>
                  <a:cubicBezTo>
                    <a:pt x="102" y="27"/>
                    <a:pt x="144"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5"/>
            <p:cNvSpPr/>
            <p:nvPr/>
          </p:nvSpPr>
          <p:spPr>
            <a:xfrm>
              <a:off x="1903625" y="3108425"/>
              <a:ext cx="6500" cy="3550"/>
            </a:xfrm>
            <a:custGeom>
              <a:avLst/>
              <a:gdLst/>
              <a:ahLst/>
              <a:cxnLst/>
              <a:rect l="l" t="t" r="r" b="b"/>
              <a:pathLst>
                <a:path w="260" h="142" extrusionOk="0">
                  <a:moveTo>
                    <a:pt x="60" y="0"/>
                  </a:moveTo>
                  <a:lnTo>
                    <a:pt x="60" y="0"/>
                  </a:lnTo>
                  <a:cubicBezTo>
                    <a:pt x="125" y="64"/>
                    <a:pt x="184" y="124"/>
                    <a:pt x="1" y="124"/>
                  </a:cubicBezTo>
                  <a:cubicBezTo>
                    <a:pt x="50" y="136"/>
                    <a:pt x="91" y="142"/>
                    <a:pt x="124" y="142"/>
                  </a:cubicBezTo>
                  <a:cubicBezTo>
                    <a:pt x="260" y="142"/>
                    <a:pt x="259" y="52"/>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5"/>
            <p:cNvSpPr/>
            <p:nvPr/>
          </p:nvSpPr>
          <p:spPr>
            <a:xfrm>
              <a:off x="1909825" y="3127500"/>
              <a:ext cx="4600" cy="2575"/>
            </a:xfrm>
            <a:custGeom>
              <a:avLst/>
              <a:gdLst/>
              <a:ahLst/>
              <a:cxnLst/>
              <a:rect l="l" t="t" r="r" b="b"/>
              <a:pathLst>
                <a:path w="184" h="103" extrusionOk="0">
                  <a:moveTo>
                    <a:pt x="46" y="0"/>
                  </a:moveTo>
                  <a:cubicBezTo>
                    <a:pt x="31" y="0"/>
                    <a:pt x="15" y="12"/>
                    <a:pt x="0" y="43"/>
                  </a:cubicBezTo>
                  <a:lnTo>
                    <a:pt x="60" y="103"/>
                  </a:lnTo>
                  <a:lnTo>
                    <a:pt x="183" y="103"/>
                  </a:lnTo>
                  <a:cubicBezTo>
                    <a:pt x="139" y="103"/>
                    <a:pt x="92"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5"/>
            <p:cNvSpPr/>
            <p:nvPr/>
          </p:nvSpPr>
          <p:spPr>
            <a:xfrm>
              <a:off x="1888175" y="3092975"/>
              <a:ext cx="3125" cy="4700"/>
            </a:xfrm>
            <a:custGeom>
              <a:avLst/>
              <a:gdLst/>
              <a:ahLst/>
              <a:cxnLst/>
              <a:rect l="l" t="t" r="r" b="b"/>
              <a:pathLst>
                <a:path w="125" h="188" extrusionOk="0">
                  <a:moveTo>
                    <a:pt x="60" y="0"/>
                  </a:moveTo>
                  <a:cubicBezTo>
                    <a:pt x="60" y="64"/>
                    <a:pt x="60" y="124"/>
                    <a:pt x="1" y="188"/>
                  </a:cubicBezTo>
                  <a:lnTo>
                    <a:pt x="124" y="188"/>
                  </a:lnTo>
                  <a:cubicBezTo>
                    <a:pt x="60" y="124"/>
                    <a:pt x="60" y="64"/>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5"/>
            <p:cNvSpPr/>
            <p:nvPr/>
          </p:nvSpPr>
          <p:spPr>
            <a:xfrm>
              <a:off x="1885100" y="3097650"/>
              <a:ext cx="3100" cy="2200"/>
            </a:xfrm>
            <a:custGeom>
              <a:avLst/>
              <a:gdLst/>
              <a:ahLst/>
              <a:cxnLst/>
              <a:rect l="l" t="t" r="r" b="b"/>
              <a:pathLst>
                <a:path w="124" h="88" extrusionOk="0">
                  <a:moveTo>
                    <a:pt x="124" y="1"/>
                  </a:moveTo>
                  <a:lnTo>
                    <a:pt x="0" y="60"/>
                  </a:lnTo>
                  <a:cubicBezTo>
                    <a:pt x="18" y="79"/>
                    <a:pt x="36" y="87"/>
                    <a:pt x="52" y="87"/>
                  </a:cubicBezTo>
                  <a:cubicBezTo>
                    <a:pt x="92" y="87"/>
                    <a:pt x="124" y="43"/>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5"/>
            <p:cNvSpPr/>
            <p:nvPr/>
          </p:nvSpPr>
          <p:spPr>
            <a:xfrm>
              <a:off x="1894375" y="3110025"/>
              <a:ext cx="7675" cy="1500"/>
            </a:xfrm>
            <a:custGeom>
              <a:avLst/>
              <a:gdLst/>
              <a:ahLst/>
              <a:cxnLst/>
              <a:rect l="l" t="t" r="r" b="b"/>
              <a:pathLst>
                <a:path w="307" h="60" extrusionOk="0">
                  <a:moveTo>
                    <a:pt x="307" y="0"/>
                  </a:moveTo>
                  <a:lnTo>
                    <a:pt x="0" y="60"/>
                  </a:lnTo>
                  <a:lnTo>
                    <a:pt x="59" y="60"/>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5"/>
            <p:cNvSpPr/>
            <p:nvPr/>
          </p:nvSpPr>
          <p:spPr>
            <a:xfrm>
              <a:off x="1877300" y="3085300"/>
              <a:ext cx="4725" cy="3125"/>
            </a:xfrm>
            <a:custGeom>
              <a:avLst/>
              <a:gdLst/>
              <a:ahLst/>
              <a:cxnLst/>
              <a:rect l="l" t="t" r="r" b="b"/>
              <a:pathLst>
                <a:path w="189" h="125" extrusionOk="0">
                  <a:moveTo>
                    <a:pt x="189" y="0"/>
                  </a:moveTo>
                  <a:lnTo>
                    <a:pt x="1" y="124"/>
                  </a:lnTo>
                  <a:lnTo>
                    <a:pt x="65"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5"/>
            <p:cNvSpPr/>
            <p:nvPr/>
          </p:nvSpPr>
          <p:spPr>
            <a:xfrm>
              <a:off x="1866550" y="3079125"/>
              <a:ext cx="7675" cy="6200"/>
            </a:xfrm>
            <a:custGeom>
              <a:avLst/>
              <a:gdLst/>
              <a:ahLst/>
              <a:cxnLst/>
              <a:rect l="l" t="t" r="r" b="b"/>
              <a:pathLst>
                <a:path w="307" h="248" extrusionOk="0">
                  <a:moveTo>
                    <a:pt x="307" y="0"/>
                  </a:moveTo>
                  <a:cubicBezTo>
                    <a:pt x="183" y="0"/>
                    <a:pt x="124" y="59"/>
                    <a:pt x="0" y="59"/>
                  </a:cubicBezTo>
                  <a:cubicBezTo>
                    <a:pt x="124" y="59"/>
                    <a:pt x="183" y="124"/>
                    <a:pt x="248" y="247"/>
                  </a:cubicBezTo>
                  <a:cubicBezTo>
                    <a:pt x="307" y="183"/>
                    <a:pt x="248" y="59"/>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5"/>
            <p:cNvSpPr/>
            <p:nvPr/>
          </p:nvSpPr>
          <p:spPr>
            <a:xfrm>
              <a:off x="1863450" y="3080600"/>
              <a:ext cx="3125" cy="1625"/>
            </a:xfrm>
            <a:custGeom>
              <a:avLst/>
              <a:gdLst/>
              <a:ahLst/>
              <a:cxnLst/>
              <a:rect l="l" t="t" r="r" b="b"/>
              <a:pathLst>
                <a:path w="125" h="65" extrusionOk="0">
                  <a:moveTo>
                    <a:pt x="124" y="0"/>
                  </a:moveTo>
                  <a:lnTo>
                    <a:pt x="124" y="0"/>
                  </a:lnTo>
                  <a:cubicBezTo>
                    <a:pt x="124" y="1"/>
                    <a:pt x="60" y="65"/>
                    <a:pt x="1" y="65"/>
                  </a:cubicBezTo>
                  <a:cubicBezTo>
                    <a:pt x="60" y="65"/>
                    <a:pt x="60"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5"/>
            <p:cNvSpPr/>
            <p:nvPr/>
          </p:nvSpPr>
          <p:spPr>
            <a:xfrm>
              <a:off x="1878900" y="3091475"/>
              <a:ext cx="1525" cy="4600"/>
            </a:xfrm>
            <a:custGeom>
              <a:avLst/>
              <a:gdLst/>
              <a:ahLst/>
              <a:cxnLst/>
              <a:rect l="l" t="t" r="r" b="b"/>
              <a:pathLst>
                <a:path w="61" h="184" extrusionOk="0">
                  <a:moveTo>
                    <a:pt x="60" y="1"/>
                  </a:moveTo>
                  <a:lnTo>
                    <a:pt x="1" y="124"/>
                  </a:lnTo>
                  <a:cubicBezTo>
                    <a:pt x="1" y="184"/>
                    <a:pt x="60" y="184"/>
                    <a:pt x="6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5"/>
            <p:cNvSpPr/>
            <p:nvPr/>
          </p:nvSpPr>
          <p:spPr>
            <a:xfrm>
              <a:off x="1877300" y="3094575"/>
              <a:ext cx="1625" cy="1500"/>
            </a:xfrm>
            <a:custGeom>
              <a:avLst/>
              <a:gdLst/>
              <a:ahLst/>
              <a:cxnLst/>
              <a:rect l="l" t="t" r="r" b="b"/>
              <a:pathLst>
                <a:path w="65" h="60" extrusionOk="0">
                  <a:moveTo>
                    <a:pt x="1" y="0"/>
                  </a:moveTo>
                  <a:lnTo>
                    <a:pt x="65" y="6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5"/>
            <p:cNvSpPr/>
            <p:nvPr/>
          </p:nvSpPr>
          <p:spPr>
            <a:xfrm>
              <a:off x="1880400" y="30960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5"/>
            <p:cNvSpPr/>
            <p:nvPr/>
          </p:nvSpPr>
          <p:spPr>
            <a:xfrm>
              <a:off x="1883775" y="3105325"/>
              <a:ext cx="5925" cy="6200"/>
            </a:xfrm>
            <a:custGeom>
              <a:avLst/>
              <a:gdLst/>
              <a:ahLst/>
              <a:cxnLst/>
              <a:rect l="l" t="t" r="r" b="b"/>
              <a:pathLst>
                <a:path w="237" h="248" extrusionOk="0">
                  <a:moveTo>
                    <a:pt x="236" y="1"/>
                  </a:moveTo>
                  <a:lnTo>
                    <a:pt x="236" y="1"/>
                  </a:lnTo>
                  <a:cubicBezTo>
                    <a:pt x="219" y="9"/>
                    <a:pt x="206" y="19"/>
                    <a:pt x="195" y="30"/>
                  </a:cubicBezTo>
                  <a:lnTo>
                    <a:pt x="195" y="30"/>
                  </a:lnTo>
                  <a:cubicBezTo>
                    <a:pt x="211" y="21"/>
                    <a:pt x="226" y="12"/>
                    <a:pt x="236" y="1"/>
                  </a:cubicBezTo>
                  <a:close/>
                  <a:moveTo>
                    <a:pt x="195" y="30"/>
                  </a:moveTo>
                  <a:lnTo>
                    <a:pt x="195" y="30"/>
                  </a:lnTo>
                  <a:cubicBezTo>
                    <a:pt x="119" y="70"/>
                    <a:pt x="0" y="97"/>
                    <a:pt x="53" y="248"/>
                  </a:cubicBezTo>
                  <a:cubicBezTo>
                    <a:pt x="160" y="197"/>
                    <a:pt x="127" y="97"/>
                    <a:pt x="195"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5"/>
            <p:cNvSpPr/>
            <p:nvPr/>
          </p:nvSpPr>
          <p:spPr>
            <a:xfrm>
              <a:off x="1880400" y="3100750"/>
              <a:ext cx="3100" cy="1500"/>
            </a:xfrm>
            <a:custGeom>
              <a:avLst/>
              <a:gdLst/>
              <a:ahLst/>
              <a:cxnLst/>
              <a:rect l="l" t="t" r="r" b="b"/>
              <a:pathLst>
                <a:path w="124" h="60" extrusionOk="0">
                  <a:moveTo>
                    <a:pt x="0" y="1"/>
                  </a:moveTo>
                  <a:lnTo>
                    <a:pt x="65" y="60"/>
                  </a:lnTo>
                  <a:cubicBezTo>
                    <a:pt x="124" y="60"/>
                    <a:pt x="12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5"/>
            <p:cNvSpPr/>
            <p:nvPr/>
          </p:nvSpPr>
          <p:spPr>
            <a:xfrm>
              <a:off x="1877300" y="3099150"/>
              <a:ext cx="3125" cy="1625"/>
            </a:xfrm>
            <a:custGeom>
              <a:avLst/>
              <a:gdLst/>
              <a:ahLst/>
              <a:cxnLst/>
              <a:rect l="l" t="t" r="r" b="b"/>
              <a:pathLst>
                <a:path w="125" h="65" extrusionOk="0">
                  <a:moveTo>
                    <a:pt x="65" y="0"/>
                  </a:moveTo>
                  <a:lnTo>
                    <a:pt x="1" y="65"/>
                  </a:lnTo>
                  <a:lnTo>
                    <a:pt x="124"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5"/>
            <p:cNvSpPr/>
            <p:nvPr/>
          </p:nvSpPr>
          <p:spPr>
            <a:xfrm>
              <a:off x="1861850" y="3088400"/>
              <a:ext cx="7800" cy="3100"/>
            </a:xfrm>
            <a:custGeom>
              <a:avLst/>
              <a:gdLst/>
              <a:ahLst/>
              <a:cxnLst/>
              <a:rect l="l" t="t" r="r" b="b"/>
              <a:pathLst>
                <a:path w="312" h="124" extrusionOk="0">
                  <a:moveTo>
                    <a:pt x="0" y="0"/>
                  </a:moveTo>
                  <a:cubicBezTo>
                    <a:pt x="65" y="59"/>
                    <a:pt x="124" y="59"/>
                    <a:pt x="188" y="124"/>
                  </a:cubicBezTo>
                  <a:cubicBezTo>
                    <a:pt x="248" y="59"/>
                    <a:pt x="312"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5"/>
            <p:cNvSpPr/>
            <p:nvPr/>
          </p:nvSpPr>
          <p:spPr>
            <a:xfrm>
              <a:off x="1872725" y="3091475"/>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5"/>
            <p:cNvSpPr/>
            <p:nvPr/>
          </p:nvSpPr>
          <p:spPr>
            <a:xfrm>
              <a:off x="1846400" y="3080600"/>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5"/>
            <p:cNvSpPr/>
            <p:nvPr/>
          </p:nvSpPr>
          <p:spPr>
            <a:xfrm>
              <a:off x="1866550" y="3091475"/>
              <a:ext cx="3100" cy="1150"/>
            </a:xfrm>
            <a:custGeom>
              <a:avLst/>
              <a:gdLst/>
              <a:ahLst/>
              <a:cxnLst/>
              <a:rect l="l" t="t" r="r" b="b"/>
              <a:pathLst>
                <a:path w="124" h="46" extrusionOk="0">
                  <a:moveTo>
                    <a:pt x="0" y="1"/>
                  </a:moveTo>
                  <a:cubicBezTo>
                    <a:pt x="30" y="30"/>
                    <a:pt x="45" y="45"/>
                    <a:pt x="60" y="45"/>
                  </a:cubicBezTo>
                  <a:cubicBezTo>
                    <a:pt x="76" y="45"/>
                    <a:pt x="92"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5"/>
            <p:cNvSpPr/>
            <p:nvPr/>
          </p:nvSpPr>
          <p:spPr>
            <a:xfrm>
              <a:off x="1858750" y="3081750"/>
              <a:ext cx="1650" cy="3575"/>
            </a:xfrm>
            <a:custGeom>
              <a:avLst/>
              <a:gdLst/>
              <a:ahLst/>
              <a:cxnLst/>
              <a:rect l="l" t="t" r="r" b="b"/>
              <a:pathLst>
                <a:path w="66" h="143" extrusionOk="0">
                  <a:moveTo>
                    <a:pt x="7" y="1"/>
                  </a:moveTo>
                  <a:cubicBezTo>
                    <a:pt x="3" y="1"/>
                    <a:pt x="1" y="6"/>
                    <a:pt x="1" y="19"/>
                  </a:cubicBezTo>
                  <a:cubicBezTo>
                    <a:pt x="1" y="78"/>
                    <a:pt x="1" y="78"/>
                    <a:pt x="65" y="142"/>
                  </a:cubicBezTo>
                  <a:cubicBezTo>
                    <a:pt x="65" y="91"/>
                    <a:pt x="24"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5"/>
            <p:cNvSpPr/>
            <p:nvPr/>
          </p:nvSpPr>
          <p:spPr>
            <a:xfrm>
              <a:off x="1872725" y="3089875"/>
              <a:ext cx="25" cy="1625"/>
            </a:xfrm>
            <a:custGeom>
              <a:avLst/>
              <a:gdLst/>
              <a:ahLst/>
              <a:cxnLst/>
              <a:rect l="l" t="t" r="r" b="b"/>
              <a:pathLst>
                <a:path w="1" h="65" extrusionOk="0">
                  <a:moveTo>
                    <a:pt x="1" y="65"/>
                  </a:moveTo>
                  <a:lnTo>
                    <a:pt x="1" y="65"/>
                  </a:lnTo>
                  <a:cubicBezTo>
                    <a:pt x="1" y="0"/>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5"/>
            <p:cNvSpPr/>
            <p:nvPr/>
          </p:nvSpPr>
          <p:spPr>
            <a:xfrm>
              <a:off x="1869625" y="3091475"/>
              <a:ext cx="3125" cy="25"/>
            </a:xfrm>
            <a:custGeom>
              <a:avLst/>
              <a:gdLst/>
              <a:ahLst/>
              <a:cxnLst/>
              <a:rect l="l" t="t" r="r" b="b"/>
              <a:pathLst>
                <a:path w="125" h="1" extrusionOk="0">
                  <a:moveTo>
                    <a:pt x="125" y="1"/>
                  </a:moveTo>
                  <a:lnTo>
                    <a:pt x="1" y="1"/>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5"/>
            <p:cNvSpPr/>
            <p:nvPr/>
          </p:nvSpPr>
          <p:spPr>
            <a:xfrm>
              <a:off x="1829450" y="3082200"/>
              <a:ext cx="16975" cy="18575"/>
            </a:xfrm>
            <a:custGeom>
              <a:avLst/>
              <a:gdLst/>
              <a:ahLst/>
              <a:cxnLst/>
              <a:rect l="l" t="t" r="r" b="b"/>
              <a:pathLst>
                <a:path w="679" h="743" extrusionOk="0">
                  <a:moveTo>
                    <a:pt x="678" y="1"/>
                  </a:moveTo>
                  <a:cubicBezTo>
                    <a:pt x="678" y="1"/>
                    <a:pt x="619" y="60"/>
                    <a:pt x="495" y="124"/>
                  </a:cubicBezTo>
                  <a:cubicBezTo>
                    <a:pt x="495" y="184"/>
                    <a:pt x="678" y="372"/>
                    <a:pt x="555" y="431"/>
                  </a:cubicBezTo>
                  <a:cubicBezTo>
                    <a:pt x="372" y="431"/>
                    <a:pt x="431" y="307"/>
                    <a:pt x="372" y="248"/>
                  </a:cubicBezTo>
                  <a:cubicBezTo>
                    <a:pt x="372" y="431"/>
                    <a:pt x="60" y="372"/>
                    <a:pt x="1" y="619"/>
                  </a:cubicBezTo>
                  <a:lnTo>
                    <a:pt x="184" y="619"/>
                  </a:lnTo>
                  <a:lnTo>
                    <a:pt x="124" y="678"/>
                  </a:lnTo>
                  <a:cubicBezTo>
                    <a:pt x="154" y="649"/>
                    <a:pt x="216" y="618"/>
                    <a:pt x="278" y="618"/>
                  </a:cubicBezTo>
                  <a:cubicBezTo>
                    <a:pt x="339" y="618"/>
                    <a:pt x="401" y="649"/>
                    <a:pt x="431" y="743"/>
                  </a:cubicBezTo>
                  <a:cubicBezTo>
                    <a:pt x="555" y="678"/>
                    <a:pt x="678" y="248"/>
                    <a:pt x="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5"/>
            <p:cNvSpPr/>
            <p:nvPr/>
          </p:nvSpPr>
          <p:spPr>
            <a:xfrm>
              <a:off x="1846400" y="3079125"/>
              <a:ext cx="6200" cy="4600"/>
            </a:xfrm>
            <a:custGeom>
              <a:avLst/>
              <a:gdLst/>
              <a:ahLst/>
              <a:cxnLst/>
              <a:rect l="l" t="t" r="r" b="b"/>
              <a:pathLst>
                <a:path w="248" h="184" extrusionOk="0">
                  <a:moveTo>
                    <a:pt x="188" y="0"/>
                  </a:moveTo>
                  <a:cubicBezTo>
                    <a:pt x="65" y="0"/>
                    <a:pt x="65" y="59"/>
                    <a:pt x="0" y="59"/>
                  </a:cubicBezTo>
                  <a:lnTo>
                    <a:pt x="248" y="183"/>
                  </a:lnTo>
                  <a:cubicBezTo>
                    <a:pt x="248" y="183"/>
                    <a:pt x="188" y="124"/>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5"/>
            <p:cNvSpPr/>
            <p:nvPr/>
          </p:nvSpPr>
          <p:spPr>
            <a:xfrm>
              <a:off x="1852575" y="3083700"/>
              <a:ext cx="9300" cy="11300"/>
            </a:xfrm>
            <a:custGeom>
              <a:avLst/>
              <a:gdLst/>
              <a:ahLst/>
              <a:cxnLst/>
              <a:rect l="l" t="t" r="r" b="b"/>
              <a:pathLst>
                <a:path w="372" h="452" extrusionOk="0">
                  <a:moveTo>
                    <a:pt x="1" y="0"/>
                  </a:moveTo>
                  <a:lnTo>
                    <a:pt x="1" y="0"/>
                  </a:lnTo>
                  <a:cubicBezTo>
                    <a:pt x="65" y="64"/>
                    <a:pt x="124" y="64"/>
                    <a:pt x="248" y="124"/>
                  </a:cubicBezTo>
                  <a:cubicBezTo>
                    <a:pt x="188" y="64"/>
                    <a:pt x="248" y="64"/>
                    <a:pt x="248" y="64"/>
                  </a:cubicBezTo>
                  <a:lnTo>
                    <a:pt x="248" y="124"/>
                  </a:lnTo>
                  <a:cubicBezTo>
                    <a:pt x="312" y="124"/>
                    <a:pt x="312" y="124"/>
                    <a:pt x="371" y="188"/>
                  </a:cubicBezTo>
                  <a:cubicBezTo>
                    <a:pt x="371" y="124"/>
                    <a:pt x="312" y="64"/>
                    <a:pt x="312" y="64"/>
                  </a:cubicBezTo>
                  <a:lnTo>
                    <a:pt x="1" y="0"/>
                  </a:lnTo>
                  <a:close/>
                  <a:moveTo>
                    <a:pt x="248" y="124"/>
                  </a:moveTo>
                  <a:cubicBezTo>
                    <a:pt x="124" y="247"/>
                    <a:pt x="1" y="247"/>
                    <a:pt x="1" y="435"/>
                  </a:cubicBezTo>
                  <a:cubicBezTo>
                    <a:pt x="35" y="446"/>
                    <a:pt x="64" y="451"/>
                    <a:pt x="87" y="451"/>
                  </a:cubicBezTo>
                  <a:cubicBezTo>
                    <a:pt x="190" y="451"/>
                    <a:pt x="199" y="360"/>
                    <a:pt x="248" y="312"/>
                  </a:cubicBezTo>
                  <a:cubicBezTo>
                    <a:pt x="1" y="247"/>
                    <a:pt x="371" y="312"/>
                    <a:pt x="248"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5"/>
            <p:cNvSpPr/>
            <p:nvPr/>
          </p:nvSpPr>
          <p:spPr>
            <a:xfrm>
              <a:off x="1878900" y="31162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5"/>
            <p:cNvSpPr/>
            <p:nvPr/>
          </p:nvSpPr>
          <p:spPr>
            <a:xfrm>
              <a:off x="1877300" y="3103850"/>
              <a:ext cx="6200" cy="12375"/>
            </a:xfrm>
            <a:custGeom>
              <a:avLst/>
              <a:gdLst/>
              <a:ahLst/>
              <a:cxnLst/>
              <a:rect l="l" t="t" r="r" b="b"/>
              <a:pathLst>
                <a:path w="248" h="495" extrusionOk="0">
                  <a:moveTo>
                    <a:pt x="65" y="0"/>
                  </a:moveTo>
                  <a:cubicBezTo>
                    <a:pt x="1" y="124"/>
                    <a:pt x="1" y="247"/>
                    <a:pt x="1" y="371"/>
                  </a:cubicBezTo>
                  <a:cubicBezTo>
                    <a:pt x="43" y="371"/>
                    <a:pt x="58" y="343"/>
                    <a:pt x="80" y="343"/>
                  </a:cubicBezTo>
                  <a:cubicBezTo>
                    <a:pt x="91" y="343"/>
                    <a:pt x="104" y="350"/>
                    <a:pt x="124" y="371"/>
                  </a:cubicBezTo>
                  <a:cubicBezTo>
                    <a:pt x="124" y="430"/>
                    <a:pt x="65" y="430"/>
                    <a:pt x="65" y="495"/>
                  </a:cubicBezTo>
                  <a:cubicBezTo>
                    <a:pt x="124" y="430"/>
                    <a:pt x="248" y="430"/>
                    <a:pt x="189" y="307"/>
                  </a:cubicBezTo>
                  <a:lnTo>
                    <a:pt x="124" y="307"/>
                  </a:lnTo>
                  <a:cubicBezTo>
                    <a:pt x="65" y="247"/>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5"/>
            <p:cNvSpPr/>
            <p:nvPr/>
          </p:nvSpPr>
          <p:spPr>
            <a:xfrm>
              <a:off x="1861850" y="3100750"/>
              <a:ext cx="6200" cy="3125"/>
            </a:xfrm>
            <a:custGeom>
              <a:avLst/>
              <a:gdLst/>
              <a:ahLst/>
              <a:cxnLst/>
              <a:rect l="l" t="t" r="r" b="b"/>
              <a:pathLst>
                <a:path w="248" h="125" extrusionOk="0">
                  <a:moveTo>
                    <a:pt x="0" y="1"/>
                  </a:moveTo>
                  <a:lnTo>
                    <a:pt x="65" y="124"/>
                  </a:lnTo>
                  <a:lnTo>
                    <a:pt x="65" y="60"/>
                  </a:lnTo>
                  <a:cubicBezTo>
                    <a:pt x="101" y="79"/>
                    <a:pt x="127" y="87"/>
                    <a:pt x="147" y="87"/>
                  </a:cubicBezTo>
                  <a:cubicBezTo>
                    <a:pt x="194" y="87"/>
                    <a:pt x="206" y="4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5"/>
            <p:cNvSpPr/>
            <p:nvPr/>
          </p:nvSpPr>
          <p:spPr>
            <a:xfrm>
              <a:off x="1843300" y="3076025"/>
              <a:ext cx="6200" cy="3125"/>
            </a:xfrm>
            <a:custGeom>
              <a:avLst/>
              <a:gdLst/>
              <a:ahLst/>
              <a:cxnLst/>
              <a:rect l="l" t="t" r="r" b="b"/>
              <a:pathLst>
                <a:path w="248" h="125" extrusionOk="0">
                  <a:moveTo>
                    <a:pt x="248" y="0"/>
                  </a:moveTo>
                  <a:lnTo>
                    <a:pt x="1" y="124"/>
                  </a:lnTo>
                  <a:lnTo>
                    <a:pt x="124"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5"/>
            <p:cNvSpPr/>
            <p:nvPr/>
          </p:nvSpPr>
          <p:spPr>
            <a:xfrm>
              <a:off x="1840200" y="3072925"/>
              <a:ext cx="1650" cy="3125"/>
            </a:xfrm>
            <a:custGeom>
              <a:avLst/>
              <a:gdLst/>
              <a:ahLst/>
              <a:cxnLst/>
              <a:rect l="l" t="t" r="r" b="b"/>
              <a:pathLst>
                <a:path w="66" h="125" extrusionOk="0">
                  <a:moveTo>
                    <a:pt x="65" y="1"/>
                  </a:moveTo>
                  <a:lnTo>
                    <a:pt x="1" y="60"/>
                  </a:lnTo>
                  <a:lnTo>
                    <a:pt x="1"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5"/>
            <p:cNvSpPr/>
            <p:nvPr/>
          </p:nvSpPr>
          <p:spPr>
            <a:xfrm>
              <a:off x="1472400" y="3089875"/>
              <a:ext cx="1625" cy="1625"/>
            </a:xfrm>
            <a:custGeom>
              <a:avLst/>
              <a:gdLst/>
              <a:ahLst/>
              <a:cxnLst/>
              <a:rect l="l" t="t" r="r" b="b"/>
              <a:pathLst>
                <a:path w="65" h="65" extrusionOk="0">
                  <a:moveTo>
                    <a:pt x="64" y="0"/>
                  </a:moveTo>
                  <a:lnTo>
                    <a:pt x="0" y="65"/>
                  </a:lnTo>
                  <a:cubicBezTo>
                    <a:pt x="64" y="65"/>
                    <a:pt x="64" y="65"/>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5"/>
            <p:cNvSpPr/>
            <p:nvPr/>
          </p:nvSpPr>
          <p:spPr>
            <a:xfrm>
              <a:off x="1483275" y="3086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5"/>
            <p:cNvSpPr/>
            <p:nvPr/>
          </p:nvSpPr>
          <p:spPr>
            <a:xfrm>
              <a:off x="1673300" y="3026125"/>
              <a:ext cx="4725" cy="5050"/>
            </a:xfrm>
            <a:custGeom>
              <a:avLst/>
              <a:gdLst/>
              <a:ahLst/>
              <a:cxnLst/>
              <a:rect l="l" t="t" r="r" b="b"/>
              <a:pathLst>
                <a:path w="189" h="202" extrusionOk="0">
                  <a:moveTo>
                    <a:pt x="30" y="0"/>
                  </a:moveTo>
                  <a:cubicBezTo>
                    <a:pt x="12" y="0"/>
                    <a:pt x="1" y="22"/>
                    <a:pt x="1" y="78"/>
                  </a:cubicBezTo>
                  <a:lnTo>
                    <a:pt x="65" y="201"/>
                  </a:lnTo>
                  <a:lnTo>
                    <a:pt x="188" y="201"/>
                  </a:lnTo>
                  <a:cubicBezTo>
                    <a:pt x="144" y="115"/>
                    <a:pt x="70"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5"/>
            <p:cNvSpPr/>
            <p:nvPr/>
          </p:nvSpPr>
          <p:spPr>
            <a:xfrm>
              <a:off x="1566725" y="3052775"/>
              <a:ext cx="1500" cy="4725"/>
            </a:xfrm>
            <a:custGeom>
              <a:avLst/>
              <a:gdLst/>
              <a:ahLst/>
              <a:cxnLst/>
              <a:rect l="l" t="t" r="r" b="b"/>
              <a:pathLst>
                <a:path w="60" h="189" extrusionOk="0">
                  <a:moveTo>
                    <a:pt x="60" y="1"/>
                  </a:moveTo>
                  <a:lnTo>
                    <a:pt x="60" y="1"/>
                  </a:lnTo>
                  <a:cubicBezTo>
                    <a:pt x="1" y="65"/>
                    <a:pt x="1" y="124"/>
                    <a:pt x="1" y="124"/>
                  </a:cubicBezTo>
                  <a:lnTo>
                    <a:pt x="1" y="189"/>
                  </a:lnTo>
                  <a:cubicBezTo>
                    <a:pt x="1"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5"/>
            <p:cNvSpPr/>
            <p:nvPr/>
          </p:nvSpPr>
          <p:spPr>
            <a:xfrm>
              <a:off x="1563625" y="3069850"/>
              <a:ext cx="3125" cy="1500"/>
            </a:xfrm>
            <a:custGeom>
              <a:avLst/>
              <a:gdLst/>
              <a:ahLst/>
              <a:cxnLst/>
              <a:rect l="l" t="t" r="r" b="b"/>
              <a:pathLst>
                <a:path w="125" h="60" extrusionOk="0">
                  <a:moveTo>
                    <a:pt x="1" y="0"/>
                  </a:moveTo>
                  <a:cubicBezTo>
                    <a:pt x="1" y="0"/>
                    <a:pt x="60" y="60"/>
                    <a:pt x="125"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5"/>
            <p:cNvSpPr/>
            <p:nvPr/>
          </p:nvSpPr>
          <p:spPr>
            <a:xfrm>
              <a:off x="1426025" y="3116200"/>
              <a:ext cx="3125" cy="3125"/>
            </a:xfrm>
            <a:custGeom>
              <a:avLst/>
              <a:gdLst/>
              <a:ahLst/>
              <a:cxnLst/>
              <a:rect l="l" t="t" r="r" b="b"/>
              <a:pathLst>
                <a:path w="125" h="125" extrusionOk="0">
                  <a:moveTo>
                    <a:pt x="1" y="1"/>
                  </a:moveTo>
                  <a:lnTo>
                    <a:pt x="65"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5"/>
            <p:cNvSpPr/>
            <p:nvPr/>
          </p:nvSpPr>
          <p:spPr>
            <a:xfrm>
              <a:off x="1772200" y="3048200"/>
              <a:ext cx="3125" cy="4400"/>
            </a:xfrm>
            <a:custGeom>
              <a:avLst/>
              <a:gdLst/>
              <a:ahLst/>
              <a:cxnLst/>
              <a:rect l="l" t="t" r="r" b="b"/>
              <a:pathLst>
                <a:path w="125" h="176" extrusionOk="0">
                  <a:moveTo>
                    <a:pt x="1" y="1"/>
                  </a:moveTo>
                  <a:cubicBezTo>
                    <a:pt x="46" y="88"/>
                    <a:pt x="60" y="176"/>
                    <a:pt x="85" y="176"/>
                  </a:cubicBezTo>
                  <a:cubicBezTo>
                    <a:pt x="95" y="176"/>
                    <a:pt x="107" y="161"/>
                    <a:pt x="125" y="124"/>
                  </a:cubicBezTo>
                  <a:cubicBezTo>
                    <a:pt x="65" y="60"/>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5"/>
            <p:cNvSpPr/>
            <p:nvPr/>
          </p:nvSpPr>
          <p:spPr>
            <a:xfrm>
              <a:off x="1466200" y="3052775"/>
              <a:ext cx="1650" cy="1650"/>
            </a:xfrm>
            <a:custGeom>
              <a:avLst/>
              <a:gdLst/>
              <a:ahLst/>
              <a:cxnLst/>
              <a:rect l="l" t="t" r="r" b="b"/>
              <a:pathLst>
                <a:path w="66" h="66" extrusionOk="0">
                  <a:moveTo>
                    <a:pt x="65" y="1"/>
                  </a:moveTo>
                  <a:cubicBezTo>
                    <a:pt x="1" y="1"/>
                    <a:pt x="1" y="65"/>
                    <a:pt x="1"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5"/>
            <p:cNvSpPr/>
            <p:nvPr/>
          </p:nvSpPr>
          <p:spPr>
            <a:xfrm>
              <a:off x="1766025" y="3046000"/>
              <a:ext cx="6200" cy="2225"/>
            </a:xfrm>
            <a:custGeom>
              <a:avLst/>
              <a:gdLst/>
              <a:ahLst/>
              <a:cxnLst/>
              <a:rect l="l" t="t" r="r" b="b"/>
              <a:pathLst>
                <a:path w="248" h="89" extrusionOk="0">
                  <a:moveTo>
                    <a:pt x="95" y="0"/>
                  </a:moveTo>
                  <a:cubicBezTo>
                    <a:pt x="67" y="0"/>
                    <a:pt x="37" y="7"/>
                    <a:pt x="1" y="24"/>
                  </a:cubicBezTo>
                  <a:cubicBezTo>
                    <a:pt x="1" y="24"/>
                    <a:pt x="65" y="24"/>
                    <a:pt x="65" y="89"/>
                  </a:cubicBezTo>
                  <a:lnTo>
                    <a:pt x="248" y="89"/>
                  </a:lnTo>
                  <a:cubicBezTo>
                    <a:pt x="206" y="43"/>
                    <a:pt x="16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5"/>
            <p:cNvSpPr/>
            <p:nvPr/>
          </p:nvSpPr>
          <p:spPr>
            <a:xfrm>
              <a:off x="1273100" y="3252200"/>
              <a:ext cx="1500" cy="1150"/>
            </a:xfrm>
            <a:custGeom>
              <a:avLst/>
              <a:gdLst/>
              <a:ahLst/>
              <a:cxnLst/>
              <a:rect l="l" t="t" r="r" b="b"/>
              <a:pathLst>
                <a:path w="60" h="46" extrusionOk="0">
                  <a:moveTo>
                    <a:pt x="0" y="1"/>
                  </a:moveTo>
                  <a:cubicBezTo>
                    <a:pt x="30" y="30"/>
                    <a:pt x="45" y="45"/>
                    <a:pt x="52" y="45"/>
                  </a:cubicBezTo>
                  <a:cubicBezTo>
                    <a:pt x="59" y="45"/>
                    <a:pt x="59" y="3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5"/>
            <p:cNvSpPr/>
            <p:nvPr/>
          </p:nvSpPr>
          <p:spPr>
            <a:xfrm>
              <a:off x="1215850" y="3289300"/>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5"/>
            <p:cNvSpPr/>
            <p:nvPr/>
          </p:nvSpPr>
          <p:spPr>
            <a:xfrm>
              <a:off x="1817100" y="3063650"/>
              <a:ext cx="25" cy="1525"/>
            </a:xfrm>
            <a:custGeom>
              <a:avLst/>
              <a:gdLst/>
              <a:ahLst/>
              <a:cxnLst/>
              <a:rect l="l" t="t" r="r" b="b"/>
              <a:pathLst>
                <a:path w="1" h="61" extrusionOk="0">
                  <a:moveTo>
                    <a:pt x="0" y="60"/>
                  </a:moveTo>
                  <a:cubicBezTo>
                    <a:pt x="0" y="60"/>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5"/>
            <p:cNvSpPr/>
            <p:nvPr/>
          </p:nvSpPr>
          <p:spPr>
            <a:xfrm>
              <a:off x="1815475" y="3080600"/>
              <a:ext cx="1650" cy="1625"/>
            </a:xfrm>
            <a:custGeom>
              <a:avLst/>
              <a:gdLst/>
              <a:ahLst/>
              <a:cxnLst/>
              <a:rect l="l" t="t" r="r" b="b"/>
              <a:pathLst>
                <a:path w="66" h="65" extrusionOk="0">
                  <a:moveTo>
                    <a:pt x="65" y="0"/>
                  </a:moveTo>
                  <a:lnTo>
                    <a:pt x="65" y="0"/>
                  </a:lnTo>
                  <a:cubicBezTo>
                    <a:pt x="65" y="0"/>
                    <a:pt x="1" y="0"/>
                    <a:pt x="1"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5"/>
            <p:cNvSpPr/>
            <p:nvPr/>
          </p:nvSpPr>
          <p:spPr>
            <a:xfrm>
              <a:off x="1746000" y="3063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5"/>
            <p:cNvSpPr/>
            <p:nvPr/>
          </p:nvSpPr>
          <p:spPr>
            <a:xfrm>
              <a:off x="1817100" y="30651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5"/>
            <p:cNvSpPr/>
            <p:nvPr/>
          </p:nvSpPr>
          <p:spPr>
            <a:xfrm>
              <a:off x="1818575" y="3065150"/>
              <a:ext cx="1625" cy="1625"/>
            </a:xfrm>
            <a:custGeom>
              <a:avLst/>
              <a:gdLst/>
              <a:ahLst/>
              <a:cxnLst/>
              <a:rect l="l" t="t" r="r" b="b"/>
              <a:pathLst>
                <a:path w="65" h="65" extrusionOk="0">
                  <a:moveTo>
                    <a:pt x="1" y="0"/>
                  </a:moveTo>
                  <a:lnTo>
                    <a:pt x="1" y="65"/>
                  </a:ln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5"/>
            <p:cNvSpPr/>
            <p:nvPr/>
          </p:nvSpPr>
          <p:spPr>
            <a:xfrm>
              <a:off x="1814000" y="3063650"/>
              <a:ext cx="3125" cy="1525"/>
            </a:xfrm>
            <a:custGeom>
              <a:avLst/>
              <a:gdLst/>
              <a:ahLst/>
              <a:cxnLst/>
              <a:rect l="l" t="t" r="r" b="b"/>
              <a:pathLst>
                <a:path w="125" h="61" extrusionOk="0">
                  <a:moveTo>
                    <a:pt x="1" y="1"/>
                  </a:moveTo>
                  <a:cubicBezTo>
                    <a:pt x="60" y="1"/>
                    <a:pt x="60" y="60"/>
                    <a:pt x="124" y="60"/>
                  </a:cubicBezTo>
                  <a:cubicBezTo>
                    <a:pt x="60" y="60"/>
                    <a:pt x="60" y="60"/>
                    <a:pt x="124" y="60"/>
                  </a:cubicBezTo>
                  <a:cubicBezTo>
                    <a:pt x="60" y="60"/>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5"/>
            <p:cNvSpPr/>
            <p:nvPr/>
          </p:nvSpPr>
          <p:spPr>
            <a:xfrm>
              <a:off x="1344175" y="3165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5"/>
            <p:cNvSpPr/>
            <p:nvPr/>
          </p:nvSpPr>
          <p:spPr>
            <a:xfrm>
              <a:off x="1640900" y="3068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5"/>
            <p:cNvSpPr/>
            <p:nvPr/>
          </p:nvSpPr>
          <p:spPr>
            <a:xfrm>
              <a:off x="1636200" y="3057475"/>
              <a:ext cx="4725" cy="13875"/>
            </a:xfrm>
            <a:custGeom>
              <a:avLst/>
              <a:gdLst/>
              <a:ahLst/>
              <a:cxnLst/>
              <a:rect l="l" t="t" r="r" b="b"/>
              <a:pathLst>
                <a:path w="189" h="555" extrusionOk="0">
                  <a:moveTo>
                    <a:pt x="125" y="1"/>
                  </a:moveTo>
                  <a:lnTo>
                    <a:pt x="1" y="555"/>
                  </a:lnTo>
                  <a:cubicBezTo>
                    <a:pt x="42" y="438"/>
                    <a:pt x="81" y="396"/>
                    <a:pt x="120" y="396"/>
                  </a:cubicBezTo>
                  <a:cubicBezTo>
                    <a:pt x="143" y="396"/>
                    <a:pt x="166" y="409"/>
                    <a:pt x="189" y="431"/>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5"/>
            <p:cNvSpPr/>
            <p:nvPr/>
          </p:nvSpPr>
          <p:spPr>
            <a:xfrm>
              <a:off x="1214350" y="3030750"/>
              <a:ext cx="622800" cy="277125"/>
            </a:xfrm>
            <a:custGeom>
              <a:avLst/>
              <a:gdLst/>
              <a:ahLst/>
              <a:cxnLst/>
              <a:rect l="l" t="t" r="r" b="b"/>
              <a:pathLst>
                <a:path w="24912" h="11085" extrusionOk="0">
                  <a:moveTo>
                    <a:pt x="23403" y="1182"/>
                  </a:moveTo>
                  <a:cubicBezTo>
                    <a:pt x="23408" y="1182"/>
                    <a:pt x="23428" y="1218"/>
                    <a:pt x="23428" y="1253"/>
                  </a:cubicBezTo>
                  <a:cubicBezTo>
                    <a:pt x="23403" y="1201"/>
                    <a:pt x="23399" y="1182"/>
                    <a:pt x="23403" y="1182"/>
                  </a:cubicBezTo>
                  <a:close/>
                  <a:moveTo>
                    <a:pt x="14279" y="1253"/>
                  </a:moveTo>
                  <a:cubicBezTo>
                    <a:pt x="14343" y="1253"/>
                    <a:pt x="14343" y="1253"/>
                    <a:pt x="14402" y="1317"/>
                  </a:cubicBezTo>
                  <a:cubicBezTo>
                    <a:pt x="14402" y="1334"/>
                    <a:pt x="14397" y="1341"/>
                    <a:pt x="14388" y="1341"/>
                  </a:cubicBezTo>
                  <a:cubicBezTo>
                    <a:pt x="14367" y="1341"/>
                    <a:pt x="14324" y="1298"/>
                    <a:pt x="14279" y="1253"/>
                  </a:cubicBezTo>
                  <a:close/>
                  <a:moveTo>
                    <a:pt x="16712" y="1466"/>
                  </a:moveTo>
                  <a:cubicBezTo>
                    <a:pt x="16705" y="1477"/>
                    <a:pt x="16699" y="1489"/>
                    <a:pt x="16692" y="1500"/>
                  </a:cubicBezTo>
                  <a:cubicBezTo>
                    <a:pt x="16700" y="1492"/>
                    <a:pt x="16706" y="1481"/>
                    <a:pt x="16712" y="1466"/>
                  </a:cubicBezTo>
                  <a:close/>
                  <a:moveTo>
                    <a:pt x="17548" y="1488"/>
                  </a:moveTo>
                  <a:lnTo>
                    <a:pt x="17548" y="1488"/>
                  </a:lnTo>
                  <a:cubicBezTo>
                    <a:pt x="17551" y="1493"/>
                    <a:pt x="17554" y="1497"/>
                    <a:pt x="17557" y="1500"/>
                  </a:cubicBezTo>
                  <a:cubicBezTo>
                    <a:pt x="17554" y="1496"/>
                    <a:pt x="17551" y="1492"/>
                    <a:pt x="17548" y="1488"/>
                  </a:cubicBezTo>
                  <a:close/>
                  <a:moveTo>
                    <a:pt x="14870" y="1604"/>
                  </a:moveTo>
                  <a:lnTo>
                    <a:pt x="14837" y="1624"/>
                  </a:lnTo>
                  <a:cubicBezTo>
                    <a:pt x="14852" y="1624"/>
                    <a:pt x="14863" y="1616"/>
                    <a:pt x="14870" y="1604"/>
                  </a:cubicBezTo>
                  <a:close/>
                  <a:moveTo>
                    <a:pt x="24143" y="1979"/>
                  </a:moveTo>
                  <a:cubicBezTo>
                    <a:pt x="24132" y="1979"/>
                    <a:pt x="24121" y="1983"/>
                    <a:pt x="24110" y="1994"/>
                  </a:cubicBezTo>
                  <a:cubicBezTo>
                    <a:pt x="24118" y="1991"/>
                    <a:pt x="24126" y="1989"/>
                    <a:pt x="24133" y="1989"/>
                  </a:cubicBezTo>
                  <a:cubicBezTo>
                    <a:pt x="24177" y="1989"/>
                    <a:pt x="24204" y="2055"/>
                    <a:pt x="24234" y="2113"/>
                  </a:cubicBezTo>
                  <a:lnTo>
                    <a:pt x="24234" y="2113"/>
                  </a:lnTo>
                  <a:cubicBezTo>
                    <a:pt x="24231" y="2063"/>
                    <a:pt x="24189" y="1979"/>
                    <a:pt x="24143" y="1979"/>
                  </a:cubicBezTo>
                  <a:close/>
                  <a:moveTo>
                    <a:pt x="7108" y="2365"/>
                  </a:moveTo>
                  <a:cubicBezTo>
                    <a:pt x="7079" y="2365"/>
                    <a:pt x="7078" y="2381"/>
                    <a:pt x="7085" y="2396"/>
                  </a:cubicBezTo>
                  <a:lnTo>
                    <a:pt x="7085" y="2396"/>
                  </a:lnTo>
                  <a:cubicBezTo>
                    <a:pt x="7093" y="2387"/>
                    <a:pt x="7100" y="2376"/>
                    <a:pt x="7108" y="2365"/>
                  </a:cubicBezTo>
                  <a:close/>
                  <a:moveTo>
                    <a:pt x="11376" y="2118"/>
                  </a:moveTo>
                  <a:cubicBezTo>
                    <a:pt x="11325" y="2118"/>
                    <a:pt x="11277" y="2195"/>
                    <a:pt x="11227" y="2198"/>
                  </a:cubicBezTo>
                  <a:lnTo>
                    <a:pt x="11227" y="2198"/>
                  </a:lnTo>
                  <a:cubicBezTo>
                    <a:pt x="11217" y="2195"/>
                    <a:pt x="11208" y="2193"/>
                    <a:pt x="11199" y="2191"/>
                  </a:cubicBezTo>
                  <a:lnTo>
                    <a:pt x="11199" y="2191"/>
                  </a:lnTo>
                  <a:cubicBezTo>
                    <a:pt x="11208" y="2196"/>
                    <a:pt x="11216" y="2199"/>
                    <a:pt x="11224" y="2199"/>
                  </a:cubicBezTo>
                  <a:cubicBezTo>
                    <a:pt x="11225" y="2199"/>
                    <a:pt x="11226" y="2198"/>
                    <a:pt x="11227" y="2198"/>
                  </a:cubicBezTo>
                  <a:lnTo>
                    <a:pt x="11227" y="2198"/>
                  </a:lnTo>
                  <a:cubicBezTo>
                    <a:pt x="11252" y="2207"/>
                    <a:pt x="11280" y="2221"/>
                    <a:pt x="11311" y="2242"/>
                  </a:cubicBezTo>
                  <a:lnTo>
                    <a:pt x="11188" y="2306"/>
                  </a:lnTo>
                  <a:cubicBezTo>
                    <a:pt x="11311" y="2553"/>
                    <a:pt x="11435" y="2430"/>
                    <a:pt x="11623" y="2553"/>
                  </a:cubicBezTo>
                  <a:cubicBezTo>
                    <a:pt x="11559" y="2489"/>
                    <a:pt x="11188" y="2242"/>
                    <a:pt x="11376" y="2118"/>
                  </a:cubicBezTo>
                  <a:close/>
                  <a:moveTo>
                    <a:pt x="7852" y="3908"/>
                  </a:moveTo>
                  <a:lnTo>
                    <a:pt x="7849" y="3913"/>
                  </a:lnTo>
                  <a:cubicBezTo>
                    <a:pt x="7850" y="3912"/>
                    <a:pt x="7851" y="3910"/>
                    <a:pt x="7852" y="3908"/>
                  </a:cubicBezTo>
                  <a:close/>
                  <a:moveTo>
                    <a:pt x="4081" y="5026"/>
                  </a:moveTo>
                  <a:cubicBezTo>
                    <a:pt x="4081" y="5078"/>
                    <a:pt x="4070" y="5097"/>
                    <a:pt x="4057" y="5097"/>
                  </a:cubicBezTo>
                  <a:cubicBezTo>
                    <a:pt x="4038" y="5097"/>
                    <a:pt x="4017" y="5061"/>
                    <a:pt x="4017" y="5026"/>
                  </a:cubicBezTo>
                  <a:close/>
                  <a:moveTo>
                    <a:pt x="5439" y="5699"/>
                  </a:moveTo>
                  <a:lnTo>
                    <a:pt x="5439" y="5699"/>
                  </a:lnTo>
                  <a:cubicBezTo>
                    <a:pt x="5439" y="5700"/>
                    <a:pt x="5440" y="5702"/>
                    <a:pt x="5441" y="5704"/>
                  </a:cubicBezTo>
                  <a:cubicBezTo>
                    <a:pt x="5440" y="5702"/>
                    <a:pt x="5439" y="5700"/>
                    <a:pt x="5439" y="5699"/>
                  </a:cubicBezTo>
                  <a:close/>
                  <a:moveTo>
                    <a:pt x="2409" y="6569"/>
                  </a:moveTo>
                  <a:cubicBezTo>
                    <a:pt x="2420" y="6573"/>
                    <a:pt x="2430" y="6577"/>
                    <a:pt x="2440" y="6580"/>
                  </a:cubicBezTo>
                  <a:lnTo>
                    <a:pt x="2440" y="6580"/>
                  </a:lnTo>
                  <a:cubicBezTo>
                    <a:pt x="2432" y="6576"/>
                    <a:pt x="2421" y="6572"/>
                    <a:pt x="2409" y="6569"/>
                  </a:cubicBezTo>
                  <a:close/>
                  <a:moveTo>
                    <a:pt x="2597" y="8612"/>
                  </a:moveTo>
                  <a:cubicBezTo>
                    <a:pt x="2585" y="8612"/>
                    <a:pt x="2575" y="8621"/>
                    <a:pt x="2566" y="8636"/>
                  </a:cubicBezTo>
                  <a:lnTo>
                    <a:pt x="2566" y="8636"/>
                  </a:lnTo>
                  <a:cubicBezTo>
                    <a:pt x="2585" y="8623"/>
                    <a:pt x="2597" y="8612"/>
                    <a:pt x="2597" y="8612"/>
                  </a:cubicBezTo>
                  <a:close/>
                  <a:moveTo>
                    <a:pt x="18333" y="1"/>
                  </a:moveTo>
                  <a:cubicBezTo>
                    <a:pt x="18301" y="1"/>
                    <a:pt x="18310" y="103"/>
                    <a:pt x="18359" y="204"/>
                  </a:cubicBezTo>
                  <a:lnTo>
                    <a:pt x="18235" y="328"/>
                  </a:lnTo>
                  <a:cubicBezTo>
                    <a:pt x="18235" y="218"/>
                    <a:pt x="18212" y="193"/>
                    <a:pt x="18180" y="193"/>
                  </a:cubicBezTo>
                  <a:cubicBezTo>
                    <a:pt x="18153" y="193"/>
                    <a:pt x="18118" y="212"/>
                    <a:pt x="18085" y="212"/>
                  </a:cubicBezTo>
                  <a:cubicBezTo>
                    <a:pt x="18047" y="212"/>
                    <a:pt x="18010" y="187"/>
                    <a:pt x="17988" y="81"/>
                  </a:cubicBezTo>
                  <a:cubicBezTo>
                    <a:pt x="17928" y="204"/>
                    <a:pt x="17617" y="204"/>
                    <a:pt x="17617" y="451"/>
                  </a:cubicBezTo>
                  <a:cubicBezTo>
                    <a:pt x="17557" y="451"/>
                    <a:pt x="17557" y="387"/>
                    <a:pt x="17617" y="387"/>
                  </a:cubicBezTo>
                  <a:cubicBezTo>
                    <a:pt x="17588" y="387"/>
                    <a:pt x="17543" y="373"/>
                    <a:pt x="17498" y="373"/>
                  </a:cubicBezTo>
                  <a:cubicBezTo>
                    <a:pt x="17451" y="373"/>
                    <a:pt x="17402" y="388"/>
                    <a:pt x="17369" y="451"/>
                  </a:cubicBezTo>
                  <a:lnTo>
                    <a:pt x="17369" y="204"/>
                  </a:lnTo>
                  <a:lnTo>
                    <a:pt x="17186" y="511"/>
                  </a:lnTo>
                  <a:cubicBezTo>
                    <a:pt x="17063" y="387"/>
                    <a:pt x="16999" y="328"/>
                    <a:pt x="17122" y="140"/>
                  </a:cubicBezTo>
                  <a:lnTo>
                    <a:pt x="17122" y="140"/>
                  </a:lnTo>
                  <a:cubicBezTo>
                    <a:pt x="16875" y="387"/>
                    <a:pt x="16939" y="204"/>
                    <a:pt x="16692" y="451"/>
                  </a:cubicBezTo>
                  <a:lnTo>
                    <a:pt x="16692" y="328"/>
                  </a:lnTo>
                  <a:cubicBezTo>
                    <a:pt x="16644" y="328"/>
                    <a:pt x="16563" y="430"/>
                    <a:pt x="16500" y="430"/>
                  </a:cubicBezTo>
                  <a:cubicBezTo>
                    <a:pt x="16479" y="430"/>
                    <a:pt x="16460" y="418"/>
                    <a:pt x="16445" y="387"/>
                  </a:cubicBezTo>
                  <a:cubicBezTo>
                    <a:pt x="16380" y="264"/>
                    <a:pt x="16197" y="264"/>
                    <a:pt x="15950" y="264"/>
                  </a:cubicBezTo>
                  <a:cubicBezTo>
                    <a:pt x="15847" y="290"/>
                    <a:pt x="15732" y="306"/>
                    <a:pt x="15615" y="306"/>
                  </a:cubicBezTo>
                  <a:cubicBezTo>
                    <a:pt x="15453" y="306"/>
                    <a:pt x="15288" y="276"/>
                    <a:pt x="15144" y="204"/>
                  </a:cubicBezTo>
                  <a:lnTo>
                    <a:pt x="15144" y="204"/>
                  </a:lnTo>
                  <a:cubicBezTo>
                    <a:pt x="15177" y="304"/>
                    <a:pt x="15179" y="337"/>
                    <a:pt x="15165" y="337"/>
                  </a:cubicBezTo>
                  <a:cubicBezTo>
                    <a:pt x="15137" y="337"/>
                    <a:pt x="15054" y="229"/>
                    <a:pt x="15003" y="229"/>
                  </a:cubicBezTo>
                  <a:cubicBezTo>
                    <a:pt x="14978" y="229"/>
                    <a:pt x="14961" y="254"/>
                    <a:pt x="14961" y="328"/>
                  </a:cubicBezTo>
                  <a:cubicBezTo>
                    <a:pt x="14897" y="264"/>
                    <a:pt x="14837" y="204"/>
                    <a:pt x="14897" y="140"/>
                  </a:cubicBezTo>
                  <a:lnTo>
                    <a:pt x="14897" y="140"/>
                  </a:lnTo>
                  <a:cubicBezTo>
                    <a:pt x="14867" y="150"/>
                    <a:pt x="14838" y="154"/>
                    <a:pt x="14811" y="154"/>
                  </a:cubicBezTo>
                  <a:cubicBezTo>
                    <a:pt x="14744" y="154"/>
                    <a:pt x="14685" y="131"/>
                    <a:pt x="14631" y="131"/>
                  </a:cubicBezTo>
                  <a:cubicBezTo>
                    <a:pt x="14573" y="131"/>
                    <a:pt x="14520" y="157"/>
                    <a:pt x="14466" y="264"/>
                  </a:cubicBezTo>
                  <a:cubicBezTo>
                    <a:pt x="14402" y="204"/>
                    <a:pt x="14466" y="140"/>
                    <a:pt x="14466" y="81"/>
                  </a:cubicBezTo>
                  <a:cubicBezTo>
                    <a:pt x="14402" y="81"/>
                    <a:pt x="14402" y="140"/>
                    <a:pt x="14343" y="140"/>
                  </a:cubicBezTo>
                  <a:cubicBezTo>
                    <a:pt x="14343" y="81"/>
                    <a:pt x="14402" y="16"/>
                    <a:pt x="14402" y="16"/>
                  </a:cubicBezTo>
                  <a:cubicBezTo>
                    <a:pt x="14155" y="16"/>
                    <a:pt x="14155" y="328"/>
                    <a:pt x="14219" y="575"/>
                  </a:cubicBezTo>
                  <a:cubicBezTo>
                    <a:pt x="14175" y="531"/>
                    <a:pt x="14139" y="510"/>
                    <a:pt x="14107" y="510"/>
                  </a:cubicBezTo>
                  <a:cubicBezTo>
                    <a:pt x="14050" y="510"/>
                    <a:pt x="14010" y="578"/>
                    <a:pt x="13972" y="699"/>
                  </a:cubicBezTo>
                  <a:cubicBezTo>
                    <a:pt x="13908" y="575"/>
                    <a:pt x="13848" y="511"/>
                    <a:pt x="13972" y="451"/>
                  </a:cubicBezTo>
                  <a:cubicBezTo>
                    <a:pt x="13946" y="451"/>
                    <a:pt x="13859" y="441"/>
                    <a:pt x="13766" y="441"/>
                  </a:cubicBezTo>
                  <a:cubicBezTo>
                    <a:pt x="13629" y="441"/>
                    <a:pt x="13477" y="464"/>
                    <a:pt x="13477" y="575"/>
                  </a:cubicBezTo>
                  <a:cubicBezTo>
                    <a:pt x="13477" y="556"/>
                    <a:pt x="13467" y="548"/>
                    <a:pt x="13451" y="548"/>
                  </a:cubicBezTo>
                  <a:cubicBezTo>
                    <a:pt x="13415" y="548"/>
                    <a:pt x="13354" y="593"/>
                    <a:pt x="13354" y="634"/>
                  </a:cubicBezTo>
                  <a:cubicBezTo>
                    <a:pt x="13228" y="634"/>
                    <a:pt x="13187" y="608"/>
                    <a:pt x="13119" y="608"/>
                  </a:cubicBezTo>
                  <a:cubicBezTo>
                    <a:pt x="13084" y="608"/>
                    <a:pt x="13044" y="615"/>
                    <a:pt x="12983" y="634"/>
                  </a:cubicBezTo>
                  <a:lnTo>
                    <a:pt x="13042" y="699"/>
                  </a:lnTo>
                  <a:cubicBezTo>
                    <a:pt x="13017" y="805"/>
                    <a:pt x="12990" y="831"/>
                    <a:pt x="12954" y="831"/>
                  </a:cubicBezTo>
                  <a:cubicBezTo>
                    <a:pt x="12919" y="831"/>
                    <a:pt x="12876" y="808"/>
                    <a:pt x="12817" y="808"/>
                  </a:cubicBezTo>
                  <a:cubicBezTo>
                    <a:pt x="12792" y="808"/>
                    <a:pt x="12766" y="812"/>
                    <a:pt x="12736" y="822"/>
                  </a:cubicBezTo>
                  <a:lnTo>
                    <a:pt x="12736" y="758"/>
                  </a:lnTo>
                  <a:cubicBezTo>
                    <a:pt x="12668" y="731"/>
                    <a:pt x="12623" y="722"/>
                    <a:pt x="12593" y="722"/>
                  </a:cubicBezTo>
                  <a:cubicBezTo>
                    <a:pt x="12523" y="722"/>
                    <a:pt x="12522" y="769"/>
                    <a:pt x="12470" y="769"/>
                  </a:cubicBezTo>
                  <a:cubicBezTo>
                    <a:pt x="12440" y="769"/>
                    <a:pt x="12391" y="752"/>
                    <a:pt x="12300" y="699"/>
                  </a:cubicBezTo>
                  <a:lnTo>
                    <a:pt x="12300" y="882"/>
                  </a:lnTo>
                  <a:cubicBezTo>
                    <a:pt x="12317" y="960"/>
                    <a:pt x="12305" y="987"/>
                    <a:pt x="12277" y="987"/>
                  </a:cubicBezTo>
                  <a:cubicBezTo>
                    <a:pt x="12212" y="987"/>
                    <a:pt x="12057" y="840"/>
                    <a:pt x="11948" y="840"/>
                  </a:cubicBezTo>
                  <a:cubicBezTo>
                    <a:pt x="11918" y="840"/>
                    <a:pt x="11890" y="852"/>
                    <a:pt x="11870" y="882"/>
                  </a:cubicBezTo>
                  <a:lnTo>
                    <a:pt x="11929" y="946"/>
                  </a:lnTo>
                  <a:cubicBezTo>
                    <a:pt x="11924" y="958"/>
                    <a:pt x="11915" y="964"/>
                    <a:pt x="11905" y="964"/>
                  </a:cubicBezTo>
                  <a:cubicBezTo>
                    <a:pt x="11810" y="964"/>
                    <a:pt x="11546" y="511"/>
                    <a:pt x="11435" y="511"/>
                  </a:cubicBezTo>
                  <a:cubicBezTo>
                    <a:pt x="11435" y="451"/>
                    <a:pt x="11499" y="451"/>
                    <a:pt x="11499" y="387"/>
                  </a:cubicBezTo>
                  <a:cubicBezTo>
                    <a:pt x="11455" y="370"/>
                    <a:pt x="11424" y="362"/>
                    <a:pt x="11401" y="362"/>
                  </a:cubicBezTo>
                  <a:cubicBezTo>
                    <a:pt x="11266" y="362"/>
                    <a:pt x="11473" y="644"/>
                    <a:pt x="11311" y="699"/>
                  </a:cubicBezTo>
                  <a:cubicBezTo>
                    <a:pt x="11252" y="634"/>
                    <a:pt x="11311" y="451"/>
                    <a:pt x="11188" y="451"/>
                  </a:cubicBezTo>
                  <a:cubicBezTo>
                    <a:pt x="11176" y="439"/>
                    <a:pt x="11164" y="433"/>
                    <a:pt x="11152" y="433"/>
                  </a:cubicBezTo>
                  <a:cubicBezTo>
                    <a:pt x="11101" y="433"/>
                    <a:pt x="11040" y="523"/>
                    <a:pt x="10940" y="575"/>
                  </a:cubicBezTo>
                  <a:cubicBezTo>
                    <a:pt x="10850" y="666"/>
                    <a:pt x="10794" y="722"/>
                    <a:pt x="10721" y="722"/>
                  </a:cubicBezTo>
                  <a:cubicBezTo>
                    <a:pt x="10695" y="722"/>
                    <a:pt x="10667" y="715"/>
                    <a:pt x="10634" y="699"/>
                  </a:cubicBezTo>
                  <a:lnTo>
                    <a:pt x="10634" y="699"/>
                  </a:lnTo>
                  <a:cubicBezTo>
                    <a:pt x="10693" y="758"/>
                    <a:pt x="10757" y="882"/>
                    <a:pt x="10634" y="946"/>
                  </a:cubicBezTo>
                  <a:cubicBezTo>
                    <a:pt x="10569" y="946"/>
                    <a:pt x="10446" y="946"/>
                    <a:pt x="10386" y="882"/>
                  </a:cubicBezTo>
                  <a:cubicBezTo>
                    <a:pt x="10263" y="882"/>
                    <a:pt x="10139" y="882"/>
                    <a:pt x="10139" y="1005"/>
                  </a:cubicBezTo>
                  <a:cubicBezTo>
                    <a:pt x="10075" y="1005"/>
                    <a:pt x="10075" y="1005"/>
                    <a:pt x="10075" y="946"/>
                  </a:cubicBezTo>
                  <a:lnTo>
                    <a:pt x="9892" y="1129"/>
                  </a:lnTo>
                  <a:cubicBezTo>
                    <a:pt x="9828" y="1193"/>
                    <a:pt x="9768" y="1253"/>
                    <a:pt x="9768" y="1317"/>
                  </a:cubicBezTo>
                  <a:cubicBezTo>
                    <a:pt x="9716" y="1212"/>
                    <a:pt x="9652" y="1174"/>
                    <a:pt x="9587" y="1174"/>
                  </a:cubicBezTo>
                  <a:cubicBezTo>
                    <a:pt x="9497" y="1174"/>
                    <a:pt x="9404" y="1246"/>
                    <a:pt x="9333" y="1317"/>
                  </a:cubicBezTo>
                  <a:cubicBezTo>
                    <a:pt x="9255" y="1395"/>
                    <a:pt x="9177" y="1473"/>
                    <a:pt x="9115" y="1473"/>
                  </a:cubicBezTo>
                  <a:cubicBezTo>
                    <a:pt x="9079" y="1473"/>
                    <a:pt x="9048" y="1446"/>
                    <a:pt x="9026" y="1376"/>
                  </a:cubicBezTo>
                  <a:lnTo>
                    <a:pt x="8715" y="1500"/>
                  </a:lnTo>
                  <a:lnTo>
                    <a:pt x="8656" y="1441"/>
                  </a:lnTo>
                  <a:cubicBezTo>
                    <a:pt x="8468" y="1500"/>
                    <a:pt x="8468" y="1688"/>
                    <a:pt x="8408" y="1811"/>
                  </a:cubicBezTo>
                  <a:cubicBezTo>
                    <a:pt x="8344" y="1811"/>
                    <a:pt x="8408" y="1747"/>
                    <a:pt x="8344" y="1747"/>
                  </a:cubicBezTo>
                  <a:cubicBezTo>
                    <a:pt x="8220" y="1747"/>
                    <a:pt x="8097" y="1811"/>
                    <a:pt x="8037" y="1871"/>
                  </a:cubicBezTo>
                  <a:cubicBezTo>
                    <a:pt x="7973" y="1935"/>
                    <a:pt x="7973" y="1994"/>
                    <a:pt x="7914" y="2182"/>
                  </a:cubicBezTo>
                  <a:lnTo>
                    <a:pt x="7790" y="2059"/>
                  </a:lnTo>
                  <a:cubicBezTo>
                    <a:pt x="7790" y="2118"/>
                    <a:pt x="7666" y="2118"/>
                    <a:pt x="7478" y="2182"/>
                  </a:cubicBezTo>
                  <a:cubicBezTo>
                    <a:pt x="7355" y="2182"/>
                    <a:pt x="7172" y="2242"/>
                    <a:pt x="7108" y="2430"/>
                  </a:cubicBezTo>
                  <a:cubicBezTo>
                    <a:pt x="7108" y="2430"/>
                    <a:pt x="7092" y="2413"/>
                    <a:pt x="7085" y="2396"/>
                  </a:cubicBezTo>
                  <a:lnTo>
                    <a:pt x="7085" y="2396"/>
                  </a:lnTo>
                  <a:cubicBezTo>
                    <a:pt x="6955" y="2554"/>
                    <a:pt x="6726" y="2557"/>
                    <a:pt x="6554" y="2613"/>
                  </a:cubicBezTo>
                  <a:cubicBezTo>
                    <a:pt x="6366" y="2677"/>
                    <a:pt x="6242" y="2736"/>
                    <a:pt x="6366" y="3048"/>
                  </a:cubicBezTo>
                  <a:lnTo>
                    <a:pt x="6306" y="3295"/>
                  </a:lnTo>
                  <a:cubicBezTo>
                    <a:pt x="6342" y="3277"/>
                    <a:pt x="6369" y="3270"/>
                    <a:pt x="6392" y="3270"/>
                  </a:cubicBezTo>
                  <a:cubicBezTo>
                    <a:pt x="6525" y="3270"/>
                    <a:pt x="6456" y="3542"/>
                    <a:pt x="6613" y="3542"/>
                  </a:cubicBezTo>
                  <a:cubicBezTo>
                    <a:pt x="6566" y="3589"/>
                    <a:pt x="6502" y="3609"/>
                    <a:pt x="6443" y="3609"/>
                  </a:cubicBezTo>
                  <a:cubicBezTo>
                    <a:pt x="6347" y="3609"/>
                    <a:pt x="6266" y="3555"/>
                    <a:pt x="6306" y="3478"/>
                  </a:cubicBezTo>
                  <a:lnTo>
                    <a:pt x="6366" y="3478"/>
                  </a:lnTo>
                  <a:cubicBezTo>
                    <a:pt x="6316" y="3394"/>
                    <a:pt x="6265" y="3365"/>
                    <a:pt x="6216" y="3365"/>
                  </a:cubicBezTo>
                  <a:cubicBezTo>
                    <a:pt x="6109" y="3365"/>
                    <a:pt x="6006" y="3501"/>
                    <a:pt x="5923" y="3501"/>
                  </a:cubicBezTo>
                  <a:cubicBezTo>
                    <a:pt x="5905" y="3501"/>
                    <a:pt x="5888" y="3494"/>
                    <a:pt x="5871" y="3478"/>
                  </a:cubicBezTo>
                  <a:cubicBezTo>
                    <a:pt x="5441" y="3849"/>
                    <a:pt x="4882" y="4096"/>
                    <a:pt x="4511" y="4467"/>
                  </a:cubicBezTo>
                  <a:lnTo>
                    <a:pt x="4699" y="4591"/>
                  </a:lnTo>
                  <a:lnTo>
                    <a:pt x="4576" y="4714"/>
                  </a:lnTo>
                  <a:cubicBezTo>
                    <a:pt x="4511" y="4714"/>
                    <a:pt x="4388" y="4655"/>
                    <a:pt x="4511" y="4532"/>
                  </a:cubicBezTo>
                  <a:cubicBezTo>
                    <a:pt x="4494" y="4526"/>
                    <a:pt x="4479" y="4523"/>
                    <a:pt x="4466" y="4523"/>
                  </a:cubicBezTo>
                  <a:cubicBezTo>
                    <a:pt x="4339" y="4523"/>
                    <a:pt x="4394" y="4784"/>
                    <a:pt x="4452" y="4838"/>
                  </a:cubicBezTo>
                  <a:cubicBezTo>
                    <a:pt x="4421" y="4854"/>
                    <a:pt x="4395" y="4861"/>
                    <a:pt x="4375" y="4861"/>
                  </a:cubicBezTo>
                  <a:cubicBezTo>
                    <a:pt x="4243" y="4861"/>
                    <a:pt x="4308" y="4585"/>
                    <a:pt x="4274" y="4585"/>
                  </a:cubicBezTo>
                  <a:cubicBezTo>
                    <a:pt x="4272" y="4585"/>
                    <a:pt x="4268" y="4587"/>
                    <a:pt x="4264" y="4591"/>
                  </a:cubicBezTo>
                  <a:lnTo>
                    <a:pt x="4205" y="4714"/>
                  </a:lnTo>
                  <a:cubicBezTo>
                    <a:pt x="4205" y="4838"/>
                    <a:pt x="4328" y="4902"/>
                    <a:pt x="4205" y="5026"/>
                  </a:cubicBezTo>
                  <a:cubicBezTo>
                    <a:pt x="4081" y="5026"/>
                    <a:pt x="4017" y="4962"/>
                    <a:pt x="4017" y="4962"/>
                  </a:cubicBezTo>
                  <a:cubicBezTo>
                    <a:pt x="3957" y="4962"/>
                    <a:pt x="3957" y="4962"/>
                    <a:pt x="3957" y="5026"/>
                  </a:cubicBezTo>
                  <a:lnTo>
                    <a:pt x="3769" y="5150"/>
                  </a:lnTo>
                  <a:lnTo>
                    <a:pt x="3957" y="5209"/>
                  </a:lnTo>
                  <a:cubicBezTo>
                    <a:pt x="3957" y="5397"/>
                    <a:pt x="3834" y="5397"/>
                    <a:pt x="4017" y="5456"/>
                  </a:cubicBezTo>
                  <a:cubicBezTo>
                    <a:pt x="3985" y="5446"/>
                    <a:pt x="3955" y="5441"/>
                    <a:pt x="3927" y="5441"/>
                  </a:cubicBezTo>
                  <a:cubicBezTo>
                    <a:pt x="3789" y="5441"/>
                    <a:pt x="3678" y="5552"/>
                    <a:pt x="3522" y="5704"/>
                  </a:cubicBezTo>
                  <a:cubicBezTo>
                    <a:pt x="3398" y="5827"/>
                    <a:pt x="3275" y="6015"/>
                    <a:pt x="3215" y="6015"/>
                  </a:cubicBezTo>
                  <a:cubicBezTo>
                    <a:pt x="3215" y="6198"/>
                    <a:pt x="3092" y="6322"/>
                    <a:pt x="2968" y="6386"/>
                  </a:cubicBezTo>
                  <a:cubicBezTo>
                    <a:pt x="3028" y="6386"/>
                    <a:pt x="3215" y="6569"/>
                    <a:pt x="3028" y="6633"/>
                  </a:cubicBezTo>
                  <a:cubicBezTo>
                    <a:pt x="2949" y="6516"/>
                    <a:pt x="2890" y="6479"/>
                    <a:pt x="2836" y="6479"/>
                  </a:cubicBezTo>
                  <a:cubicBezTo>
                    <a:pt x="2741" y="6479"/>
                    <a:pt x="2660" y="6592"/>
                    <a:pt x="2522" y="6592"/>
                  </a:cubicBezTo>
                  <a:cubicBezTo>
                    <a:pt x="2496" y="6592"/>
                    <a:pt x="2469" y="6588"/>
                    <a:pt x="2440" y="6580"/>
                  </a:cubicBezTo>
                  <a:lnTo>
                    <a:pt x="2440" y="6580"/>
                  </a:lnTo>
                  <a:cubicBezTo>
                    <a:pt x="2605" y="6657"/>
                    <a:pt x="2121" y="6887"/>
                    <a:pt x="2474" y="7004"/>
                  </a:cubicBezTo>
                  <a:cubicBezTo>
                    <a:pt x="2456" y="7013"/>
                    <a:pt x="2442" y="7016"/>
                    <a:pt x="2428" y="7016"/>
                  </a:cubicBezTo>
                  <a:cubicBezTo>
                    <a:pt x="2348" y="7016"/>
                    <a:pt x="2333" y="6881"/>
                    <a:pt x="2226" y="6881"/>
                  </a:cubicBezTo>
                  <a:cubicBezTo>
                    <a:pt x="2162" y="7064"/>
                    <a:pt x="2038" y="7187"/>
                    <a:pt x="1855" y="7252"/>
                  </a:cubicBezTo>
                  <a:cubicBezTo>
                    <a:pt x="1791" y="7311"/>
                    <a:pt x="1668" y="7375"/>
                    <a:pt x="1608" y="7434"/>
                  </a:cubicBezTo>
                  <a:cubicBezTo>
                    <a:pt x="1544" y="7499"/>
                    <a:pt x="1485" y="7558"/>
                    <a:pt x="1420" y="7682"/>
                  </a:cubicBezTo>
                  <a:cubicBezTo>
                    <a:pt x="1485" y="7682"/>
                    <a:pt x="1544" y="7682"/>
                    <a:pt x="1608" y="7805"/>
                  </a:cubicBezTo>
                  <a:lnTo>
                    <a:pt x="1237" y="7805"/>
                  </a:lnTo>
                  <a:cubicBezTo>
                    <a:pt x="1173" y="7870"/>
                    <a:pt x="1420" y="8053"/>
                    <a:pt x="1173" y="8053"/>
                  </a:cubicBezTo>
                  <a:cubicBezTo>
                    <a:pt x="1237" y="8053"/>
                    <a:pt x="1297" y="8117"/>
                    <a:pt x="1297" y="8176"/>
                  </a:cubicBezTo>
                  <a:cubicBezTo>
                    <a:pt x="926" y="8364"/>
                    <a:pt x="743" y="8795"/>
                    <a:pt x="619" y="9165"/>
                  </a:cubicBezTo>
                  <a:lnTo>
                    <a:pt x="555" y="9289"/>
                  </a:lnTo>
                  <a:cubicBezTo>
                    <a:pt x="495" y="9353"/>
                    <a:pt x="495" y="9413"/>
                    <a:pt x="495" y="9477"/>
                  </a:cubicBezTo>
                  <a:cubicBezTo>
                    <a:pt x="431" y="9601"/>
                    <a:pt x="372" y="9660"/>
                    <a:pt x="372" y="9784"/>
                  </a:cubicBezTo>
                  <a:cubicBezTo>
                    <a:pt x="248" y="9972"/>
                    <a:pt x="125" y="10155"/>
                    <a:pt x="1" y="10219"/>
                  </a:cubicBezTo>
                  <a:cubicBezTo>
                    <a:pt x="125" y="10219"/>
                    <a:pt x="125" y="10278"/>
                    <a:pt x="60" y="10342"/>
                  </a:cubicBezTo>
                  <a:cubicBezTo>
                    <a:pt x="79" y="10323"/>
                    <a:pt x="103" y="10316"/>
                    <a:pt x="130" y="10316"/>
                  </a:cubicBezTo>
                  <a:cubicBezTo>
                    <a:pt x="192" y="10316"/>
                    <a:pt x="266" y="10360"/>
                    <a:pt x="308" y="10402"/>
                  </a:cubicBezTo>
                  <a:cubicBezTo>
                    <a:pt x="184" y="10466"/>
                    <a:pt x="125" y="10466"/>
                    <a:pt x="1" y="10525"/>
                  </a:cubicBezTo>
                  <a:cubicBezTo>
                    <a:pt x="125" y="10590"/>
                    <a:pt x="60" y="10649"/>
                    <a:pt x="60" y="10649"/>
                  </a:cubicBezTo>
                  <a:cubicBezTo>
                    <a:pt x="125" y="10649"/>
                    <a:pt x="125" y="10649"/>
                    <a:pt x="248" y="10713"/>
                  </a:cubicBezTo>
                  <a:lnTo>
                    <a:pt x="125" y="10713"/>
                  </a:lnTo>
                  <a:cubicBezTo>
                    <a:pt x="308" y="10773"/>
                    <a:pt x="431" y="10837"/>
                    <a:pt x="495" y="10961"/>
                  </a:cubicBezTo>
                  <a:cubicBezTo>
                    <a:pt x="555" y="10961"/>
                    <a:pt x="619" y="11020"/>
                    <a:pt x="678" y="11020"/>
                  </a:cubicBezTo>
                  <a:cubicBezTo>
                    <a:pt x="802" y="11020"/>
                    <a:pt x="866" y="11084"/>
                    <a:pt x="926" y="11084"/>
                  </a:cubicBezTo>
                  <a:lnTo>
                    <a:pt x="926" y="11020"/>
                  </a:lnTo>
                  <a:lnTo>
                    <a:pt x="926" y="10896"/>
                  </a:lnTo>
                  <a:cubicBezTo>
                    <a:pt x="990" y="10896"/>
                    <a:pt x="1049" y="10837"/>
                    <a:pt x="1114" y="10773"/>
                  </a:cubicBezTo>
                  <a:cubicBezTo>
                    <a:pt x="1237" y="10713"/>
                    <a:pt x="1361" y="10590"/>
                    <a:pt x="1173" y="10402"/>
                  </a:cubicBezTo>
                  <a:cubicBezTo>
                    <a:pt x="1197" y="10390"/>
                    <a:pt x="1216" y="10386"/>
                    <a:pt x="1232" y="10386"/>
                  </a:cubicBezTo>
                  <a:cubicBezTo>
                    <a:pt x="1299" y="10386"/>
                    <a:pt x="1309" y="10466"/>
                    <a:pt x="1361" y="10466"/>
                  </a:cubicBezTo>
                  <a:cubicBezTo>
                    <a:pt x="1237" y="10342"/>
                    <a:pt x="1237" y="10278"/>
                    <a:pt x="1361" y="10155"/>
                  </a:cubicBezTo>
                  <a:lnTo>
                    <a:pt x="1361" y="10219"/>
                  </a:lnTo>
                  <a:cubicBezTo>
                    <a:pt x="1361" y="10031"/>
                    <a:pt x="1420" y="9907"/>
                    <a:pt x="1544" y="9848"/>
                  </a:cubicBezTo>
                  <a:lnTo>
                    <a:pt x="1544" y="9784"/>
                  </a:lnTo>
                  <a:lnTo>
                    <a:pt x="1608" y="9784"/>
                  </a:lnTo>
                  <a:cubicBezTo>
                    <a:pt x="1608" y="9784"/>
                    <a:pt x="1608" y="9724"/>
                    <a:pt x="1668" y="9724"/>
                  </a:cubicBezTo>
                  <a:lnTo>
                    <a:pt x="1855" y="9536"/>
                  </a:lnTo>
                  <a:lnTo>
                    <a:pt x="1668" y="9477"/>
                  </a:lnTo>
                  <a:cubicBezTo>
                    <a:pt x="1732" y="9413"/>
                    <a:pt x="1791" y="9413"/>
                    <a:pt x="1855" y="9413"/>
                  </a:cubicBezTo>
                  <a:cubicBezTo>
                    <a:pt x="1827" y="9355"/>
                    <a:pt x="1805" y="9334"/>
                    <a:pt x="1785" y="9334"/>
                  </a:cubicBezTo>
                  <a:cubicBezTo>
                    <a:pt x="1737" y="9334"/>
                    <a:pt x="1706" y="9461"/>
                    <a:pt x="1632" y="9461"/>
                  </a:cubicBezTo>
                  <a:cubicBezTo>
                    <a:pt x="1608" y="9461"/>
                    <a:pt x="1579" y="9448"/>
                    <a:pt x="1544" y="9413"/>
                  </a:cubicBezTo>
                  <a:cubicBezTo>
                    <a:pt x="1732" y="9413"/>
                    <a:pt x="1791" y="9289"/>
                    <a:pt x="1855" y="9165"/>
                  </a:cubicBezTo>
                  <a:cubicBezTo>
                    <a:pt x="1943" y="9078"/>
                    <a:pt x="1998" y="8991"/>
                    <a:pt x="2090" y="8991"/>
                  </a:cubicBezTo>
                  <a:cubicBezTo>
                    <a:pt x="2127" y="8991"/>
                    <a:pt x="2171" y="9006"/>
                    <a:pt x="2226" y="9042"/>
                  </a:cubicBezTo>
                  <a:cubicBezTo>
                    <a:pt x="2286" y="8918"/>
                    <a:pt x="2038" y="8918"/>
                    <a:pt x="2162" y="8859"/>
                  </a:cubicBezTo>
                  <a:lnTo>
                    <a:pt x="2226" y="8859"/>
                  </a:lnTo>
                  <a:lnTo>
                    <a:pt x="2162" y="8735"/>
                  </a:lnTo>
                  <a:cubicBezTo>
                    <a:pt x="2226" y="8735"/>
                    <a:pt x="2350" y="8735"/>
                    <a:pt x="2409" y="8795"/>
                  </a:cubicBezTo>
                  <a:lnTo>
                    <a:pt x="2409" y="8859"/>
                  </a:lnTo>
                  <a:cubicBezTo>
                    <a:pt x="2509" y="8859"/>
                    <a:pt x="2528" y="8698"/>
                    <a:pt x="2566" y="8636"/>
                  </a:cubicBezTo>
                  <a:lnTo>
                    <a:pt x="2566" y="8636"/>
                  </a:lnTo>
                  <a:cubicBezTo>
                    <a:pt x="2541" y="8652"/>
                    <a:pt x="2507" y="8671"/>
                    <a:pt x="2474" y="8671"/>
                  </a:cubicBezTo>
                  <a:cubicBezTo>
                    <a:pt x="2657" y="8300"/>
                    <a:pt x="3028" y="8053"/>
                    <a:pt x="3151" y="7682"/>
                  </a:cubicBezTo>
                  <a:lnTo>
                    <a:pt x="3092" y="7622"/>
                  </a:lnTo>
                  <a:cubicBezTo>
                    <a:pt x="3215" y="7311"/>
                    <a:pt x="3339" y="7558"/>
                    <a:pt x="3463" y="7252"/>
                  </a:cubicBezTo>
                  <a:lnTo>
                    <a:pt x="3463" y="7311"/>
                  </a:lnTo>
                  <a:cubicBezTo>
                    <a:pt x="3463" y="7187"/>
                    <a:pt x="3522" y="7128"/>
                    <a:pt x="3586" y="7064"/>
                  </a:cubicBezTo>
                  <a:cubicBezTo>
                    <a:pt x="3586" y="7125"/>
                    <a:pt x="3648" y="7125"/>
                    <a:pt x="3710" y="7125"/>
                  </a:cubicBezTo>
                  <a:cubicBezTo>
                    <a:pt x="3772" y="7125"/>
                    <a:pt x="3834" y="7125"/>
                    <a:pt x="3834" y="7187"/>
                  </a:cubicBezTo>
                  <a:cubicBezTo>
                    <a:pt x="3893" y="6881"/>
                    <a:pt x="3834" y="7004"/>
                    <a:pt x="3769" y="6693"/>
                  </a:cubicBezTo>
                  <a:lnTo>
                    <a:pt x="3893" y="6693"/>
                  </a:lnTo>
                  <a:cubicBezTo>
                    <a:pt x="3893" y="6569"/>
                    <a:pt x="3834" y="6569"/>
                    <a:pt x="3957" y="6386"/>
                  </a:cubicBezTo>
                  <a:lnTo>
                    <a:pt x="3957" y="6386"/>
                  </a:lnTo>
                  <a:cubicBezTo>
                    <a:pt x="3893" y="6569"/>
                    <a:pt x="4140" y="6445"/>
                    <a:pt x="4140" y="6693"/>
                  </a:cubicBezTo>
                  <a:cubicBezTo>
                    <a:pt x="4508" y="6643"/>
                    <a:pt x="4342" y="6281"/>
                    <a:pt x="4545" y="6281"/>
                  </a:cubicBezTo>
                  <a:cubicBezTo>
                    <a:pt x="4582" y="6281"/>
                    <a:pt x="4632" y="6293"/>
                    <a:pt x="4699" y="6322"/>
                  </a:cubicBezTo>
                  <a:cubicBezTo>
                    <a:pt x="4640" y="6206"/>
                    <a:pt x="4582" y="6169"/>
                    <a:pt x="4530" y="6169"/>
                  </a:cubicBezTo>
                  <a:cubicBezTo>
                    <a:pt x="4437" y="6169"/>
                    <a:pt x="4362" y="6285"/>
                    <a:pt x="4337" y="6285"/>
                  </a:cubicBezTo>
                  <a:cubicBezTo>
                    <a:pt x="4331" y="6285"/>
                    <a:pt x="4328" y="6279"/>
                    <a:pt x="4328" y="6262"/>
                  </a:cubicBezTo>
                  <a:cubicBezTo>
                    <a:pt x="4205" y="6198"/>
                    <a:pt x="4264" y="5951"/>
                    <a:pt x="4328" y="5951"/>
                  </a:cubicBezTo>
                  <a:cubicBezTo>
                    <a:pt x="4342" y="5944"/>
                    <a:pt x="4358" y="5941"/>
                    <a:pt x="4376" y="5941"/>
                  </a:cubicBezTo>
                  <a:cubicBezTo>
                    <a:pt x="4473" y="5941"/>
                    <a:pt x="4624" y="6023"/>
                    <a:pt x="4764" y="6023"/>
                  </a:cubicBezTo>
                  <a:cubicBezTo>
                    <a:pt x="4830" y="6023"/>
                    <a:pt x="4893" y="6004"/>
                    <a:pt x="4946" y="5951"/>
                  </a:cubicBezTo>
                  <a:cubicBezTo>
                    <a:pt x="5070" y="5951"/>
                    <a:pt x="5006" y="5768"/>
                    <a:pt x="5194" y="5768"/>
                  </a:cubicBezTo>
                  <a:cubicBezTo>
                    <a:pt x="5070" y="5580"/>
                    <a:pt x="5317" y="5644"/>
                    <a:pt x="5129" y="5456"/>
                  </a:cubicBezTo>
                  <a:lnTo>
                    <a:pt x="5129" y="5456"/>
                  </a:lnTo>
                  <a:lnTo>
                    <a:pt x="5006" y="5704"/>
                  </a:lnTo>
                  <a:cubicBezTo>
                    <a:pt x="5070" y="5521"/>
                    <a:pt x="4946" y="5209"/>
                    <a:pt x="5194" y="5150"/>
                  </a:cubicBezTo>
                  <a:lnTo>
                    <a:pt x="5194" y="5397"/>
                  </a:lnTo>
                  <a:cubicBezTo>
                    <a:pt x="5317" y="5397"/>
                    <a:pt x="5253" y="5273"/>
                    <a:pt x="5377" y="5273"/>
                  </a:cubicBezTo>
                  <a:cubicBezTo>
                    <a:pt x="5565" y="5456"/>
                    <a:pt x="5194" y="5521"/>
                    <a:pt x="5253" y="5768"/>
                  </a:cubicBezTo>
                  <a:cubicBezTo>
                    <a:pt x="5342" y="5768"/>
                    <a:pt x="5336" y="5608"/>
                    <a:pt x="5372" y="5608"/>
                  </a:cubicBezTo>
                  <a:cubicBezTo>
                    <a:pt x="5385" y="5608"/>
                    <a:pt x="5405" y="5632"/>
                    <a:pt x="5439" y="5699"/>
                  </a:cubicBezTo>
                  <a:lnTo>
                    <a:pt x="5439" y="5699"/>
                  </a:lnTo>
                  <a:cubicBezTo>
                    <a:pt x="5257" y="5334"/>
                    <a:pt x="5688" y="5519"/>
                    <a:pt x="5624" y="5209"/>
                  </a:cubicBezTo>
                  <a:lnTo>
                    <a:pt x="5624" y="5209"/>
                  </a:lnTo>
                  <a:lnTo>
                    <a:pt x="5688" y="5333"/>
                  </a:lnTo>
                  <a:cubicBezTo>
                    <a:pt x="5688" y="5333"/>
                    <a:pt x="5688" y="5209"/>
                    <a:pt x="5748" y="5150"/>
                  </a:cubicBezTo>
                  <a:lnTo>
                    <a:pt x="5812" y="5397"/>
                  </a:lnTo>
                  <a:cubicBezTo>
                    <a:pt x="5812" y="5150"/>
                    <a:pt x="6118" y="5333"/>
                    <a:pt x="6183" y="5150"/>
                  </a:cubicBezTo>
                  <a:lnTo>
                    <a:pt x="6183" y="5150"/>
                  </a:lnTo>
                  <a:cubicBezTo>
                    <a:pt x="6118" y="5198"/>
                    <a:pt x="6074" y="5216"/>
                    <a:pt x="6042" y="5216"/>
                  </a:cubicBezTo>
                  <a:cubicBezTo>
                    <a:pt x="5950" y="5216"/>
                    <a:pt x="5947" y="5070"/>
                    <a:pt x="5812" y="5026"/>
                  </a:cubicBezTo>
                  <a:cubicBezTo>
                    <a:pt x="5845" y="4925"/>
                    <a:pt x="5893" y="4893"/>
                    <a:pt x="5948" y="4893"/>
                  </a:cubicBezTo>
                  <a:cubicBezTo>
                    <a:pt x="6049" y="4893"/>
                    <a:pt x="6179" y="4999"/>
                    <a:pt x="6308" y="4999"/>
                  </a:cubicBezTo>
                  <a:cubicBezTo>
                    <a:pt x="6369" y="4999"/>
                    <a:pt x="6431" y="4975"/>
                    <a:pt x="6489" y="4902"/>
                  </a:cubicBezTo>
                  <a:lnTo>
                    <a:pt x="6489" y="4902"/>
                  </a:lnTo>
                  <a:cubicBezTo>
                    <a:pt x="6465" y="4927"/>
                    <a:pt x="6419" y="4941"/>
                    <a:pt x="6378" y="4941"/>
                  </a:cubicBezTo>
                  <a:cubicBezTo>
                    <a:pt x="6318" y="4941"/>
                    <a:pt x="6268" y="4911"/>
                    <a:pt x="6306" y="4838"/>
                  </a:cubicBezTo>
                  <a:lnTo>
                    <a:pt x="6554" y="4838"/>
                  </a:lnTo>
                  <a:cubicBezTo>
                    <a:pt x="6737" y="4655"/>
                    <a:pt x="6430" y="4779"/>
                    <a:pt x="6430" y="4591"/>
                  </a:cubicBezTo>
                  <a:lnTo>
                    <a:pt x="6430" y="4591"/>
                  </a:lnTo>
                  <a:cubicBezTo>
                    <a:pt x="6465" y="4614"/>
                    <a:pt x="6489" y="4625"/>
                    <a:pt x="6505" y="4625"/>
                  </a:cubicBezTo>
                  <a:cubicBezTo>
                    <a:pt x="6573" y="4625"/>
                    <a:pt x="6502" y="4444"/>
                    <a:pt x="6554" y="4344"/>
                  </a:cubicBezTo>
                  <a:lnTo>
                    <a:pt x="6554" y="4344"/>
                  </a:lnTo>
                  <a:lnTo>
                    <a:pt x="6613" y="4467"/>
                  </a:lnTo>
                  <a:cubicBezTo>
                    <a:pt x="6925" y="4344"/>
                    <a:pt x="6489" y="4161"/>
                    <a:pt x="6801" y="4096"/>
                  </a:cubicBezTo>
                  <a:lnTo>
                    <a:pt x="6801" y="4096"/>
                  </a:lnTo>
                  <a:lnTo>
                    <a:pt x="6860" y="4344"/>
                  </a:lnTo>
                  <a:lnTo>
                    <a:pt x="6925" y="4161"/>
                  </a:lnTo>
                  <a:lnTo>
                    <a:pt x="6984" y="4344"/>
                  </a:lnTo>
                  <a:cubicBezTo>
                    <a:pt x="7048" y="4161"/>
                    <a:pt x="7108" y="4161"/>
                    <a:pt x="7231" y="4096"/>
                  </a:cubicBezTo>
                  <a:cubicBezTo>
                    <a:pt x="7108" y="4037"/>
                    <a:pt x="7048" y="3849"/>
                    <a:pt x="7172" y="3790"/>
                  </a:cubicBezTo>
                  <a:cubicBezTo>
                    <a:pt x="7254" y="3790"/>
                    <a:pt x="7253" y="3845"/>
                    <a:pt x="7280" y="3845"/>
                  </a:cubicBezTo>
                  <a:cubicBezTo>
                    <a:pt x="7293" y="3845"/>
                    <a:pt x="7314" y="3831"/>
                    <a:pt x="7355" y="3790"/>
                  </a:cubicBezTo>
                  <a:lnTo>
                    <a:pt x="7355" y="3790"/>
                  </a:lnTo>
                  <a:cubicBezTo>
                    <a:pt x="7407" y="3890"/>
                    <a:pt x="7417" y="3990"/>
                    <a:pt x="7353" y="3990"/>
                  </a:cubicBezTo>
                  <a:cubicBezTo>
                    <a:pt x="7338" y="3990"/>
                    <a:pt x="7319" y="3985"/>
                    <a:pt x="7296" y="3973"/>
                  </a:cubicBezTo>
                  <a:lnTo>
                    <a:pt x="7296" y="3973"/>
                  </a:lnTo>
                  <a:cubicBezTo>
                    <a:pt x="7296" y="3973"/>
                    <a:pt x="7296" y="4037"/>
                    <a:pt x="7355" y="4096"/>
                  </a:cubicBezTo>
                  <a:cubicBezTo>
                    <a:pt x="7373" y="4106"/>
                    <a:pt x="7390" y="4110"/>
                    <a:pt x="7405" y="4110"/>
                  </a:cubicBezTo>
                  <a:cubicBezTo>
                    <a:pt x="7497" y="4110"/>
                    <a:pt x="7551" y="3973"/>
                    <a:pt x="7602" y="3973"/>
                  </a:cubicBezTo>
                  <a:lnTo>
                    <a:pt x="7478" y="3973"/>
                  </a:lnTo>
                  <a:lnTo>
                    <a:pt x="7602" y="3602"/>
                  </a:lnTo>
                  <a:cubicBezTo>
                    <a:pt x="7666" y="3666"/>
                    <a:pt x="7666" y="3725"/>
                    <a:pt x="7666" y="3790"/>
                  </a:cubicBezTo>
                  <a:cubicBezTo>
                    <a:pt x="7666" y="3725"/>
                    <a:pt x="7666" y="3602"/>
                    <a:pt x="7726" y="3602"/>
                  </a:cubicBezTo>
                  <a:cubicBezTo>
                    <a:pt x="7789" y="3665"/>
                    <a:pt x="7910" y="3786"/>
                    <a:pt x="7852" y="3908"/>
                  </a:cubicBezTo>
                  <a:lnTo>
                    <a:pt x="7852" y="3908"/>
                  </a:lnTo>
                  <a:lnTo>
                    <a:pt x="7973" y="3666"/>
                  </a:lnTo>
                  <a:cubicBezTo>
                    <a:pt x="7973" y="3666"/>
                    <a:pt x="8161" y="3725"/>
                    <a:pt x="8161" y="3790"/>
                  </a:cubicBezTo>
                  <a:cubicBezTo>
                    <a:pt x="8220" y="3790"/>
                    <a:pt x="8285" y="3666"/>
                    <a:pt x="8285" y="3542"/>
                  </a:cubicBezTo>
                  <a:cubicBezTo>
                    <a:pt x="8344" y="3478"/>
                    <a:pt x="8408" y="3354"/>
                    <a:pt x="8468" y="3354"/>
                  </a:cubicBezTo>
                  <a:cubicBezTo>
                    <a:pt x="8468" y="3354"/>
                    <a:pt x="8468" y="3295"/>
                    <a:pt x="8532" y="3295"/>
                  </a:cubicBezTo>
                  <a:cubicBezTo>
                    <a:pt x="8591" y="3231"/>
                    <a:pt x="8656" y="3231"/>
                    <a:pt x="8779" y="3231"/>
                  </a:cubicBezTo>
                  <a:cubicBezTo>
                    <a:pt x="8839" y="3171"/>
                    <a:pt x="8903" y="3171"/>
                    <a:pt x="8962" y="3048"/>
                  </a:cubicBezTo>
                  <a:cubicBezTo>
                    <a:pt x="9026" y="3107"/>
                    <a:pt x="9086" y="3107"/>
                    <a:pt x="9150" y="3171"/>
                  </a:cubicBezTo>
                  <a:cubicBezTo>
                    <a:pt x="9209" y="3107"/>
                    <a:pt x="9150" y="3107"/>
                    <a:pt x="9086" y="3048"/>
                  </a:cubicBezTo>
                  <a:cubicBezTo>
                    <a:pt x="9026" y="2984"/>
                    <a:pt x="8962" y="2924"/>
                    <a:pt x="9086" y="2801"/>
                  </a:cubicBezTo>
                  <a:cubicBezTo>
                    <a:pt x="9110" y="2776"/>
                    <a:pt x="9129" y="2766"/>
                    <a:pt x="9146" y="2766"/>
                  </a:cubicBezTo>
                  <a:cubicBezTo>
                    <a:pt x="9214" y="2766"/>
                    <a:pt x="9234" y="2936"/>
                    <a:pt x="9333" y="2984"/>
                  </a:cubicBezTo>
                  <a:cubicBezTo>
                    <a:pt x="9333" y="2880"/>
                    <a:pt x="9378" y="2648"/>
                    <a:pt x="9538" y="2648"/>
                  </a:cubicBezTo>
                  <a:cubicBezTo>
                    <a:pt x="9569" y="2648"/>
                    <a:pt x="9604" y="2657"/>
                    <a:pt x="9645" y="2677"/>
                  </a:cubicBezTo>
                  <a:cubicBezTo>
                    <a:pt x="9580" y="2736"/>
                    <a:pt x="9521" y="2736"/>
                    <a:pt x="9521" y="2736"/>
                  </a:cubicBezTo>
                  <a:cubicBezTo>
                    <a:pt x="9580" y="2801"/>
                    <a:pt x="9580" y="2801"/>
                    <a:pt x="9645" y="2801"/>
                  </a:cubicBezTo>
                  <a:cubicBezTo>
                    <a:pt x="9580" y="3107"/>
                    <a:pt x="9457" y="3048"/>
                    <a:pt x="9645" y="3171"/>
                  </a:cubicBezTo>
                  <a:cubicBezTo>
                    <a:pt x="9580" y="2984"/>
                    <a:pt x="9704" y="2924"/>
                    <a:pt x="9768" y="2860"/>
                  </a:cubicBezTo>
                  <a:cubicBezTo>
                    <a:pt x="9892" y="2801"/>
                    <a:pt x="10016" y="2736"/>
                    <a:pt x="9951" y="2553"/>
                  </a:cubicBezTo>
                  <a:lnTo>
                    <a:pt x="9951" y="2553"/>
                  </a:lnTo>
                  <a:lnTo>
                    <a:pt x="10075" y="2613"/>
                  </a:lnTo>
                  <a:lnTo>
                    <a:pt x="10016" y="2613"/>
                  </a:lnTo>
                  <a:cubicBezTo>
                    <a:pt x="10055" y="2642"/>
                    <a:pt x="10081" y="2655"/>
                    <a:pt x="10100" y="2655"/>
                  </a:cubicBezTo>
                  <a:cubicBezTo>
                    <a:pt x="10197" y="2655"/>
                    <a:pt x="10055" y="2296"/>
                    <a:pt x="10263" y="2242"/>
                  </a:cubicBezTo>
                  <a:cubicBezTo>
                    <a:pt x="10322" y="2306"/>
                    <a:pt x="10386" y="2306"/>
                    <a:pt x="10386" y="2365"/>
                  </a:cubicBezTo>
                  <a:lnTo>
                    <a:pt x="10510" y="2242"/>
                  </a:lnTo>
                  <a:cubicBezTo>
                    <a:pt x="10569" y="2242"/>
                    <a:pt x="10569" y="2306"/>
                    <a:pt x="10510" y="2306"/>
                  </a:cubicBezTo>
                  <a:cubicBezTo>
                    <a:pt x="10569" y="2306"/>
                    <a:pt x="10693" y="2242"/>
                    <a:pt x="10757" y="2242"/>
                  </a:cubicBezTo>
                  <a:cubicBezTo>
                    <a:pt x="10757" y="2182"/>
                    <a:pt x="10817" y="1994"/>
                    <a:pt x="10881" y="1994"/>
                  </a:cubicBezTo>
                  <a:cubicBezTo>
                    <a:pt x="10940" y="1994"/>
                    <a:pt x="10817" y="1994"/>
                    <a:pt x="10881" y="2059"/>
                  </a:cubicBezTo>
                  <a:cubicBezTo>
                    <a:pt x="10940" y="2059"/>
                    <a:pt x="10940" y="1994"/>
                    <a:pt x="11005" y="1935"/>
                  </a:cubicBezTo>
                  <a:lnTo>
                    <a:pt x="11005" y="1935"/>
                  </a:lnTo>
                  <a:cubicBezTo>
                    <a:pt x="11064" y="2059"/>
                    <a:pt x="11005" y="2182"/>
                    <a:pt x="10881" y="2182"/>
                  </a:cubicBezTo>
                  <a:cubicBezTo>
                    <a:pt x="10960" y="2299"/>
                    <a:pt x="10988" y="2341"/>
                    <a:pt x="11014" y="2341"/>
                  </a:cubicBezTo>
                  <a:cubicBezTo>
                    <a:pt x="11029" y="2341"/>
                    <a:pt x="11042" y="2328"/>
                    <a:pt x="11064" y="2306"/>
                  </a:cubicBezTo>
                  <a:cubicBezTo>
                    <a:pt x="11064" y="2262"/>
                    <a:pt x="11095" y="2189"/>
                    <a:pt x="11174" y="2189"/>
                  </a:cubicBezTo>
                  <a:cubicBezTo>
                    <a:pt x="11182" y="2189"/>
                    <a:pt x="11190" y="2190"/>
                    <a:pt x="11199" y="2191"/>
                  </a:cubicBezTo>
                  <a:lnTo>
                    <a:pt x="11199" y="2191"/>
                  </a:lnTo>
                  <a:cubicBezTo>
                    <a:pt x="11195" y="2189"/>
                    <a:pt x="11191" y="2186"/>
                    <a:pt x="11188" y="2182"/>
                  </a:cubicBezTo>
                  <a:cubicBezTo>
                    <a:pt x="11188" y="2088"/>
                    <a:pt x="11204" y="2058"/>
                    <a:pt x="11235" y="2058"/>
                  </a:cubicBezTo>
                  <a:cubicBezTo>
                    <a:pt x="11267" y="2058"/>
                    <a:pt x="11314" y="2088"/>
                    <a:pt x="11376" y="2118"/>
                  </a:cubicBezTo>
                  <a:cubicBezTo>
                    <a:pt x="11376" y="2118"/>
                    <a:pt x="11435" y="2118"/>
                    <a:pt x="11499" y="1994"/>
                  </a:cubicBezTo>
                  <a:cubicBezTo>
                    <a:pt x="11534" y="2106"/>
                    <a:pt x="11571" y="2129"/>
                    <a:pt x="11622" y="2129"/>
                  </a:cubicBezTo>
                  <a:cubicBezTo>
                    <a:pt x="11656" y="2129"/>
                    <a:pt x="11696" y="2118"/>
                    <a:pt x="11746" y="2118"/>
                  </a:cubicBezTo>
                  <a:lnTo>
                    <a:pt x="11746" y="2306"/>
                  </a:lnTo>
                  <a:cubicBezTo>
                    <a:pt x="11870" y="2242"/>
                    <a:pt x="11806" y="2118"/>
                    <a:pt x="11870" y="1994"/>
                  </a:cubicBezTo>
                  <a:cubicBezTo>
                    <a:pt x="11994" y="1994"/>
                    <a:pt x="12053" y="2182"/>
                    <a:pt x="12117" y="2306"/>
                  </a:cubicBezTo>
                  <a:cubicBezTo>
                    <a:pt x="12300" y="2306"/>
                    <a:pt x="11929" y="2059"/>
                    <a:pt x="12177" y="1994"/>
                  </a:cubicBezTo>
                  <a:lnTo>
                    <a:pt x="12177" y="1994"/>
                  </a:lnTo>
                  <a:cubicBezTo>
                    <a:pt x="12212" y="2007"/>
                    <a:pt x="12243" y="2012"/>
                    <a:pt x="12271" y="2012"/>
                  </a:cubicBezTo>
                  <a:cubicBezTo>
                    <a:pt x="12392" y="2012"/>
                    <a:pt x="12459" y="1912"/>
                    <a:pt x="12612" y="1811"/>
                  </a:cubicBezTo>
                  <a:cubicBezTo>
                    <a:pt x="12736" y="1871"/>
                    <a:pt x="12612" y="1935"/>
                    <a:pt x="12671" y="1994"/>
                  </a:cubicBezTo>
                  <a:lnTo>
                    <a:pt x="12795" y="1811"/>
                  </a:lnTo>
                  <a:lnTo>
                    <a:pt x="12795" y="1871"/>
                  </a:lnTo>
                  <a:cubicBezTo>
                    <a:pt x="12859" y="1811"/>
                    <a:pt x="12795" y="1688"/>
                    <a:pt x="12919" y="1564"/>
                  </a:cubicBezTo>
                  <a:cubicBezTo>
                    <a:pt x="12919" y="1517"/>
                    <a:pt x="12930" y="1499"/>
                    <a:pt x="12949" y="1499"/>
                  </a:cubicBezTo>
                  <a:cubicBezTo>
                    <a:pt x="13011" y="1499"/>
                    <a:pt x="13156" y="1689"/>
                    <a:pt x="13266" y="1689"/>
                  </a:cubicBezTo>
                  <a:cubicBezTo>
                    <a:pt x="13300" y="1689"/>
                    <a:pt x="13330" y="1671"/>
                    <a:pt x="13354" y="1624"/>
                  </a:cubicBezTo>
                  <a:cubicBezTo>
                    <a:pt x="13413" y="1688"/>
                    <a:pt x="13354" y="1747"/>
                    <a:pt x="13413" y="1811"/>
                  </a:cubicBezTo>
                  <a:cubicBezTo>
                    <a:pt x="13601" y="1624"/>
                    <a:pt x="13601" y="1688"/>
                    <a:pt x="13784" y="1441"/>
                  </a:cubicBezTo>
                  <a:lnTo>
                    <a:pt x="13972" y="1564"/>
                  </a:lnTo>
                  <a:cubicBezTo>
                    <a:pt x="13784" y="1376"/>
                    <a:pt x="13972" y="1193"/>
                    <a:pt x="14096" y="1005"/>
                  </a:cubicBezTo>
                  <a:cubicBezTo>
                    <a:pt x="14031" y="946"/>
                    <a:pt x="13972" y="882"/>
                    <a:pt x="13972" y="822"/>
                  </a:cubicBezTo>
                  <a:lnTo>
                    <a:pt x="14155" y="699"/>
                  </a:lnTo>
                  <a:cubicBezTo>
                    <a:pt x="14219" y="758"/>
                    <a:pt x="14155" y="822"/>
                    <a:pt x="14155" y="882"/>
                  </a:cubicBezTo>
                  <a:cubicBezTo>
                    <a:pt x="14279" y="946"/>
                    <a:pt x="14219" y="1070"/>
                    <a:pt x="14219" y="1193"/>
                  </a:cubicBezTo>
                  <a:lnTo>
                    <a:pt x="14096" y="1070"/>
                  </a:lnTo>
                  <a:cubicBezTo>
                    <a:pt x="14031" y="1193"/>
                    <a:pt x="14031" y="1317"/>
                    <a:pt x="14031" y="1441"/>
                  </a:cubicBezTo>
                  <a:cubicBezTo>
                    <a:pt x="14031" y="1441"/>
                    <a:pt x="14096" y="1441"/>
                    <a:pt x="14096" y="1376"/>
                  </a:cubicBezTo>
                  <a:lnTo>
                    <a:pt x="14096" y="1500"/>
                  </a:lnTo>
                  <a:cubicBezTo>
                    <a:pt x="14096" y="1500"/>
                    <a:pt x="14155" y="1441"/>
                    <a:pt x="14155" y="1376"/>
                  </a:cubicBezTo>
                  <a:lnTo>
                    <a:pt x="14219" y="1624"/>
                  </a:lnTo>
                  <a:lnTo>
                    <a:pt x="14219" y="1564"/>
                  </a:lnTo>
                  <a:lnTo>
                    <a:pt x="14526" y="1688"/>
                  </a:lnTo>
                  <a:cubicBezTo>
                    <a:pt x="14714" y="1441"/>
                    <a:pt x="14897" y="1070"/>
                    <a:pt x="15208" y="946"/>
                  </a:cubicBezTo>
                  <a:lnTo>
                    <a:pt x="15208" y="946"/>
                  </a:lnTo>
                  <a:cubicBezTo>
                    <a:pt x="15144" y="1129"/>
                    <a:pt x="15208" y="1193"/>
                    <a:pt x="15208" y="1441"/>
                  </a:cubicBezTo>
                  <a:cubicBezTo>
                    <a:pt x="15173" y="1370"/>
                    <a:pt x="15137" y="1344"/>
                    <a:pt x="15100" y="1344"/>
                  </a:cubicBezTo>
                  <a:cubicBezTo>
                    <a:pt x="15008" y="1344"/>
                    <a:pt x="14907" y="1500"/>
                    <a:pt x="14773" y="1500"/>
                  </a:cubicBezTo>
                  <a:cubicBezTo>
                    <a:pt x="14866" y="1500"/>
                    <a:pt x="14889" y="1569"/>
                    <a:pt x="14870" y="1604"/>
                  </a:cubicBezTo>
                  <a:lnTo>
                    <a:pt x="14870" y="1604"/>
                  </a:lnTo>
                  <a:lnTo>
                    <a:pt x="15144" y="1441"/>
                  </a:lnTo>
                  <a:cubicBezTo>
                    <a:pt x="15144" y="1624"/>
                    <a:pt x="15208" y="1564"/>
                    <a:pt x="15268" y="1624"/>
                  </a:cubicBezTo>
                  <a:cubicBezTo>
                    <a:pt x="15208" y="1253"/>
                    <a:pt x="15515" y="1376"/>
                    <a:pt x="15639" y="1253"/>
                  </a:cubicBezTo>
                  <a:lnTo>
                    <a:pt x="15639" y="1253"/>
                  </a:lnTo>
                  <a:cubicBezTo>
                    <a:pt x="15639" y="1376"/>
                    <a:pt x="15639" y="1500"/>
                    <a:pt x="15456" y="1500"/>
                  </a:cubicBezTo>
                  <a:cubicBezTo>
                    <a:pt x="15484" y="1539"/>
                    <a:pt x="15509" y="1555"/>
                    <a:pt x="15530" y="1555"/>
                  </a:cubicBezTo>
                  <a:cubicBezTo>
                    <a:pt x="15627" y="1555"/>
                    <a:pt x="15659" y="1221"/>
                    <a:pt x="15766" y="1221"/>
                  </a:cubicBezTo>
                  <a:cubicBezTo>
                    <a:pt x="15784" y="1221"/>
                    <a:pt x="15804" y="1230"/>
                    <a:pt x="15826" y="1253"/>
                  </a:cubicBezTo>
                  <a:cubicBezTo>
                    <a:pt x="15826" y="1253"/>
                    <a:pt x="15762" y="1253"/>
                    <a:pt x="15762" y="1317"/>
                  </a:cubicBezTo>
                  <a:cubicBezTo>
                    <a:pt x="15782" y="1279"/>
                    <a:pt x="15820" y="1264"/>
                    <a:pt x="15860" y="1264"/>
                  </a:cubicBezTo>
                  <a:cubicBezTo>
                    <a:pt x="15950" y="1264"/>
                    <a:pt x="16054" y="1335"/>
                    <a:pt x="16009" y="1376"/>
                  </a:cubicBezTo>
                  <a:lnTo>
                    <a:pt x="16445" y="1376"/>
                  </a:lnTo>
                  <a:cubicBezTo>
                    <a:pt x="16628" y="1317"/>
                    <a:pt x="16751" y="1253"/>
                    <a:pt x="16751" y="1070"/>
                  </a:cubicBezTo>
                  <a:lnTo>
                    <a:pt x="16751" y="1070"/>
                  </a:lnTo>
                  <a:cubicBezTo>
                    <a:pt x="16751" y="1122"/>
                    <a:pt x="16751" y="1365"/>
                    <a:pt x="16712" y="1466"/>
                  </a:cubicBezTo>
                  <a:lnTo>
                    <a:pt x="16712" y="1466"/>
                  </a:lnTo>
                  <a:cubicBezTo>
                    <a:pt x="16884" y="1166"/>
                    <a:pt x="17003" y="811"/>
                    <a:pt x="17122" y="511"/>
                  </a:cubicBezTo>
                  <a:lnTo>
                    <a:pt x="17122" y="511"/>
                  </a:lnTo>
                  <a:cubicBezTo>
                    <a:pt x="17122" y="758"/>
                    <a:pt x="17246" y="1376"/>
                    <a:pt x="17063" y="1500"/>
                  </a:cubicBezTo>
                  <a:cubicBezTo>
                    <a:pt x="17093" y="1532"/>
                    <a:pt x="17123" y="1548"/>
                    <a:pt x="17162" y="1548"/>
                  </a:cubicBezTo>
                  <a:cubicBezTo>
                    <a:pt x="17201" y="1548"/>
                    <a:pt x="17248" y="1532"/>
                    <a:pt x="17310" y="1500"/>
                  </a:cubicBezTo>
                  <a:cubicBezTo>
                    <a:pt x="17246" y="1441"/>
                    <a:pt x="17186" y="1129"/>
                    <a:pt x="17246" y="1129"/>
                  </a:cubicBezTo>
                  <a:cubicBezTo>
                    <a:pt x="17431" y="1372"/>
                    <a:pt x="17372" y="1257"/>
                    <a:pt x="17548" y="1488"/>
                  </a:cubicBezTo>
                  <a:lnTo>
                    <a:pt x="17548" y="1488"/>
                  </a:lnTo>
                  <a:cubicBezTo>
                    <a:pt x="17500" y="1402"/>
                    <a:pt x="17564" y="1070"/>
                    <a:pt x="17681" y="1070"/>
                  </a:cubicBezTo>
                  <a:cubicBezTo>
                    <a:pt x="17617" y="1129"/>
                    <a:pt x="17617" y="1441"/>
                    <a:pt x="17617" y="1500"/>
                  </a:cubicBezTo>
                  <a:lnTo>
                    <a:pt x="17853" y="1145"/>
                  </a:lnTo>
                  <a:lnTo>
                    <a:pt x="17853" y="1145"/>
                  </a:lnTo>
                  <a:cubicBezTo>
                    <a:pt x="17813" y="1228"/>
                    <a:pt x="17864" y="1449"/>
                    <a:pt x="17864" y="1564"/>
                  </a:cubicBezTo>
                  <a:cubicBezTo>
                    <a:pt x="17864" y="1543"/>
                    <a:pt x="17885" y="1536"/>
                    <a:pt x="17915" y="1536"/>
                  </a:cubicBezTo>
                  <a:cubicBezTo>
                    <a:pt x="17975" y="1536"/>
                    <a:pt x="18072" y="1564"/>
                    <a:pt x="18111" y="1564"/>
                  </a:cubicBezTo>
                  <a:lnTo>
                    <a:pt x="18052" y="1441"/>
                  </a:lnTo>
                  <a:lnTo>
                    <a:pt x="18052" y="1441"/>
                  </a:lnTo>
                  <a:cubicBezTo>
                    <a:pt x="18065" y="1444"/>
                    <a:pt x="18077" y="1445"/>
                    <a:pt x="18088" y="1445"/>
                  </a:cubicBezTo>
                  <a:cubicBezTo>
                    <a:pt x="18306" y="1445"/>
                    <a:pt x="18371" y="946"/>
                    <a:pt x="18606" y="946"/>
                  </a:cubicBezTo>
                  <a:cubicBezTo>
                    <a:pt x="18546" y="1005"/>
                    <a:pt x="18482" y="1441"/>
                    <a:pt x="18606" y="1500"/>
                  </a:cubicBezTo>
                  <a:cubicBezTo>
                    <a:pt x="18670" y="1317"/>
                    <a:pt x="18977" y="575"/>
                    <a:pt x="19224" y="451"/>
                  </a:cubicBezTo>
                  <a:lnTo>
                    <a:pt x="19288" y="575"/>
                  </a:lnTo>
                  <a:lnTo>
                    <a:pt x="19471" y="451"/>
                  </a:lnTo>
                  <a:lnTo>
                    <a:pt x="19471" y="451"/>
                  </a:lnTo>
                  <a:cubicBezTo>
                    <a:pt x="19288" y="758"/>
                    <a:pt x="18917" y="1317"/>
                    <a:pt x="18729" y="1564"/>
                  </a:cubicBezTo>
                  <a:cubicBezTo>
                    <a:pt x="18853" y="1624"/>
                    <a:pt x="18729" y="1688"/>
                    <a:pt x="18917" y="1688"/>
                  </a:cubicBezTo>
                  <a:cubicBezTo>
                    <a:pt x="18917" y="1811"/>
                    <a:pt x="18794" y="1811"/>
                    <a:pt x="18794" y="1811"/>
                  </a:cubicBezTo>
                  <a:cubicBezTo>
                    <a:pt x="18853" y="1871"/>
                    <a:pt x="18977" y="1871"/>
                    <a:pt x="19100" y="1935"/>
                  </a:cubicBezTo>
                  <a:cubicBezTo>
                    <a:pt x="19100" y="1688"/>
                    <a:pt x="19348" y="1747"/>
                    <a:pt x="19412" y="1564"/>
                  </a:cubicBezTo>
                  <a:lnTo>
                    <a:pt x="19412" y="1564"/>
                  </a:lnTo>
                  <a:cubicBezTo>
                    <a:pt x="19224" y="1624"/>
                    <a:pt x="19100" y="1688"/>
                    <a:pt x="18977" y="1747"/>
                  </a:cubicBezTo>
                  <a:cubicBezTo>
                    <a:pt x="18977" y="1519"/>
                    <a:pt x="19242" y="1186"/>
                    <a:pt x="19477" y="1186"/>
                  </a:cubicBezTo>
                  <a:cubicBezTo>
                    <a:pt x="19497" y="1186"/>
                    <a:pt x="19516" y="1188"/>
                    <a:pt x="19536" y="1193"/>
                  </a:cubicBezTo>
                  <a:cubicBezTo>
                    <a:pt x="19595" y="1317"/>
                    <a:pt x="19412" y="1564"/>
                    <a:pt x="19412" y="1688"/>
                  </a:cubicBezTo>
                  <a:cubicBezTo>
                    <a:pt x="19447" y="1615"/>
                    <a:pt x="19527" y="1585"/>
                    <a:pt x="19586" y="1585"/>
                  </a:cubicBezTo>
                  <a:cubicBezTo>
                    <a:pt x="19628" y="1585"/>
                    <a:pt x="19659" y="1599"/>
                    <a:pt x="19659" y="1624"/>
                  </a:cubicBezTo>
                  <a:lnTo>
                    <a:pt x="19536" y="1688"/>
                  </a:lnTo>
                  <a:cubicBezTo>
                    <a:pt x="19554" y="1706"/>
                    <a:pt x="19574" y="1714"/>
                    <a:pt x="19595" y="1714"/>
                  </a:cubicBezTo>
                  <a:cubicBezTo>
                    <a:pt x="19677" y="1714"/>
                    <a:pt x="19773" y="1601"/>
                    <a:pt x="19859" y="1601"/>
                  </a:cubicBezTo>
                  <a:cubicBezTo>
                    <a:pt x="19897" y="1601"/>
                    <a:pt x="19934" y="1623"/>
                    <a:pt x="19966" y="1688"/>
                  </a:cubicBezTo>
                  <a:cubicBezTo>
                    <a:pt x="19966" y="1688"/>
                    <a:pt x="20030" y="1747"/>
                    <a:pt x="20030" y="1811"/>
                  </a:cubicBezTo>
                  <a:cubicBezTo>
                    <a:pt x="20030" y="1853"/>
                    <a:pt x="20060" y="1898"/>
                    <a:pt x="20077" y="1898"/>
                  </a:cubicBezTo>
                  <a:cubicBezTo>
                    <a:pt x="20084" y="1898"/>
                    <a:pt x="20089" y="1890"/>
                    <a:pt x="20089" y="1871"/>
                  </a:cubicBezTo>
                  <a:cubicBezTo>
                    <a:pt x="20030" y="1624"/>
                    <a:pt x="20154" y="822"/>
                    <a:pt x="20213" y="634"/>
                  </a:cubicBezTo>
                  <a:cubicBezTo>
                    <a:pt x="20277" y="634"/>
                    <a:pt x="20525" y="946"/>
                    <a:pt x="20525" y="1070"/>
                  </a:cubicBezTo>
                  <a:cubicBezTo>
                    <a:pt x="20584" y="1253"/>
                    <a:pt x="20337" y="1500"/>
                    <a:pt x="20337" y="1688"/>
                  </a:cubicBezTo>
                  <a:lnTo>
                    <a:pt x="20460" y="1564"/>
                  </a:lnTo>
                  <a:lnTo>
                    <a:pt x="20460" y="1564"/>
                  </a:lnTo>
                  <a:cubicBezTo>
                    <a:pt x="20525" y="1624"/>
                    <a:pt x="20401" y="1747"/>
                    <a:pt x="20525" y="1747"/>
                  </a:cubicBezTo>
                  <a:cubicBezTo>
                    <a:pt x="20544" y="1666"/>
                    <a:pt x="20578" y="1645"/>
                    <a:pt x="20610" y="1645"/>
                  </a:cubicBezTo>
                  <a:cubicBezTo>
                    <a:pt x="20642" y="1645"/>
                    <a:pt x="20673" y="1667"/>
                    <a:pt x="20685" y="1667"/>
                  </a:cubicBezTo>
                  <a:cubicBezTo>
                    <a:pt x="20696" y="1667"/>
                    <a:pt x="20689" y="1646"/>
                    <a:pt x="20648" y="1564"/>
                  </a:cubicBezTo>
                  <a:cubicBezTo>
                    <a:pt x="20674" y="1551"/>
                    <a:pt x="20694" y="1546"/>
                    <a:pt x="20711" y="1546"/>
                  </a:cubicBezTo>
                  <a:cubicBezTo>
                    <a:pt x="20777" y="1546"/>
                    <a:pt x="20797" y="1624"/>
                    <a:pt x="20896" y="1624"/>
                  </a:cubicBezTo>
                  <a:cubicBezTo>
                    <a:pt x="20896" y="1500"/>
                    <a:pt x="21143" y="1193"/>
                    <a:pt x="21267" y="1193"/>
                  </a:cubicBezTo>
                  <a:lnTo>
                    <a:pt x="21267" y="1317"/>
                  </a:lnTo>
                  <a:cubicBezTo>
                    <a:pt x="21514" y="1441"/>
                    <a:pt x="21637" y="1564"/>
                    <a:pt x="21885" y="1624"/>
                  </a:cubicBezTo>
                  <a:cubicBezTo>
                    <a:pt x="21885" y="1688"/>
                    <a:pt x="21944" y="1811"/>
                    <a:pt x="21885" y="1871"/>
                  </a:cubicBezTo>
                  <a:cubicBezTo>
                    <a:pt x="21944" y="1871"/>
                    <a:pt x="21944" y="1811"/>
                    <a:pt x="22068" y="1811"/>
                  </a:cubicBezTo>
                  <a:cubicBezTo>
                    <a:pt x="22100" y="1935"/>
                    <a:pt x="22054" y="1935"/>
                    <a:pt x="22000" y="1935"/>
                  </a:cubicBezTo>
                  <a:cubicBezTo>
                    <a:pt x="21947" y="1935"/>
                    <a:pt x="21885" y="1935"/>
                    <a:pt x="21885" y="2059"/>
                  </a:cubicBezTo>
                  <a:cubicBezTo>
                    <a:pt x="21944" y="1935"/>
                    <a:pt x="22132" y="1935"/>
                    <a:pt x="22256" y="1871"/>
                  </a:cubicBezTo>
                  <a:cubicBezTo>
                    <a:pt x="22285" y="1779"/>
                    <a:pt x="22238" y="1748"/>
                    <a:pt x="22168" y="1748"/>
                  </a:cubicBezTo>
                  <a:cubicBezTo>
                    <a:pt x="22099" y="1748"/>
                    <a:pt x="22006" y="1779"/>
                    <a:pt x="21944" y="1811"/>
                  </a:cubicBezTo>
                  <a:cubicBezTo>
                    <a:pt x="22008" y="1564"/>
                    <a:pt x="22315" y="1317"/>
                    <a:pt x="22562" y="1317"/>
                  </a:cubicBezTo>
                  <a:cubicBezTo>
                    <a:pt x="22809" y="1317"/>
                    <a:pt x="22627" y="1500"/>
                    <a:pt x="22627" y="1500"/>
                  </a:cubicBezTo>
                  <a:cubicBezTo>
                    <a:pt x="22682" y="1528"/>
                    <a:pt x="22732" y="1540"/>
                    <a:pt x="22778" y="1540"/>
                  </a:cubicBezTo>
                  <a:cubicBezTo>
                    <a:pt x="22968" y="1540"/>
                    <a:pt x="23084" y="1344"/>
                    <a:pt x="23215" y="1344"/>
                  </a:cubicBezTo>
                  <a:cubicBezTo>
                    <a:pt x="23263" y="1344"/>
                    <a:pt x="23312" y="1370"/>
                    <a:pt x="23368" y="1441"/>
                  </a:cubicBezTo>
                  <a:cubicBezTo>
                    <a:pt x="23428" y="1624"/>
                    <a:pt x="23245" y="1747"/>
                    <a:pt x="23180" y="1935"/>
                  </a:cubicBezTo>
                  <a:cubicBezTo>
                    <a:pt x="23057" y="1935"/>
                    <a:pt x="22997" y="1688"/>
                    <a:pt x="22933" y="1688"/>
                  </a:cubicBezTo>
                  <a:lnTo>
                    <a:pt x="22997" y="1811"/>
                  </a:lnTo>
                  <a:cubicBezTo>
                    <a:pt x="22933" y="1811"/>
                    <a:pt x="22809" y="1811"/>
                    <a:pt x="22750" y="1747"/>
                  </a:cubicBezTo>
                  <a:lnTo>
                    <a:pt x="22750" y="1747"/>
                  </a:lnTo>
                  <a:cubicBezTo>
                    <a:pt x="22809" y="1935"/>
                    <a:pt x="23368" y="2059"/>
                    <a:pt x="23551" y="2306"/>
                  </a:cubicBezTo>
                  <a:cubicBezTo>
                    <a:pt x="23675" y="2242"/>
                    <a:pt x="23739" y="2242"/>
                    <a:pt x="23739" y="2118"/>
                  </a:cubicBezTo>
                  <a:lnTo>
                    <a:pt x="23675" y="2118"/>
                  </a:lnTo>
                  <a:cubicBezTo>
                    <a:pt x="23616" y="1935"/>
                    <a:pt x="23922" y="1994"/>
                    <a:pt x="23799" y="1935"/>
                  </a:cubicBezTo>
                  <a:cubicBezTo>
                    <a:pt x="23912" y="1896"/>
                    <a:pt x="24025" y="1835"/>
                    <a:pt x="24123" y="1835"/>
                  </a:cubicBezTo>
                  <a:cubicBezTo>
                    <a:pt x="24187" y="1835"/>
                    <a:pt x="24244" y="1861"/>
                    <a:pt x="24293" y="1935"/>
                  </a:cubicBezTo>
                  <a:lnTo>
                    <a:pt x="24235" y="2115"/>
                  </a:lnTo>
                  <a:lnTo>
                    <a:pt x="24235" y="2115"/>
                  </a:lnTo>
                  <a:cubicBezTo>
                    <a:pt x="24234" y="2114"/>
                    <a:pt x="24234" y="2113"/>
                    <a:pt x="24234" y="2113"/>
                  </a:cubicBezTo>
                  <a:lnTo>
                    <a:pt x="24234" y="2113"/>
                  </a:lnTo>
                  <a:cubicBezTo>
                    <a:pt x="24234" y="2115"/>
                    <a:pt x="24234" y="2116"/>
                    <a:pt x="24234" y="2118"/>
                  </a:cubicBezTo>
                  <a:lnTo>
                    <a:pt x="24235" y="2115"/>
                  </a:lnTo>
                  <a:lnTo>
                    <a:pt x="24235" y="2115"/>
                  </a:lnTo>
                  <a:cubicBezTo>
                    <a:pt x="24257" y="2158"/>
                    <a:pt x="24282" y="2195"/>
                    <a:pt x="24317" y="2195"/>
                  </a:cubicBezTo>
                  <a:cubicBezTo>
                    <a:pt x="24343" y="2195"/>
                    <a:pt x="24375" y="2174"/>
                    <a:pt x="24417" y="2118"/>
                  </a:cubicBezTo>
                  <a:lnTo>
                    <a:pt x="24357" y="1935"/>
                  </a:lnTo>
                  <a:cubicBezTo>
                    <a:pt x="24495" y="1935"/>
                    <a:pt x="24636" y="1829"/>
                    <a:pt x="24749" y="1829"/>
                  </a:cubicBezTo>
                  <a:cubicBezTo>
                    <a:pt x="24787" y="1829"/>
                    <a:pt x="24821" y="1840"/>
                    <a:pt x="24852" y="1871"/>
                  </a:cubicBezTo>
                  <a:cubicBezTo>
                    <a:pt x="24911" y="1688"/>
                    <a:pt x="24852" y="1871"/>
                    <a:pt x="24852" y="1624"/>
                  </a:cubicBezTo>
                  <a:cubicBezTo>
                    <a:pt x="24833" y="1716"/>
                    <a:pt x="24793" y="1743"/>
                    <a:pt x="24745" y="1743"/>
                  </a:cubicBezTo>
                  <a:cubicBezTo>
                    <a:pt x="24680" y="1743"/>
                    <a:pt x="24602" y="1692"/>
                    <a:pt x="24548" y="1692"/>
                  </a:cubicBezTo>
                  <a:cubicBezTo>
                    <a:pt x="24508" y="1692"/>
                    <a:pt x="24481" y="1719"/>
                    <a:pt x="24481" y="1811"/>
                  </a:cubicBezTo>
                  <a:cubicBezTo>
                    <a:pt x="24481" y="1500"/>
                    <a:pt x="24357" y="1624"/>
                    <a:pt x="24293" y="1376"/>
                  </a:cubicBezTo>
                  <a:cubicBezTo>
                    <a:pt x="24293" y="1422"/>
                    <a:pt x="24293" y="1465"/>
                    <a:pt x="24249" y="1465"/>
                  </a:cubicBezTo>
                  <a:cubicBezTo>
                    <a:pt x="24231" y="1465"/>
                    <a:pt x="24205" y="1458"/>
                    <a:pt x="24170" y="1441"/>
                  </a:cubicBezTo>
                  <a:lnTo>
                    <a:pt x="24110" y="1441"/>
                  </a:lnTo>
                  <a:cubicBezTo>
                    <a:pt x="24170" y="1500"/>
                    <a:pt x="24170" y="1564"/>
                    <a:pt x="24170" y="1564"/>
                  </a:cubicBezTo>
                  <a:cubicBezTo>
                    <a:pt x="24046" y="1688"/>
                    <a:pt x="23863" y="1624"/>
                    <a:pt x="23739" y="1688"/>
                  </a:cubicBezTo>
                  <a:cubicBezTo>
                    <a:pt x="23675" y="1624"/>
                    <a:pt x="23799" y="1624"/>
                    <a:pt x="23799" y="1500"/>
                  </a:cubicBezTo>
                  <a:lnTo>
                    <a:pt x="23799" y="1500"/>
                  </a:lnTo>
                  <a:lnTo>
                    <a:pt x="23675" y="1624"/>
                  </a:lnTo>
                  <a:cubicBezTo>
                    <a:pt x="23675" y="1441"/>
                    <a:pt x="23551" y="1253"/>
                    <a:pt x="23739" y="1253"/>
                  </a:cubicBezTo>
                  <a:lnTo>
                    <a:pt x="23616" y="1193"/>
                  </a:lnTo>
                  <a:cubicBezTo>
                    <a:pt x="23551" y="1070"/>
                    <a:pt x="23428" y="1005"/>
                    <a:pt x="23304" y="1005"/>
                  </a:cubicBezTo>
                  <a:cubicBezTo>
                    <a:pt x="23295" y="997"/>
                    <a:pt x="23284" y="993"/>
                    <a:pt x="23271" y="993"/>
                  </a:cubicBezTo>
                  <a:cubicBezTo>
                    <a:pt x="23219" y="993"/>
                    <a:pt x="23146" y="1049"/>
                    <a:pt x="23140" y="1049"/>
                  </a:cubicBezTo>
                  <a:cubicBezTo>
                    <a:pt x="23137" y="1049"/>
                    <a:pt x="23148" y="1038"/>
                    <a:pt x="23180" y="1005"/>
                  </a:cubicBezTo>
                  <a:lnTo>
                    <a:pt x="22933" y="1005"/>
                  </a:lnTo>
                  <a:cubicBezTo>
                    <a:pt x="22686" y="882"/>
                    <a:pt x="22315" y="1005"/>
                    <a:pt x="22132" y="699"/>
                  </a:cubicBezTo>
                  <a:cubicBezTo>
                    <a:pt x="22008" y="699"/>
                    <a:pt x="21885" y="699"/>
                    <a:pt x="21761" y="634"/>
                  </a:cubicBezTo>
                  <a:lnTo>
                    <a:pt x="21761" y="511"/>
                  </a:lnTo>
                  <a:cubicBezTo>
                    <a:pt x="21662" y="511"/>
                    <a:pt x="21563" y="353"/>
                    <a:pt x="21464" y="353"/>
                  </a:cubicBezTo>
                  <a:cubicBezTo>
                    <a:pt x="21440" y="353"/>
                    <a:pt x="21415" y="362"/>
                    <a:pt x="21390" y="387"/>
                  </a:cubicBezTo>
                  <a:cubicBezTo>
                    <a:pt x="21390" y="204"/>
                    <a:pt x="21267" y="140"/>
                    <a:pt x="21079" y="140"/>
                  </a:cubicBezTo>
                  <a:cubicBezTo>
                    <a:pt x="21017" y="110"/>
                    <a:pt x="20940" y="110"/>
                    <a:pt x="20863" y="110"/>
                  </a:cubicBezTo>
                  <a:cubicBezTo>
                    <a:pt x="20787" y="110"/>
                    <a:pt x="20710" y="110"/>
                    <a:pt x="20648" y="81"/>
                  </a:cubicBezTo>
                  <a:lnTo>
                    <a:pt x="20584" y="204"/>
                  </a:lnTo>
                  <a:cubicBezTo>
                    <a:pt x="20460" y="204"/>
                    <a:pt x="20337" y="204"/>
                    <a:pt x="20154" y="264"/>
                  </a:cubicBezTo>
                  <a:lnTo>
                    <a:pt x="20154" y="387"/>
                  </a:lnTo>
                  <a:cubicBezTo>
                    <a:pt x="20113" y="409"/>
                    <a:pt x="20078" y="416"/>
                    <a:pt x="20046" y="416"/>
                  </a:cubicBezTo>
                  <a:cubicBezTo>
                    <a:pt x="19981" y="416"/>
                    <a:pt x="19925" y="387"/>
                    <a:pt x="19842" y="387"/>
                  </a:cubicBezTo>
                  <a:cubicBezTo>
                    <a:pt x="19783" y="328"/>
                    <a:pt x="19659" y="264"/>
                    <a:pt x="19536" y="264"/>
                  </a:cubicBezTo>
                  <a:cubicBezTo>
                    <a:pt x="19536" y="234"/>
                    <a:pt x="19550" y="219"/>
                    <a:pt x="19573" y="219"/>
                  </a:cubicBezTo>
                  <a:cubicBezTo>
                    <a:pt x="19596" y="219"/>
                    <a:pt x="19627" y="234"/>
                    <a:pt x="19659" y="264"/>
                  </a:cubicBezTo>
                  <a:cubicBezTo>
                    <a:pt x="19580" y="147"/>
                    <a:pt x="19476" y="105"/>
                    <a:pt x="19378" y="105"/>
                  </a:cubicBezTo>
                  <a:cubicBezTo>
                    <a:pt x="19322" y="105"/>
                    <a:pt x="19269" y="118"/>
                    <a:pt x="19224" y="140"/>
                  </a:cubicBezTo>
                  <a:cubicBezTo>
                    <a:pt x="19119" y="177"/>
                    <a:pt x="19034" y="212"/>
                    <a:pt x="18956" y="212"/>
                  </a:cubicBezTo>
                  <a:cubicBezTo>
                    <a:pt x="18899" y="212"/>
                    <a:pt x="18846" y="193"/>
                    <a:pt x="18794" y="140"/>
                  </a:cubicBezTo>
                  <a:cubicBezTo>
                    <a:pt x="18762" y="172"/>
                    <a:pt x="18731" y="188"/>
                    <a:pt x="18708" y="188"/>
                  </a:cubicBezTo>
                  <a:cubicBezTo>
                    <a:pt x="18685" y="188"/>
                    <a:pt x="18670" y="172"/>
                    <a:pt x="18670" y="140"/>
                  </a:cubicBezTo>
                  <a:lnTo>
                    <a:pt x="18546" y="16"/>
                  </a:lnTo>
                  <a:lnTo>
                    <a:pt x="18546" y="16"/>
                  </a:lnTo>
                  <a:cubicBezTo>
                    <a:pt x="18606" y="81"/>
                    <a:pt x="18606" y="140"/>
                    <a:pt x="18606" y="140"/>
                  </a:cubicBezTo>
                  <a:cubicBezTo>
                    <a:pt x="18606" y="140"/>
                    <a:pt x="18482" y="140"/>
                    <a:pt x="18423" y="204"/>
                  </a:cubicBezTo>
                  <a:lnTo>
                    <a:pt x="18423" y="16"/>
                  </a:lnTo>
                  <a:lnTo>
                    <a:pt x="18359" y="16"/>
                  </a:lnTo>
                  <a:cubicBezTo>
                    <a:pt x="18348" y="6"/>
                    <a:pt x="18339" y="1"/>
                    <a:pt x="18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5"/>
            <p:cNvSpPr/>
            <p:nvPr/>
          </p:nvSpPr>
          <p:spPr>
            <a:xfrm>
              <a:off x="1565125" y="3066750"/>
              <a:ext cx="1625" cy="3125"/>
            </a:xfrm>
            <a:custGeom>
              <a:avLst/>
              <a:gdLst/>
              <a:ahLst/>
              <a:cxnLst/>
              <a:rect l="l" t="t" r="r" b="b"/>
              <a:pathLst>
                <a:path w="65" h="125" extrusionOk="0">
                  <a:moveTo>
                    <a:pt x="65" y="124"/>
                  </a:moveTo>
                  <a:cubicBezTo>
                    <a:pt x="0" y="60"/>
                    <a:pt x="0" y="60"/>
                    <a:pt x="0" y="1"/>
                  </a:cubicBezTo>
                  <a:cubicBezTo>
                    <a:pt x="0" y="60"/>
                    <a:pt x="0" y="60"/>
                    <a:pt x="65"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5"/>
            <p:cNvSpPr/>
            <p:nvPr/>
          </p:nvSpPr>
          <p:spPr>
            <a:xfrm>
              <a:off x="1426025" y="3114600"/>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5"/>
            <p:cNvSpPr/>
            <p:nvPr/>
          </p:nvSpPr>
          <p:spPr>
            <a:xfrm>
              <a:off x="1722750" y="3072925"/>
              <a:ext cx="1650" cy="3125"/>
            </a:xfrm>
            <a:custGeom>
              <a:avLst/>
              <a:gdLst/>
              <a:ahLst/>
              <a:cxnLst/>
              <a:rect l="l" t="t" r="r" b="b"/>
              <a:pathLst>
                <a:path w="66" h="125" extrusionOk="0">
                  <a:moveTo>
                    <a:pt x="1" y="1"/>
                  </a:moveTo>
                  <a:cubicBezTo>
                    <a:pt x="1" y="60"/>
                    <a:pt x="1" y="60"/>
                    <a:pt x="65" y="124"/>
                  </a:cubicBezTo>
                  <a:cubicBezTo>
                    <a:pt x="65"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5"/>
            <p:cNvSpPr/>
            <p:nvPr/>
          </p:nvSpPr>
          <p:spPr>
            <a:xfrm>
              <a:off x="1827850" y="3068225"/>
              <a:ext cx="3125" cy="3125"/>
            </a:xfrm>
            <a:custGeom>
              <a:avLst/>
              <a:gdLst/>
              <a:ahLst/>
              <a:cxnLst/>
              <a:rect l="l" t="t" r="r" b="b"/>
              <a:pathLst>
                <a:path w="125" h="125" extrusionOk="0">
                  <a:moveTo>
                    <a:pt x="0" y="1"/>
                  </a:moveTo>
                  <a:cubicBezTo>
                    <a:pt x="65" y="1"/>
                    <a:pt x="65" y="65"/>
                    <a:pt x="65" y="125"/>
                  </a:cubicBezTo>
                  <a:cubicBezTo>
                    <a:pt x="65" y="65"/>
                    <a:pt x="65"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5"/>
            <p:cNvSpPr/>
            <p:nvPr/>
          </p:nvSpPr>
          <p:spPr>
            <a:xfrm>
              <a:off x="1843775" y="3100075"/>
              <a:ext cx="2650" cy="2175"/>
            </a:xfrm>
            <a:custGeom>
              <a:avLst/>
              <a:gdLst/>
              <a:ahLst/>
              <a:cxnLst/>
              <a:rect l="l" t="t" r="r" b="b"/>
              <a:pathLst>
                <a:path w="106" h="87" extrusionOk="0">
                  <a:moveTo>
                    <a:pt x="55" y="1"/>
                  </a:moveTo>
                  <a:cubicBezTo>
                    <a:pt x="19" y="1"/>
                    <a:pt x="1" y="45"/>
                    <a:pt x="46" y="87"/>
                  </a:cubicBezTo>
                  <a:lnTo>
                    <a:pt x="105" y="87"/>
                  </a:lnTo>
                  <a:lnTo>
                    <a:pt x="105" y="28"/>
                  </a:lnTo>
                  <a:cubicBezTo>
                    <a:pt x="88" y="9"/>
                    <a:pt x="70" y="1"/>
                    <a:pt x="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5"/>
            <p:cNvSpPr/>
            <p:nvPr/>
          </p:nvSpPr>
          <p:spPr>
            <a:xfrm>
              <a:off x="1826375" y="3081950"/>
              <a:ext cx="5550" cy="3375"/>
            </a:xfrm>
            <a:custGeom>
              <a:avLst/>
              <a:gdLst/>
              <a:ahLst/>
              <a:cxnLst/>
              <a:rect l="l" t="t" r="r" b="b"/>
              <a:pathLst>
                <a:path w="222" h="135" extrusionOk="0">
                  <a:moveTo>
                    <a:pt x="176" y="0"/>
                  </a:moveTo>
                  <a:cubicBezTo>
                    <a:pt x="150" y="0"/>
                    <a:pt x="110" y="11"/>
                    <a:pt x="59" y="11"/>
                  </a:cubicBezTo>
                  <a:cubicBezTo>
                    <a:pt x="0" y="134"/>
                    <a:pt x="124" y="134"/>
                    <a:pt x="183" y="134"/>
                  </a:cubicBezTo>
                  <a:cubicBezTo>
                    <a:pt x="221" y="23"/>
                    <a:pt x="214"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5"/>
            <p:cNvSpPr/>
            <p:nvPr/>
          </p:nvSpPr>
          <p:spPr>
            <a:xfrm>
              <a:off x="1830950" y="3084875"/>
              <a:ext cx="3100" cy="1925"/>
            </a:xfrm>
            <a:custGeom>
              <a:avLst/>
              <a:gdLst/>
              <a:ahLst/>
              <a:cxnLst/>
              <a:rect l="l" t="t" r="r" b="b"/>
              <a:pathLst>
                <a:path w="124" h="77" extrusionOk="0">
                  <a:moveTo>
                    <a:pt x="87" y="1"/>
                  </a:moveTo>
                  <a:cubicBezTo>
                    <a:pt x="64" y="1"/>
                    <a:pt x="33" y="17"/>
                    <a:pt x="0" y="17"/>
                  </a:cubicBezTo>
                  <a:cubicBezTo>
                    <a:pt x="64" y="17"/>
                    <a:pt x="64" y="17"/>
                    <a:pt x="124" y="77"/>
                  </a:cubicBezTo>
                  <a:cubicBezTo>
                    <a:pt x="124" y="16"/>
                    <a:pt x="109" y="1"/>
                    <a:pt x="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5"/>
            <p:cNvSpPr/>
            <p:nvPr/>
          </p:nvSpPr>
          <p:spPr>
            <a:xfrm>
              <a:off x="1806425" y="3061900"/>
              <a:ext cx="8000" cy="3600"/>
            </a:xfrm>
            <a:custGeom>
              <a:avLst/>
              <a:gdLst/>
              <a:ahLst/>
              <a:cxnLst/>
              <a:rect l="l" t="t" r="r" b="b"/>
              <a:pathLst>
                <a:path w="320" h="144" extrusionOk="0">
                  <a:moveTo>
                    <a:pt x="266" y="0"/>
                  </a:moveTo>
                  <a:cubicBezTo>
                    <a:pt x="177" y="0"/>
                    <a:pt x="1" y="130"/>
                    <a:pt x="180" y="130"/>
                  </a:cubicBezTo>
                  <a:cubicBezTo>
                    <a:pt x="180" y="140"/>
                    <a:pt x="183" y="144"/>
                    <a:pt x="187" y="144"/>
                  </a:cubicBezTo>
                  <a:cubicBezTo>
                    <a:pt x="209" y="144"/>
                    <a:pt x="274" y="57"/>
                    <a:pt x="296" y="57"/>
                  </a:cubicBezTo>
                  <a:cubicBezTo>
                    <a:pt x="301" y="57"/>
                    <a:pt x="304" y="61"/>
                    <a:pt x="304" y="71"/>
                  </a:cubicBezTo>
                  <a:cubicBezTo>
                    <a:pt x="320" y="19"/>
                    <a:pt x="299"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5"/>
            <p:cNvSpPr/>
            <p:nvPr/>
          </p:nvSpPr>
          <p:spPr>
            <a:xfrm>
              <a:off x="1823275" y="3088400"/>
              <a:ext cx="3125" cy="4600"/>
            </a:xfrm>
            <a:custGeom>
              <a:avLst/>
              <a:gdLst/>
              <a:ahLst/>
              <a:cxnLst/>
              <a:rect l="l" t="t" r="r" b="b"/>
              <a:pathLst>
                <a:path w="125" h="184" extrusionOk="0">
                  <a:moveTo>
                    <a:pt x="124" y="0"/>
                  </a:moveTo>
                  <a:lnTo>
                    <a:pt x="0" y="124"/>
                  </a:lnTo>
                  <a:lnTo>
                    <a:pt x="60" y="183"/>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5"/>
            <p:cNvSpPr/>
            <p:nvPr/>
          </p:nvSpPr>
          <p:spPr>
            <a:xfrm>
              <a:off x="1810900" y="3083075"/>
              <a:ext cx="4600" cy="3725"/>
            </a:xfrm>
            <a:custGeom>
              <a:avLst/>
              <a:gdLst/>
              <a:ahLst/>
              <a:cxnLst/>
              <a:rect l="l" t="t" r="r" b="b"/>
              <a:pathLst>
                <a:path w="184" h="149" extrusionOk="0">
                  <a:moveTo>
                    <a:pt x="16" y="1"/>
                  </a:moveTo>
                  <a:cubicBezTo>
                    <a:pt x="6" y="1"/>
                    <a:pt x="1" y="8"/>
                    <a:pt x="1" y="25"/>
                  </a:cubicBezTo>
                  <a:lnTo>
                    <a:pt x="125" y="149"/>
                  </a:lnTo>
                  <a:cubicBezTo>
                    <a:pt x="125" y="89"/>
                    <a:pt x="125" y="89"/>
                    <a:pt x="184" y="89"/>
                  </a:cubicBezTo>
                  <a:cubicBezTo>
                    <a:pt x="96" y="44"/>
                    <a:pt x="41"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5"/>
            <p:cNvSpPr/>
            <p:nvPr/>
          </p:nvSpPr>
          <p:spPr>
            <a:xfrm>
              <a:off x="1815475" y="3085300"/>
              <a:ext cx="1650" cy="675"/>
            </a:xfrm>
            <a:custGeom>
              <a:avLst/>
              <a:gdLst/>
              <a:ahLst/>
              <a:cxnLst/>
              <a:rect l="l" t="t" r="r" b="b"/>
              <a:pathLst>
                <a:path w="66" h="27" extrusionOk="0">
                  <a:moveTo>
                    <a:pt x="1" y="0"/>
                  </a:moveTo>
                  <a:cubicBezTo>
                    <a:pt x="1" y="0"/>
                    <a:pt x="29" y="27"/>
                    <a:pt x="48" y="27"/>
                  </a:cubicBezTo>
                  <a:cubicBezTo>
                    <a:pt x="58" y="27"/>
                    <a:pt x="65" y="2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5"/>
            <p:cNvSpPr/>
            <p:nvPr/>
          </p:nvSpPr>
          <p:spPr>
            <a:xfrm>
              <a:off x="1817100" y="3089875"/>
              <a:ext cx="3100" cy="3125"/>
            </a:xfrm>
            <a:custGeom>
              <a:avLst/>
              <a:gdLst/>
              <a:ahLst/>
              <a:cxnLst/>
              <a:rect l="l" t="t" r="r" b="b"/>
              <a:pathLst>
                <a:path w="124" h="125" extrusionOk="0">
                  <a:moveTo>
                    <a:pt x="0" y="0"/>
                  </a:moveTo>
                  <a:lnTo>
                    <a:pt x="124" y="124"/>
                  </a:lnTo>
                  <a:lnTo>
                    <a:pt x="124" y="6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5"/>
            <p:cNvSpPr/>
            <p:nvPr/>
          </p:nvSpPr>
          <p:spPr>
            <a:xfrm>
              <a:off x="1772200" y="3069850"/>
              <a:ext cx="4725" cy="1500"/>
            </a:xfrm>
            <a:custGeom>
              <a:avLst/>
              <a:gdLst/>
              <a:ahLst/>
              <a:cxnLst/>
              <a:rect l="l" t="t" r="r" b="b"/>
              <a:pathLst>
                <a:path w="189" h="60" extrusionOk="0">
                  <a:moveTo>
                    <a:pt x="65" y="0"/>
                  </a:moveTo>
                  <a:cubicBezTo>
                    <a:pt x="1" y="0"/>
                    <a:pt x="1" y="60"/>
                    <a:pt x="65" y="60"/>
                  </a:cubicBezTo>
                  <a:cubicBezTo>
                    <a:pt x="125" y="60"/>
                    <a:pt x="189" y="6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5"/>
            <p:cNvSpPr/>
            <p:nvPr/>
          </p:nvSpPr>
          <p:spPr>
            <a:xfrm>
              <a:off x="1781475" y="3080600"/>
              <a:ext cx="1650" cy="4725"/>
            </a:xfrm>
            <a:custGeom>
              <a:avLst/>
              <a:gdLst/>
              <a:ahLst/>
              <a:cxnLst/>
              <a:rect l="l" t="t" r="r" b="b"/>
              <a:pathLst>
                <a:path w="66" h="189" extrusionOk="0">
                  <a:moveTo>
                    <a:pt x="65" y="0"/>
                  </a:moveTo>
                  <a:lnTo>
                    <a:pt x="1" y="188"/>
                  </a:lnTo>
                  <a:lnTo>
                    <a:pt x="1" y="188"/>
                  </a:lnTo>
                  <a:lnTo>
                    <a:pt x="65" y="12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5"/>
            <p:cNvSpPr/>
            <p:nvPr/>
          </p:nvSpPr>
          <p:spPr>
            <a:xfrm>
              <a:off x="1766025" y="3082200"/>
              <a:ext cx="9300" cy="3125"/>
            </a:xfrm>
            <a:custGeom>
              <a:avLst/>
              <a:gdLst/>
              <a:ahLst/>
              <a:cxnLst/>
              <a:rect l="l" t="t" r="r" b="b"/>
              <a:pathLst>
                <a:path w="372" h="125" extrusionOk="0">
                  <a:moveTo>
                    <a:pt x="248" y="1"/>
                  </a:moveTo>
                  <a:cubicBezTo>
                    <a:pt x="248" y="1"/>
                    <a:pt x="1" y="60"/>
                    <a:pt x="189" y="124"/>
                  </a:cubicBezTo>
                  <a:cubicBezTo>
                    <a:pt x="248" y="60"/>
                    <a:pt x="372" y="60"/>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5"/>
            <p:cNvSpPr/>
            <p:nvPr/>
          </p:nvSpPr>
          <p:spPr>
            <a:xfrm>
              <a:off x="1721275" y="3051300"/>
              <a:ext cx="3125" cy="9300"/>
            </a:xfrm>
            <a:custGeom>
              <a:avLst/>
              <a:gdLst/>
              <a:ahLst/>
              <a:cxnLst/>
              <a:rect l="l" t="t" r="r" b="b"/>
              <a:pathLst>
                <a:path w="125" h="372" extrusionOk="0">
                  <a:moveTo>
                    <a:pt x="124" y="0"/>
                  </a:moveTo>
                  <a:lnTo>
                    <a:pt x="0" y="371"/>
                  </a:lnTo>
                  <a:lnTo>
                    <a:pt x="60" y="371"/>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5"/>
            <p:cNvSpPr/>
            <p:nvPr/>
          </p:nvSpPr>
          <p:spPr>
            <a:xfrm>
              <a:off x="1671825" y="3068225"/>
              <a:ext cx="6200" cy="6975"/>
            </a:xfrm>
            <a:custGeom>
              <a:avLst/>
              <a:gdLst/>
              <a:ahLst/>
              <a:cxnLst/>
              <a:rect l="l" t="t" r="r" b="b"/>
              <a:pathLst>
                <a:path w="248" h="279" extrusionOk="0">
                  <a:moveTo>
                    <a:pt x="124" y="1"/>
                  </a:moveTo>
                  <a:cubicBezTo>
                    <a:pt x="0" y="125"/>
                    <a:pt x="0" y="65"/>
                    <a:pt x="0" y="248"/>
                  </a:cubicBezTo>
                  <a:cubicBezTo>
                    <a:pt x="32" y="270"/>
                    <a:pt x="55" y="278"/>
                    <a:pt x="71" y="278"/>
                  </a:cubicBezTo>
                  <a:cubicBezTo>
                    <a:pt x="131" y="278"/>
                    <a:pt x="103" y="159"/>
                    <a:pt x="138" y="159"/>
                  </a:cubicBezTo>
                  <a:cubicBezTo>
                    <a:pt x="148" y="159"/>
                    <a:pt x="162" y="167"/>
                    <a:pt x="183" y="189"/>
                  </a:cubicBezTo>
                  <a:cubicBezTo>
                    <a:pt x="247"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5"/>
            <p:cNvSpPr/>
            <p:nvPr/>
          </p:nvSpPr>
          <p:spPr>
            <a:xfrm>
              <a:off x="1674900" y="3068225"/>
              <a:ext cx="1525" cy="25"/>
            </a:xfrm>
            <a:custGeom>
              <a:avLst/>
              <a:gdLst/>
              <a:ahLst/>
              <a:cxnLst/>
              <a:rect l="l" t="t" r="r" b="b"/>
              <a:pathLst>
                <a:path w="61" h="1" extrusionOk="0">
                  <a:moveTo>
                    <a:pt x="1"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5"/>
            <p:cNvSpPr/>
            <p:nvPr/>
          </p:nvSpPr>
          <p:spPr>
            <a:xfrm>
              <a:off x="1209675" y="3292400"/>
              <a:ext cx="1625" cy="1500"/>
            </a:xfrm>
            <a:custGeom>
              <a:avLst/>
              <a:gdLst/>
              <a:ahLst/>
              <a:cxnLst/>
              <a:rect l="l" t="t" r="r" b="b"/>
              <a:pathLst>
                <a:path w="65" h="60" extrusionOk="0">
                  <a:moveTo>
                    <a:pt x="0" y="0"/>
                  </a:moveTo>
                  <a:lnTo>
                    <a:pt x="0" y="59"/>
                  </a:lnTo>
                  <a:lnTo>
                    <a:pt x="64" y="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5"/>
            <p:cNvSpPr/>
            <p:nvPr/>
          </p:nvSpPr>
          <p:spPr>
            <a:xfrm>
              <a:off x="1212750" y="3293875"/>
              <a:ext cx="6200" cy="3125"/>
            </a:xfrm>
            <a:custGeom>
              <a:avLst/>
              <a:gdLst/>
              <a:ahLst/>
              <a:cxnLst/>
              <a:rect l="l" t="t" r="r" b="b"/>
              <a:pathLst>
                <a:path w="248" h="125" extrusionOk="0">
                  <a:moveTo>
                    <a:pt x="1" y="0"/>
                  </a:moveTo>
                  <a:lnTo>
                    <a:pt x="189" y="124"/>
                  </a:lnTo>
                  <a:cubicBezTo>
                    <a:pt x="189" y="104"/>
                    <a:pt x="189" y="98"/>
                    <a:pt x="191" y="98"/>
                  </a:cubicBezTo>
                  <a:cubicBezTo>
                    <a:pt x="195" y="98"/>
                    <a:pt x="208" y="124"/>
                    <a:pt x="248" y="12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5"/>
            <p:cNvSpPr/>
            <p:nvPr/>
          </p:nvSpPr>
          <p:spPr>
            <a:xfrm>
              <a:off x="1504900" y="3089875"/>
              <a:ext cx="3125" cy="3125"/>
            </a:xfrm>
            <a:custGeom>
              <a:avLst/>
              <a:gdLst/>
              <a:ahLst/>
              <a:cxnLst/>
              <a:rect l="l" t="t" r="r" b="b"/>
              <a:pathLst>
                <a:path w="125" h="125" extrusionOk="0">
                  <a:moveTo>
                    <a:pt x="1" y="0"/>
                  </a:moveTo>
                  <a:lnTo>
                    <a:pt x="124" y="124"/>
                  </a:lnTo>
                  <a:lnTo>
                    <a:pt x="124" y="65"/>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5"/>
            <p:cNvSpPr/>
            <p:nvPr/>
          </p:nvSpPr>
          <p:spPr>
            <a:xfrm>
              <a:off x="1470900" y="3092975"/>
              <a:ext cx="1525" cy="3100"/>
            </a:xfrm>
            <a:custGeom>
              <a:avLst/>
              <a:gdLst/>
              <a:ahLst/>
              <a:cxnLst/>
              <a:rect l="l" t="t" r="r" b="b"/>
              <a:pathLst>
                <a:path w="61" h="124" extrusionOk="0">
                  <a:moveTo>
                    <a:pt x="60" y="124"/>
                  </a:moveTo>
                  <a:lnTo>
                    <a:pt x="60"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5"/>
            <p:cNvSpPr/>
            <p:nvPr/>
          </p:nvSpPr>
          <p:spPr>
            <a:xfrm>
              <a:off x="1446325" y="3109775"/>
              <a:ext cx="4450" cy="3375"/>
            </a:xfrm>
            <a:custGeom>
              <a:avLst/>
              <a:gdLst/>
              <a:ahLst/>
              <a:cxnLst/>
              <a:rect l="l" t="t" r="r" b="b"/>
              <a:pathLst>
                <a:path w="178" h="135" extrusionOk="0">
                  <a:moveTo>
                    <a:pt x="34" y="0"/>
                  </a:moveTo>
                  <a:cubicBezTo>
                    <a:pt x="5" y="0"/>
                    <a:pt x="0" y="26"/>
                    <a:pt x="54" y="134"/>
                  </a:cubicBezTo>
                  <a:cubicBezTo>
                    <a:pt x="118" y="134"/>
                    <a:pt x="118" y="70"/>
                    <a:pt x="178" y="11"/>
                  </a:cubicBezTo>
                  <a:lnTo>
                    <a:pt x="178" y="11"/>
                  </a:lnTo>
                  <a:cubicBezTo>
                    <a:pt x="168" y="20"/>
                    <a:pt x="156" y="23"/>
                    <a:pt x="142" y="23"/>
                  </a:cubicBezTo>
                  <a:cubicBezTo>
                    <a:pt x="106" y="23"/>
                    <a:pt x="60"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5"/>
            <p:cNvSpPr/>
            <p:nvPr/>
          </p:nvSpPr>
          <p:spPr>
            <a:xfrm>
              <a:off x="1889250" y="3029650"/>
              <a:ext cx="3525" cy="1975"/>
            </a:xfrm>
            <a:custGeom>
              <a:avLst/>
              <a:gdLst/>
              <a:ahLst/>
              <a:cxnLst/>
              <a:rect l="l" t="t" r="r" b="b"/>
              <a:pathLst>
                <a:path w="141" h="79" extrusionOk="0">
                  <a:moveTo>
                    <a:pt x="17" y="60"/>
                  </a:moveTo>
                  <a:cubicBezTo>
                    <a:pt x="5" y="74"/>
                    <a:pt x="0" y="79"/>
                    <a:pt x="2" y="79"/>
                  </a:cubicBezTo>
                  <a:cubicBezTo>
                    <a:pt x="3" y="79"/>
                    <a:pt x="9" y="74"/>
                    <a:pt x="18" y="67"/>
                  </a:cubicBezTo>
                  <a:lnTo>
                    <a:pt x="18" y="67"/>
                  </a:lnTo>
                  <a:cubicBezTo>
                    <a:pt x="17" y="65"/>
                    <a:pt x="17" y="63"/>
                    <a:pt x="17" y="60"/>
                  </a:cubicBezTo>
                  <a:close/>
                  <a:moveTo>
                    <a:pt x="141" y="1"/>
                  </a:moveTo>
                  <a:cubicBezTo>
                    <a:pt x="105" y="1"/>
                    <a:pt x="46" y="46"/>
                    <a:pt x="18" y="67"/>
                  </a:cubicBezTo>
                  <a:lnTo>
                    <a:pt x="18" y="67"/>
                  </a:lnTo>
                  <a:cubicBezTo>
                    <a:pt x="19" y="75"/>
                    <a:pt x="24" y="79"/>
                    <a:pt x="31" y="79"/>
                  </a:cubicBezTo>
                  <a:cubicBezTo>
                    <a:pt x="63" y="79"/>
                    <a:pt x="141"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5"/>
            <p:cNvSpPr/>
            <p:nvPr/>
          </p:nvSpPr>
          <p:spPr>
            <a:xfrm>
              <a:off x="1812400" y="3028050"/>
              <a:ext cx="64925" cy="15475"/>
            </a:xfrm>
            <a:custGeom>
              <a:avLst/>
              <a:gdLst/>
              <a:ahLst/>
              <a:cxnLst/>
              <a:rect l="l" t="t" r="r" b="b"/>
              <a:pathLst>
                <a:path w="2597" h="619" extrusionOk="0">
                  <a:moveTo>
                    <a:pt x="2597" y="1"/>
                  </a:moveTo>
                  <a:lnTo>
                    <a:pt x="0" y="619"/>
                  </a:lnTo>
                  <a:lnTo>
                    <a:pt x="1731" y="559"/>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5"/>
            <p:cNvSpPr/>
            <p:nvPr/>
          </p:nvSpPr>
          <p:spPr>
            <a:xfrm>
              <a:off x="1855675" y="3045125"/>
              <a:ext cx="9300" cy="6200"/>
            </a:xfrm>
            <a:custGeom>
              <a:avLst/>
              <a:gdLst/>
              <a:ahLst/>
              <a:cxnLst/>
              <a:rect l="l" t="t" r="r" b="b"/>
              <a:pathLst>
                <a:path w="372" h="248" extrusionOk="0">
                  <a:moveTo>
                    <a:pt x="188" y="0"/>
                  </a:moveTo>
                  <a:cubicBezTo>
                    <a:pt x="124" y="0"/>
                    <a:pt x="64" y="0"/>
                    <a:pt x="0" y="59"/>
                  </a:cubicBezTo>
                  <a:cubicBezTo>
                    <a:pt x="124" y="124"/>
                    <a:pt x="247" y="124"/>
                    <a:pt x="247" y="247"/>
                  </a:cubicBezTo>
                  <a:cubicBezTo>
                    <a:pt x="371" y="124"/>
                    <a:pt x="312" y="124"/>
                    <a:pt x="247" y="124"/>
                  </a:cubicBezTo>
                  <a:cubicBezTo>
                    <a:pt x="188" y="59"/>
                    <a:pt x="124" y="59"/>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5"/>
            <p:cNvSpPr/>
            <p:nvPr/>
          </p:nvSpPr>
          <p:spPr>
            <a:xfrm>
              <a:off x="1855675" y="3062050"/>
              <a:ext cx="1975" cy="1625"/>
            </a:xfrm>
            <a:custGeom>
              <a:avLst/>
              <a:gdLst/>
              <a:ahLst/>
              <a:cxnLst/>
              <a:rect l="l" t="t" r="r" b="b"/>
              <a:pathLst>
                <a:path w="79" h="65" extrusionOk="0">
                  <a:moveTo>
                    <a:pt x="0" y="1"/>
                  </a:moveTo>
                  <a:lnTo>
                    <a:pt x="0" y="65"/>
                  </a:lnTo>
                  <a:cubicBezTo>
                    <a:pt x="32" y="33"/>
                    <a:pt x="63" y="33"/>
                    <a:pt x="71" y="33"/>
                  </a:cubicBezTo>
                  <a:cubicBezTo>
                    <a:pt x="78" y="33"/>
                    <a:pt x="62"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5"/>
            <p:cNvSpPr/>
            <p:nvPr/>
          </p:nvSpPr>
          <p:spPr>
            <a:xfrm>
              <a:off x="1854350" y="3062050"/>
              <a:ext cx="1350" cy="750"/>
            </a:xfrm>
            <a:custGeom>
              <a:avLst/>
              <a:gdLst/>
              <a:ahLst/>
              <a:cxnLst/>
              <a:rect l="l" t="t" r="r" b="b"/>
              <a:pathLst>
                <a:path w="54" h="30" extrusionOk="0">
                  <a:moveTo>
                    <a:pt x="53" y="1"/>
                  </a:moveTo>
                  <a:cubicBezTo>
                    <a:pt x="14" y="1"/>
                    <a:pt x="0" y="29"/>
                    <a:pt x="14" y="29"/>
                  </a:cubicBezTo>
                  <a:cubicBezTo>
                    <a:pt x="20" y="29"/>
                    <a:pt x="33" y="22"/>
                    <a:pt x="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5"/>
            <p:cNvSpPr/>
            <p:nvPr/>
          </p:nvSpPr>
          <p:spPr>
            <a:xfrm>
              <a:off x="1855675" y="3065150"/>
              <a:ext cx="4725" cy="3100"/>
            </a:xfrm>
            <a:custGeom>
              <a:avLst/>
              <a:gdLst/>
              <a:ahLst/>
              <a:cxnLst/>
              <a:rect l="l" t="t" r="r" b="b"/>
              <a:pathLst>
                <a:path w="189" h="124" extrusionOk="0">
                  <a:moveTo>
                    <a:pt x="64" y="0"/>
                  </a:moveTo>
                  <a:cubicBezTo>
                    <a:pt x="64" y="65"/>
                    <a:pt x="64" y="124"/>
                    <a:pt x="0" y="124"/>
                  </a:cubicBezTo>
                  <a:cubicBezTo>
                    <a:pt x="124" y="124"/>
                    <a:pt x="124"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5"/>
            <p:cNvSpPr/>
            <p:nvPr/>
          </p:nvSpPr>
          <p:spPr>
            <a:xfrm>
              <a:off x="1861850" y="3063650"/>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5"/>
            <p:cNvSpPr/>
            <p:nvPr/>
          </p:nvSpPr>
          <p:spPr>
            <a:xfrm>
              <a:off x="1860375" y="3061850"/>
              <a:ext cx="3600" cy="1825"/>
            </a:xfrm>
            <a:custGeom>
              <a:avLst/>
              <a:gdLst/>
              <a:ahLst/>
              <a:cxnLst/>
              <a:rect l="l" t="t" r="r" b="b"/>
              <a:pathLst>
                <a:path w="144" h="73" extrusionOk="0">
                  <a:moveTo>
                    <a:pt x="137" y="1"/>
                  </a:moveTo>
                  <a:cubicBezTo>
                    <a:pt x="132" y="1"/>
                    <a:pt x="112" y="20"/>
                    <a:pt x="59" y="73"/>
                  </a:cubicBezTo>
                  <a:cubicBezTo>
                    <a:pt x="81" y="52"/>
                    <a:pt x="88" y="44"/>
                    <a:pt x="86" y="44"/>
                  </a:cubicBezTo>
                  <a:cubicBezTo>
                    <a:pt x="81" y="44"/>
                    <a:pt x="40" y="73"/>
                    <a:pt x="0" y="73"/>
                  </a:cubicBezTo>
                  <a:lnTo>
                    <a:pt x="124" y="73"/>
                  </a:lnTo>
                  <a:cubicBezTo>
                    <a:pt x="124" y="36"/>
                    <a:pt x="143"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5"/>
            <p:cNvSpPr/>
            <p:nvPr/>
          </p:nvSpPr>
          <p:spPr>
            <a:xfrm>
              <a:off x="1859050" y="3058575"/>
              <a:ext cx="4425" cy="3500"/>
            </a:xfrm>
            <a:custGeom>
              <a:avLst/>
              <a:gdLst/>
              <a:ahLst/>
              <a:cxnLst/>
              <a:rect l="l" t="t" r="r" b="b"/>
              <a:pathLst>
                <a:path w="177" h="140" extrusionOk="0">
                  <a:moveTo>
                    <a:pt x="115" y="0"/>
                  </a:moveTo>
                  <a:cubicBezTo>
                    <a:pt x="34" y="0"/>
                    <a:pt x="1" y="91"/>
                    <a:pt x="53" y="140"/>
                  </a:cubicBezTo>
                  <a:cubicBezTo>
                    <a:pt x="53" y="80"/>
                    <a:pt x="53" y="16"/>
                    <a:pt x="177" y="16"/>
                  </a:cubicBezTo>
                  <a:cubicBezTo>
                    <a:pt x="154" y="5"/>
                    <a:pt x="133"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5"/>
            <p:cNvSpPr/>
            <p:nvPr/>
          </p:nvSpPr>
          <p:spPr>
            <a:xfrm>
              <a:off x="1866550" y="3045125"/>
              <a:ext cx="1500" cy="1950"/>
            </a:xfrm>
            <a:custGeom>
              <a:avLst/>
              <a:gdLst/>
              <a:ahLst/>
              <a:cxnLst/>
              <a:rect l="l" t="t" r="r" b="b"/>
              <a:pathLst>
                <a:path w="60" h="78" extrusionOk="0">
                  <a:moveTo>
                    <a:pt x="0" y="0"/>
                  </a:moveTo>
                  <a:cubicBezTo>
                    <a:pt x="0" y="0"/>
                    <a:pt x="0" y="78"/>
                    <a:pt x="30" y="78"/>
                  </a:cubicBezTo>
                  <a:cubicBezTo>
                    <a:pt x="38" y="78"/>
                    <a:pt x="47" y="73"/>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5"/>
            <p:cNvSpPr/>
            <p:nvPr/>
          </p:nvSpPr>
          <p:spPr>
            <a:xfrm>
              <a:off x="1863450" y="3069850"/>
              <a:ext cx="3125" cy="3100"/>
            </a:xfrm>
            <a:custGeom>
              <a:avLst/>
              <a:gdLst/>
              <a:ahLst/>
              <a:cxnLst/>
              <a:rect l="l" t="t" r="r" b="b"/>
              <a:pathLst>
                <a:path w="125" h="124" extrusionOk="0">
                  <a:moveTo>
                    <a:pt x="60" y="0"/>
                  </a:moveTo>
                  <a:cubicBezTo>
                    <a:pt x="60" y="0"/>
                    <a:pt x="60" y="60"/>
                    <a:pt x="1" y="124"/>
                  </a:cubicBezTo>
                  <a:cubicBezTo>
                    <a:pt x="60" y="124"/>
                    <a:pt x="60"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5"/>
            <p:cNvSpPr/>
            <p:nvPr/>
          </p:nvSpPr>
          <p:spPr>
            <a:xfrm>
              <a:off x="1866550" y="3067625"/>
              <a:ext cx="3100" cy="2250"/>
            </a:xfrm>
            <a:custGeom>
              <a:avLst/>
              <a:gdLst/>
              <a:ahLst/>
              <a:cxnLst/>
              <a:rect l="l" t="t" r="r" b="b"/>
              <a:pathLst>
                <a:path w="124" h="90" extrusionOk="0">
                  <a:moveTo>
                    <a:pt x="81" y="0"/>
                  </a:moveTo>
                  <a:cubicBezTo>
                    <a:pt x="55" y="0"/>
                    <a:pt x="42" y="44"/>
                    <a:pt x="0" y="89"/>
                  </a:cubicBezTo>
                  <a:lnTo>
                    <a:pt x="124" y="25"/>
                  </a:lnTo>
                  <a:cubicBezTo>
                    <a:pt x="105" y="8"/>
                    <a:pt x="92" y="0"/>
                    <a:pt x="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5"/>
            <p:cNvSpPr/>
            <p:nvPr/>
          </p:nvSpPr>
          <p:spPr>
            <a:xfrm>
              <a:off x="1863450" y="3058975"/>
              <a:ext cx="6200" cy="1625"/>
            </a:xfrm>
            <a:custGeom>
              <a:avLst/>
              <a:gdLst/>
              <a:ahLst/>
              <a:cxnLst/>
              <a:rect l="l" t="t" r="r" b="b"/>
              <a:pathLst>
                <a:path w="248" h="65" extrusionOk="0">
                  <a:moveTo>
                    <a:pt x="248" y="0"/>
                  </a:moveTo>
                  <a:cubicBezTo>
                    <a:pt x="184" y="0"/>
                    <a:pt x="124" y="0"/>
                    <a:pt x="1" y="64"/>
                  </a:cubicBez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5"/>
            <p:cNvSpPr/>
            <p:nvPr/>
          </p:nvSpPr>
          <p:spPr>
            <a:xfrm>
              <a:off x="1864950" y="3076025"/>
              <a:ext cx="3100" cy="1500"/>
            </a:xfrm>
            <a:custGeom>
              <a:avLst/>
              <a:gdLst/>
              <a:ahLst/>
              <a:cxnLst/>
              <a:rect l="l" t="t" r="r" b="b"/>
              <a:pathLst>
                <a:path w="124" h="60" extrusionOk="0">
                  <a:moveTo>
                    <a:pt x="64" y="0"/>
                  </a:moveTo>
                  <a:lnTo>
                    <a:pt x="0" y="60"/>
                  </a:lnTo>
                  <a:lnTo>
                    <a:pt x="0" y="60"/>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5"/>
            <p:cNvSpPr/>
            <p:nvPr/>
          </p:nvSpPr>
          <p:spPr>
            <a:xfrm>
              <a:off x="1864950" y="3077500"/>
              <a:ext cx="4700" cy="4725"/>
            </a:xfrm>
            <a:custGeom>
              <a:avLst/>
              <a:gdLst/>
              <a:ahLst/>
              <a:cxnLst/>
              <a:rect l="l" t="t" r="r" b="b"/>
              <a:pathLst>
                <a:path w="188" h="189" extrusionOk="0">
                  <a:moveTo>
                    <a:pt x="188" y="1"/>
                  </a:moveTo>
                  <a:lnTo>
                    <a:pt x="188" y="1"/>
                  </a:lnTo>
                  <a:cubicBezTo>
                    <a:pt x="64" y="65"/>
                    <a:pt x="64" y="124"/>
                    <a:pt x="0" y="189"/>
                  </a:cubicBezTo>
                  <a:cubicBezTo>
                    <a:pt x="0" y="189"/>
                    <a:pt x="124" y="124"/>
                    <a:pt x="188" y="124"/>
                  </a:cubicBezTo>
                  <a:cubicBezTo>
                    <a:pt x="124" y="124"/>
                    <a:pt x="124" y="124"/>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5"/>
            <p:cNvSpPr/>
            <p:nvPr/>
          </p:nvSpPr>
          <p:spPr>
            <a:xfrm>
              <a:off x="1869625" y="3079125"/>
              <a:ext cx="1525" cy="1500"/>
            </a:xfrm>
            <a:custGeom>
              <a:avLst/>
              <a:gdLst/>
              <a:ahLst/>
              <a:cxnLst/>
              <a:rect l="l" t="t" r="r" b="b"/>
              <a:pathLst>
                <a:path w="61" h="60" extrusionOk="0">
                  <a:moveTo>
                    <a:pt x="60" y="0"/>
                  </a:moveTo>
                  <a:cubicBezTo>
                    <a:pt x="60" y="0"/>
                    <a:pt x="1" y="0"/>
                    <a:pt x="1"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5"/>
            <p:cNvSpPr/>
            <p:nvPr/>
          </p:nvSpPr>
          <p:spPr>
            <a:xfrm>
              <a:off x="1868025" y="3069850"/>
              <a:ext cx="3125" cy="3100"/>
            </a:xfrm>
            <a:custGeom>
              <a:avLst/>
              <a:gdLst/>
              <a:ahLst/>
              <a:cxnLst/>
              <a:rect l="l" t="t" r="r" b="b"/>
              <a:pathLst>
                <a:path w="125" h="124" extrusionOk="0">
                  <a:moveTo>
                    <a:pt x="65" y="0"/>
                  </a:moveTo>
                  <a:cubicBezTo>
                    <a:pt x="65" y="60"/>
                    <a:pt x="1" y="124"/>
                    <a:pt x="1" y="124"/>
                  </a:cubicBezTo>
                  <a:lnTo>
                    <a:pt x="124" y="60"/>
                  </a:lnTo>
                  <a:cubicBezTo>
                    <a:pt x="124" y="60"/>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5"/>
            <p:cNvSpPr/>
            <p:nvPr/>
          </p:nvSpPr>
          <p:spPr>
            <a:xfrm>
              <a:off x="1871125" y="30713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5"/>
            <p:cNvSpPr/>
            <p:nvPr/>
          </p:nvSpPr>
          <p:spPr>
            <a:xfrm>
              <a:off x="1869625" y="3069850"/>
              <a:ext cx="1525" cy="25"/>
            </a:xfrm>
            <a:custGeom>
              <a:avLst/>
              <a:gdLst/>
              <a:ahLst/>
              <a:cxnLst/>
              <a:rect l="l" t="t" r="r" b="b"/>
              <a:pathLst>
                <a:path w="61" h="1" extrusionOk="0">
                  <a:moveTo>
                    <a:pt x="1" y="0"/>
                  </a:moveTo>
                  <a:lnTo>
                    <a:pt x="1" y="0"/>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5"/>
            <p:cNvSpPr/>
            <p:nvPr/>
          </p:nvSpPr>
          <p:spPr>
            <a:xfrm>
              <a:off x="1869625" y="3058975"/>
              <a:ext cx="4600" cy="4700"/>
            </a:xfrm>
            <a:custGeom>
              <a:avLst/>
              <a:gdLst/>
              <a:ahLst/>
              <a:cxnLst/>
              <a:rect l="l" t="t" r="r" b="b"/>
              <a:pathLst>
                <a:path w="184" h="188" extrusionOk="0">
                  <a:moveTo>
                    <a:pt x="184" y="0"/>
                  </a:moveTo>
                  <a:lnTo>
                    <a:pt x="184" y="0"/>
                  </a:lnTo>
                  <a:cubicBezTo>
                    <a:pt x="141" y="47"/>
                    <a:pt x="129" y="91"/>
                    <a:pt x="78" y="136"/>
                  </a:cubicBezTo>
                  <a:lnTo>
                    <a:pt x="78" y="136"/>
                  </a:lnTo>
                  <a:cubicBezTo>
                    <a:pt x="131" y="109"/>
                    <a:pt x="184" y="81"/>
                    <a:pt x="184" y="0"/>
                  </a:cubicBezTo>
                  <a:close/>
                  <a:moveTo>
                    <a:pt x="78" y="136"/>
                  </a:moveTo>
                  <a:cubicBezTo>
                    <a:pt x="50" y="151"/>
                    <a:pt x="22" y="166"/>
                    <a:pt x="1" y="188"/>
                  </a:cubicBezTo>
                  <a:cubicBezTo>
                    <a:pt x="35" y="170"/>
                    <a:pt x="59" y="153"/>
                    <a:pt x="78" y="1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5"/>
            <p:cNvSpPr/>
            <p:nvPr/>
          </p:nvSpPr>
          <p:spPr>
            <a:xfrm>
              <a:off x="1869625" y="3065150"/>
              <a:ext cx="3125" cy="1625"/>
            </a:xfrm>
            <a:custGeom>
              <a:avLst/>
              <a:gdLst/>
              <a:ahLst/>
              <a:cxnLst/>
              <a:rect l="l" t="t" r="r" b="b"/>
              <a:pathLst>
                <a:path w="125" h="65" extrusionOk="0">
                  <a:moveTo>
                    <a:pt x="125" y="0"/>
                  </a:moveTo>
                  <a:cubicBezTo>
                    <a:pt x="60" y="0"/>
                    <a:pt x="60" y="65"/>
                    <a:pt x="1" y="65"/>
                  </a:cubicBezTo>
                  <a:lnTo>
                    <a:pt x="125" y="65"/>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5"/>
            <p:cNvSpPr/>
            <p:nvPr/>
          </p:nvSpPr>
          <p:spPr>
            <a:xfrm>
              <a:off x="1872725" y="3066750"/>
              <a:ext cx="1500" cy="25"/>
            </a:xfrm>
            <a:custGeom>
              <a:avLst/>
              <a:gdLst/>
              <a:ahLst/>
              <a:cxnLst/>
              <a:rect l="l" t="t" r="r" b="b"/>
              <a:pathLst>
                <a:path w="60" h="1" extrusionOk="0">
                  <a:moveTo>
                    <a:pt x="60"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5"/>
            <p:cNvSpPr/>
            <p:nvPr/>
          </p:nvSpPr>
          <p:spPr>
            <a:xfrm>
              <a:off x="1872725" y="3072925"/>
              <a:ext cx="3125" cy="3125"/>
            </a:xfrm>
            <a:custGeom>
              <a:avLst/>
              <a:gdLst/>
              <a:ahLst/>
              <a:cxnLst/>
              <a:rect l="l" t="t" r="r" b="b"/>
              <a:pathLst>
                <a:path w="125" h="125" extrusionOk="0">
                  <a:moveTo>
                    <a:pt x="124" y="1"/>
                  </a:moveTo>
                  <a:cubicBezTo>
                    <a:pt x="60" y="60"/>
                    <a:pt x="1" y="60"/>
                    <a:pt x="1" y="124"/>
                  </a:cubicBezTo>
                  <a:cubicBezTo>
                    <a:pt x="60" y="60"/>
                    <a:pt x="124" y="60"/>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5"/>
            <p:cNvSpPr/>
            <p:nvPr/>
          </p:nvSpPr>
          <p:spPr>
            <a:xfrm>
              <a:off x="1872725" y="30729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5"/>
            <p:cNvSpPr/>
            <p:nvPr/>
          </p:nvSpPr>
          <p:spPr>
            <a:xfrm>
              <a:off x="1880400" y="3080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5"/>
            <p:cNvSpPr/>
            <p:nvPr/>
          </p:nvSpPr>
          <p:spPr>
            <a:xfrm>
              <a:off x="1874200" y="3071725"/>
              <a:ext cx="1650" cy="1225"/>
            </a:xfrm>
            <a:custGeom>
              <a:avLst/>
              <a:gdLst/>
              <a:ahLst/>
              <a:cxnLst/>
              <a:rect l="l" t="t" r="r" b="b"/>
              <a:pathLst>
                <a:path w="66" h="49" extrusionOk="0">
                  <a:moveTo>
                    <a:pt x="57" y="1"/>
                  </a:moveTo>
                  <a:cubicBezTo>
                    <a:pt x="49" y="1"/>
                    <a:pt x="33" y="17"/>
                    <a:pt x="1" y="49"/>
                  </a:cubicBezTo>
                  <a:lnTo>
                    <a:pt x="65" y="49"/>
                  </a:lnTo>
                  <a:cubicBezTo>
                    <a:pt x="65" y="17"/>
                    <a:pt x="6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5"/>
            <p:cNvSpPr/>
            <p:nvPr/>
          </p:nvSpPr>
          <p:spPr>
            <a:xfrm>
              <a:off x="1874200" y="3077500"/>
              <a:ext cx="1650" cy="1650"/>
            </a:xfrm>
            <a:custGeom>
              <a:avLst/>
              <a:gdLst/>
              <a:ahLst/>
              <a:cxnLst/>
              <a:rect l="l" t="t" r="r" b="b"/>
              <a:pathLst>
                <a:path w="66" h="66" extrusionOk="0">
                  <a:moveTo>
                    <a:pt x="1" y="65"/>
                  </a:moveTo>
                  <a:cubicBezTo>
                    <a:pt x="1" y="65"/>
                    <a:pt x="1" y="1"/>
                    <a:pt x="65" y="1"/>
                  </a:cubicBezTo>
                  <a:cubicBezTo>
                    <a:pt x="1" y="1"/>
                    <a:pt x="1" y="65"/>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5"/>
            <p:cNvSpPr/>
            <p:nvPr/>
          </p:nvSpPr>
          <p:spPr>
            <a:xfrm>
              <a:off x="1871125" y="3074425"/>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5"/>
            <p:cNvSpPr/>
            <p:nvPr/>
          </p:nvSpPr>
          <p:spPr>
            <a:xfrm>
              <a:off x="1872725" y="3072925"/>
              <a:ext cx="1500" cy="1525"/>
            </a:xfrm>
            <a:custGeom>
              <a:avLst/>
              <a:gdLst/>
              <a:ahLst/>
              <a:cxnLst/>
              <a:rect l="l" t="t" r="r" b="b"/>
              <a:pathLst>
                <a:path w="60" h="61" extrusionOk="0">
                  <a:moveTo>
                    <a:pt x="1" y="1"/>
                  </a:moveTo>
                  <a:lnTo>
                    <a:pt x="1" y="60"/>
                  </a:lnTo>
                  <a:cubicBezTo>
                    <a:pt x="1" y="1"/>
                    <a:pt x="1"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5"/>
            <p:cNvSpPr/>
            <p:nvPr/>
          </p:nvSpPr>
          <p:spPr>
            <a:xfrm>
              <a:off x="1880400" y="3066750"/>
              <a:ext cx="18575" cy="13875"/>
            </a:xfrm>
            <a:custGeom>
              <a:avLst/>
              <a:gdLst/>
              <a:ahLst/>
              <a:cxnLst/>
              <a:rect l="l" t="t" r="r" b="b"/>
              <a:pathLst>
                <a:path w="743" h="555" extrusionOk="0">
                  <a:moveTo>
                    <a:pt x="618" y="1"/>
                  </a:moveTo>
                  <a:cubicBezTo>
                    <a:pt x="495" y="1"/>
                    <a:pt x="188" y="307"/>
                    <a:pt x="0" y="554"/>
                  </a:cubicBezTo>
                  <a:cubicBezTo>
                    <a:pt x="65" y="495"/>
                    <a:pt x="65" y="431"/>
                    <a:pt x="188" y="431"/>
                  </a:cubicBezTo>
                  <a:cubicBezTo>
                    <a:pt x="248" y="371"/>
                    <a:pt x="248" y="248"/>
                    <a:pt x="371" y="184"/>
                  </a:cubicBezTo>
                  <a:cubicBezTo>
                    <a:pt x="435" y="184"/>
                    <a:pt x="371" y="307"/>
                    <a:pt x="312" y="371"/>
                  </a:cubicBezTo>
                  <a:cubicBezTo>
                    <a:pt x="435" y="248"/>
                    <a:pt x="559" y="248"/>
                    <a:pt x="742" y="124"/>
                  </a:cubicBezTo>
                  <a:lnTo>
                    <a:pt x="618" y="124"/>
                  </a:lnTo>
                  <a:cubicBezTo>
                    <a:pt x="683" y="60"/>
                    <a:pt x="742" y="60"/>
                    <a:pt x="742" y="1"/>
                  </a:cubicBezTo>
                  <a:lnTo>
                    <a:pt x="742" y="1"/>
                  </a:lnTo>
                  <a:cubicBezTo>
                    <a:pt x="680" y="62"/>
                    <a:pt x="618" y="93"/>
                    <a:pt x="588" y="93"/>
                  </a:cubicBezTo>
                  <a:cubicBezTo>
                    <a:pt x="557" y="93"/>
                    <a:pt x="557" y="62"/>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5"/>
            <p:cNvSpPr/>
            <p:nvPr/>
          </p:nvSpPr>
          <p:spPr>
            <a:xfrm>
              <a:off x="1875825" y="3077500"/>
              <a:ext cx="4600" cy="4725"/>
            </a:xfrm>
            <a:custGeom>
              <a:avLst/>
              <a:gdLst/>
              <a:ahLst/>
              <a:cxnLst/>
              <a:rect l="l" t="t" r="r" b="b"/>
              <a:pathLst>
                <a:path w="184" h="189" extrusionOk="0">
                  <a:moveTo>
                    <a:pt x="124" y="1"/>
                  </a:moveTo>
                  <a:cubicBezTo>
                    <a:pt x="124" y="65"/>
                    <a:pt x="60" y="65"/>
                    <a:pt x="0" y="189"/>
                  </a:cubicBezTo>
                  <a:cubicBezTo>
                    <a:pt x="124" y="189"/>
                    <a:pt x="124" y="124"/>
                    <a:pt x="183" y="124"/>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5"/>
            <p:cNvSpPr/>
            <p:nvPr/>
          </p:nvSpPr>
          <p:spPr>
            <a:xfrm>
              <a:off x="1875825" y="3069850"/>
              <a:ext cx="9300" cy="7675"/>
            </a:xfrm>
            <a:custGeom>
              <a:avLst/>
              <a:gdLst/>
              <a:ahLst/>
              <a:cxnLst/>
              <a:rect l="l" t="t" r="r" b="b"/>
              <a:pathLst>
                <a:path w="372" h="307" extrusionOk="0">
                  <a:moveTo>
                    <a:pt x="0" y="183"/>
                  </a:moveTo>
                  <a:lnTo>
                    <a:pt x="0" y="247"/>
                  </a:lnTo>
                  <a:lnTo>
                    <a:pt x="60" y="247"/>
                  </a:lnTo>
                  <a:cubicBezTo>
                    <a:pt x="0" y="247"/>
                    <a:pt x="0" y="247"/>
                    <a:pt x="0" y="183"/>
                  </a:cubicBezTo>
                  <a:close/>
                  <a:moveTo>
                    <a:pt x="371" y="0"/>
                  </a:moveTo>
                  <a:cubicBezTo>
                    <a:pt x="307" y="0"/>
                    <a:pt x="248" y="60"/>
                    <a:pt x="124" y="60"/>
                  </a:cubicBezTo>
                  <a:cubicBezTo>
                    <a:pt x="248" y="124"/>
                    <a:pt x="60" y="124"/>
                    <a:pt x="60" y="247"/>
                  </a:cubicBezTo>
                  <a:cubicBezTo>
                    <a:pt x="183" y="183"/>
                    <a:pt x="248" y="183"/>
                    <a:pt x="371" y="0"/>
                  </a:cubicBezTo>
                  <a:close/>
                  <a:moveTo>
                    <a:pt x="0" y="247"/>
                  </a:moveTo>
                  <a:lnTo>
                    <a:pt x="0" y="307"/>
                  </a:lnTo>
                  <a:lnTo>
                    <a:pt x="124" y="307"/>
                  </a:lnTo>
                  <a:lnTo>
                    <a:pt x="60" y="247"/>
                  </a:lnTo>
                  <a:cubicBezTo>
                    <a:pt x="60" y="267"/>
                    <a:pt x="53" y="274"/>
                    <a:pt x="44" y="274"/>
                  </a:cubicBezTo>
                  <a:cubicBezTo>
                    <a:pt x="27" y="274"/>
                    <a:pt x="0" y="247"/>
                    <a:pt x="0" y="2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5"/>
            <p:cNvSpPr/>
            <p:nvPr/>
          </p:nvSpPr>
          <p:spPr>
            <a:xfrm>
              <a:off x="1880400" y="3054400"/>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5"/>
            <p:cNvSpPr/>
            <p:nvPr/>
          </p:nvSpPr>
          <p:spPr>
            <a:xfrm>
              <a:off x="1875825" y="3054400"/>
              <a:ext cx="4600" cy="9275"/>
            </a:xfrm>
            <a:custGeom>
              <a:avLst/>
              <a:gdLst/>
              <a:ahLst/>
              <a:cxnLst/>
              <a:rect l="l" t="t" r="r" b="b"/>
              <a:pathLst>
                <a:path w="184" h="371" extrusionOk="0">
                  <a:moveTo>
                    <a:pt x="183" y="59"/>
                  </a:moveTo>
                  <a:lnTo>
                    <a:pt x="183" y="59"/>
                  </a:lnTo>
                  <a:cubicBezTo>
                    <a:pt x="174" y="79"/>
                    <a:pt x="164" y="98"/>
                    <a:pt x="154" y="115"/>
                  </a:cubicBezTo>
                  <a:lnTo>
                    <a:pt x="154" y="115"/>
                  </a:lnTo>
                  <a:cubicBezTo>
                    <a:pt x="169" y="107"/>
                    <a:pt x="183" y="91"/>
                    <a:pt x="183" y="59"/>
                  </a:cubicBezTo>
                  <a:close/>
                  <a:moveTo>
                    <a:pt x="183" y="0"/>
                  </a:moveTo>
                  <a:lnTo>
                    <a:pt x="183" y="0"/>
                  </a:lnTo>
                  <a:cubicBezTo>
                    <a:pt x="183" y="59"/>
                    <a:pt x="60" y="59"/>
                    <a:pt x="60" y="124"/>
                  </a:cubicBezTo>
                  <a:lnTo>
                    <a:pt x="124" y="124"/>
                  </a:lnTo>
                  <a:cubicBezTo>
                    <a:pt x="124" y="59"/>
                    <a:pt x="183" y="59"/>
                    <a:pt x="183" y="0"/>
                  </a:cubicBezTo>
                  <a:close/>
                  <a:moveTo>
                    <a:pt x="154" y="115"/>
                  </a:moveTo>
                  <a:cubicBezTo>
                    <a:pt x="139" y="124"/>
                    <a:pt x="124" y="124"/>
                    <a:pt x="124" y="124"/>
                  </a:cubicBezTo>
                  <a:cubicBezTo>
                    <a:pt x="124" y="144"/>
                    <a:pt x="109" y="180"/>
                    <a:pt x="90" y="218"/>
                  </a:cubicBezTo>
                  <a:lnTo>
                    <a:pt x="90" y="218"/>
                  </a:lnTo>
                  <a:cubicBezTo>
                    <a:pt x="111" y="185"/>
                    <a:pt x="133" y="153"/>
                    <a:pt x="154" y="115"/>
                  </a:cubicBezTo>
                  <a:close/>
                  <a:moveTo>
                    <a:pt x="90" y="218"/>
                  </a:moveTo>
                  <a:lnTo>
                    <a:pt x="90" y="218"/>
                  </a:lnTo>
                  <a:cubicBezTo>
                    <a:pt x="60" y="264"/>
                    <a:pt x="29" y="310"/>
                    <a:pt x="0" y="371"/>
                  </a:cubicBezTo>
                  <a:cubicBezTo>
                    <a:pt x="0" y="371"/>
                    <a:pt x="53" y="290"/>
                    <a:pt x="90" y="2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5"/>
            <p:cNvSpPr/>
            <p:nvPr/>
          </p:nvSpPr>
          <p:spPr>
            <a:xfrm>
              <a:off x="1880400" y="3063650"/>
              <a:ext cx="3100" cy="3125"/>
            </a:xfrm>
            <a:custGeom>
              <a:avLst/>
              <a:gdLst/>
              <a:ahLst/>
              <a:cxnLst/>
              <a:rect l="l" t="t" r="r" b="b"/>
              <a:pathLst>
                <a:path w="124" h="125" extrusionOk="0">
                  <a:moveTo>
                    <a:pt x="124" y="1"/>
                  </a:moveTo>
                  <a:lnTo>
                    <a:pt x="103" y="44"/>
                  </a:lnTo>
                  <a:lnTo>
                    <a:pt x="103" y="44"/>
                  </a:lnTo>
                  <a:cubicBezTo>
                    <a:pt x="110" y="48"/>
                    <a:pt x="117" y="53"/>
                    <a:pt x="124" y="60"/>
                  </a:cubicBezTo>
                  <a:lnTo>
                    <a:pt x="124" y="1"/>
                  </a:lnTo>
                  <a:close/>
                  <a:moveTo>
                    <a:pt x="65" y="34"/>
                  </a:moveTo>
                  <a:cubicBezTo>
                    <a:pt x="29" y="34"/>
                    <a:pt x="0" y="60"/>
                    <a:pt x="0" y="60"/>
                  </a:cubicBezTo>
                  <a:lnTo>
                    <a:pt x="65" y="125"/>
                  </a:lnTo>
                  <a:lnTo>
                    <a:pt x="103" y="44"/>
                  </a:lnTo>
                  <a:lnTo>
                    <a:pt x="103" y="44"/>
                  </a:lnTo>
                  <a:cubicBezTo>
                    <a:pt x="90" y="37"/>
                    <a:pt x="77" y="34"/>
                    <a:pt x="65"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5"/>
            <p:cNvSpPr/>
            <p:nvPr/>
          </p:nvSpPr>
          <p:spPr>
            <a:xfrm>
              <a:off x="1875825" y="3082200"/>
              <a:ext cx="4600" cy="1525"/>
            </a:xfrm>
            <a:custGeom>
              <a:avLst/>
              <a:gdLst/>
              <a:ahLst/>
              <a:cxnLst/>
              <a:rect l="l" t="t" r="r" b="b"/>
              <a:pathLst>
                <a:path w="184" h="61" extrusionOk="0">
                  <a:moveTo>
                    <a:pt x="124" y="1"/>
                  </a:moveTo>
                  <a:lnTo>
                    <a:pt x="0" y="60"/>
                  </a:lnTo>
                  <a:lnTo>
                    <a:pt x="0" y="6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5"/>
            <p:cNvSpPr/>
            <p:nvPr/>
          </p:nvSpPr>
          <p:spPr>
            <a:xfrm>
              <a:off x="1878900" y="3083700"/>
              <a:ext cx="1525" cy="1625"/>
            </a:xfrm>
            <a:custGeom>
              <a:avLst/>
              <a:gdLst/>
              <a:ahLst/>
              <a:cxnLst/>
              <a:rect l="l" t="t" r="r" b="b"/>
              <a:pathLst>
                <a:path w="61" h="65" extrusionOk="0">
                  <a:moveTo>
                    <a:pt x="60" y="0"/>
                  </a:moveTo>
                  <a:lnTo>
                    <a:pt x="1" y="64"/>
                  </a:lnTo>
                  <a:lnTo>
                    <a:pt x="60" y="6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5"/>
            <p:cNvSpPr/>
            <p:nvPr/>
          </p:nvSpPr>
          <p:spPr>
            <a:xfrm>
              <a:off x="1985475" y="3194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5"/>
            <p:cNvSpPr/>
            <p:nvPr/>
          </p:nvSpPr>
          <p:spPr>
            <a:xfrm>
              <a:off x="1988575" y="3191875"/>
              <a:ext cx="1625" cy="1625"/>
            </a:xfrm>
            <a:custGeom>
              <a:avLst/>
              <a:gdLst/>
              <a:ahLst/>
              <a:cxnLst/>
              <a:rect l="l" t="t" r="r" b="b"/>
              <a:pathLst>
                <a:path w="65" h="65" extrusionOk="0">
                  <a:moveTo>
                    <a:pt x="65" y="65"/>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5"/>
            <p:cNvSpPr/>
            <p:nvPr/>
          </p:nvSpPr>
          <p:spPr>
            <a:xfrm>
              <a:off x="1924750" y="3137850"/>
              <a:ext cx="3650" cy="3500"/>
            </a:xfrm>
            <a:custGeom>
              <a:avLst/>
              <a:gdLst/>
              <a:ahLst/>
              <a:cxnLst/>
              <a:rect l="l" t="t" r="r" b="b"/>
              <a:pathLst>
                <a:path w="146" h="140" extrusionOk="0">
                  <a:moveTo>
                    <a:pt x="145" y="0"/>
                  </a:moveTo>
                  <a:lnTo>
                    <a:pt x="145" y="0"/>
                  </a:lnTo>
                  <a:cubicBezTo>
                    <a:pt x="93" y="49"/>
                    <a:pt x="1" y="140"/>
                    <a:pt x="36" y="140"/>
                  </a:cubicBezTo>
                  <a:cubicBezTo>
                    <a:pt x="43" y="140"/>
                    <a:pt x="58" y="135"/>
                    <a:pt x="81" y="124"/>
                  </a:cubicBez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5"/>
            <p:cNvSpPr/>
            <p:nvPr/>
          </p:nvSpPr>
          <p:spPr>
            <a:xfrm>
              <a:off x="1976225" y="3156400"/>
              <a:ext cx="4700" cy="1500"/>
            </a:xfrm>
            <a:custGeom>
              <a:avLst/>
              <a:gdLst/>
              <a:ahLst/>
              <a:cxnLst/>
              <a:rect l="l" t="t" r="r" b="b"/>
              <a:pathLst>
                <a:path w="188" h="60" extrusionOk="0">
                  <a:moveTo>
                    <a:pt x="0" y="0"/>
                  </a:moveTo>
                  <a:lnTo>
                    <a:pt x="0" y="0"/>
                  </a:lnTo>
                  <a:cubicBezTo>
                    <a:pt x="64" y="59"/>
                    <a:pt x="124" y="59"/>
                    <a:pt x="124" y="59"/>
                  </a:cubicBezTo>
                  <a:lnTo>
                    <a:pt x="188" y="59"/>
                  </a:lnTo>
                  <a:cubicBezTo>
                    <a:pt x="188" y="59"/>
                    <a:pt x="64"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5"/>
            <p:cNvSpPr/>
            <p:nvPr/>
          </p:nvSpPr>
          <p:spPr>
            <a:xfrm>
              <a:off x="1997850" y="3162575"/>
              <a:ext cx="1625" cy="1500"/>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5"/>
            <p:cNvSpPr/>
            <p:nvPr/>
          </p:nvSpPr>
          <p:spPr>
            <a:xfrm>
              <a:off x="1954575" y="3204225"/>
              <a:ext cx="1625" cy="3125"/>
            </a:xfrm>
            <a:custGeom>
              <a:avLst/>
              <a:gdLst/>
              <a:ahLst/>
              <a:cxnLst/>
              <a:rect l="l" t="t" r="r" b="b"/>
              <a:pathLst>
                <a:path w="65" h="125" extrusionOk="0">
                  <a:moveTo>
                    <a:pt x="1" y="1"/>
                  </a:moveTo>
                  <a:lnTo>
                    <a:pt x="1" y="125"/>
                  </a:lnTo>
                  <a:cubicBezTo>
                    <a:pt x="65" y="12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5"/>
            <p:cNvSpPr/>
            <p:nvPr/>
          </p:nvSpPr>
          <p:spPr>
            <a:xfrm>
              <a:off x="1900550" y="3104925"/>
              <a:ext cx="2525" cy="3525"/>
            </a:xfrm>
            <a:custGeom>
              <a:avLst/>
              <a:gdLst/>
              <a:ahLst/>
              <a:cxnLst/>
              <a:rect l="l" t="t" r="r" b="b"/>
              <a:pathLst>
                <a:path w="101" h="141" extrusionOk="0">
                  <a:moveTo>
                    <a:pt x="51" y="1"/>
                  </a:moveTo>
                  <a:cubicBezTo>
                    <a:pt x="40" y="1"/>
                    <a:pt x="23" y="6"/>
                    <a:pt x="0" y="17"/>
                  </a:cubicBezTo>
                  <a:lnTo>
                    <a:pt x="0" y="140"/>
                  </a:lnTo>
                  <a:cubicBezTo>
                    <a:pt x="49" y="92"/>
                    <a:pt x="100" y="1"/>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5"/>
            <p:cNvSpPr/>
            <p:nvPr/>
          </p:nvSpPr>
          <p:spPr>
            <a:xfrm>
              <a:off x="1940725" y="3159475"/>
              <a:ext cx="3125" cy="3125"/>
            </a:xfrm>
            <a:custGeom>
              <a:avLst/>
              <a:gdLst/>
              <a:ahLst/>
              <a:cxnLst/>
              <a:rect l="l" t="t" r="r" b="b"/>
              <a:pathLst>
                <a:path w="125" h="125" extrusionOk="0">
                  <a:moveTo>
                    <a:pt x="1" y="1"/>
                  </a:moveTo>
                  <a:cubicBezTo>
                    <a:pt x="1" y="60"/>
                    <a:pt x="60" y="60"/>
                    <a:pt x="124" y="12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5"/>
            <p:cNvSpPr/>
            <p:nvPr/>
          </p:nvSpPr>
          <p:spPr>
            <a:xfrm>
              <a:off x="1898950" y="3108425"/>
              <a:ext cx="3100" cy="3100"/>
            </a:xfrm>
            <a:custGeom>
              <a:avLst/>
              <a:gdLst/>
              <a:ahLst/>
              <a:cxnLst/>
              <a:rect l="l" t="t" r="r" b="b"/>
              <a:pathLst>
                <a:path w="124" h="124" extrusionOk="0">
                  <a:moveTo>
                    <a:pt x="64" y="0"/>
                  </a:moveTo>
                  <a:lnTo>
                    <a:pt x="64" y="0"/>
                  </a:lnTo>
                  <a:cubicBezTo>
                    <a:pt x="0" y="64"/>
                    <a:pt x="0" y="124"/>
                    <a:pt x="124" y="124"/>
                  </a:cubicBezTo>
                  <a:lnTo>
                    <a:pt x="124" y="64"/>
                  </a:lnTo>
                  <a:cubicBezTo>
                    <a:pt x="124" y="64"/>
                    <a:pt x="64" y="64"/>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5"/>
            <p:cNvSpPr/>
            <p:nvPr/>
          </p:nvSpPr>
          <p:spPr>
            <a:xfrm>
              <a:off x="1843300" y="319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5"/>
            <p:cNvSpPr/>
            <p:nvPr/>
          </p:nvSpPr>
          <p:spPr>
            <a:xfrm>
              <a:off x="1817100" y="3153675"/>
              <a:ext cx="1500" cy="1125"/>
            </a:xfrm>
            <a:custGeom>
              <a:avLst/>
              <a:gdLst/>
              <a:ahLst/>
              <a:cxnLst/>
              <a:rect l="l" t="t" r="r" b="b"/>
              <a:pathLst>
                <a:path w="60" h="45" extrusionOk="0">
                  <a:moveTo>
                    <a:pt x="30" y="0"/>
                  </a:moveTo>
                  <a:cubicBezTo>
                    <a:pt x="15" y="0"/>
                    <a:pt x="0" y="15"/>
                    <a:pt x="0" y="45"/>
                  </a:cubicBezTo>
                  <a:lnTo>
                    <a:pt x="60" y="45"/>
                  </a:lnTo>
                  <a:cubicBezTo>
                    <a:pt x="60" y="15"/>
                    <a:pt x="45"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5"/>
            <p:cNvSpPr/>
            <p:nvPr/>
          </p:nvSpPr>
          <p:spPr>
            <a:xfrm>
              <a:off x="1886575" y="3092975"/>
              <a:ext cx="25" cy="25"/>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5"/>
            <p:cNvSpPr/>
            <p:nvPr/>
          </p:nvSpPr>
          <p:spPr>
            <a:xfrm>
              <a:off x="1895850" y="3080600"/>
              <a:ext cx="1625" cy="1625"/>
            </a:xfrm>
            <a:custGeom>
              <a:avLst/>
              <a:gdLst/>
              <a:ahLst/>
              <a:cxnLst/>
              <a:rect l="l" t="t" r="r" b="b"/>
              <a:pathLst>
                <a:path w="65" h="65" extrusionOk="0">
                  <a:moveTo>
                    <a:pt x="0" y="65"/>
                  </a:moveTo>
                  <a:cubicBezTo>
                    <a:pt x="65" y="65"/>
                    <a:pt x="65" y="65"/>
                    <a:pt x="65" y="0"/>
                  </a:cubicBezTo>
                  <a:cubicBezTo>
                    <a:pt x="65" y="65"/>
                    <a:pt x="65"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5"/>
            <p:cNvSpPr/>
            <p:nvPr/>
          </p:nvSpPr>
          <p:spPr>
            <a:xfrm>
              <a:off x="1923675" y="31007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5"/>
            <p:cNvSpPr/>
            <p:nvPr/>
          </p:nvSpPr>
          <p:spPr>
            <a:xfrm>
              <a:off x="1888175" y="3091475"/>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5"/>
            <p:cNvSpPr/>
            <p:nvPr/>
          </p:nvSpPr>
          <p:spPr>
            <a:xfrm>
              <a:off x="1885100" y="3092975"/>
              <a:ext cx="1500" cy="25"/>
            </a:xfrm>
            <a:custGeom>
              <a:avLst/>
              <a:gdLst/>
              <a:ahLst/>
              <a:cxnLst/>
              <a:rect l="l" t="t" r="r" b="b"/>
              <a:pathLst>
                <a:path w="60" h="1" extrusionOk="0">
                  <a:moveTo>
                    <a:pt x="60" y="0"/>
                  </a:moveTo>
                  <a:lnTo>
                    <a:pt x="60" y="0"/>
                  </a:lnTo>
                  <a:cubicBezTo>
                    <a:pt x="60" y="0"/>
                    <a:pt x="0"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5"/>
            <p:cNvSpPr/>
            <p:nvPr/>
          </p:nvSpPr>
          <p:spPr>
            <a:xfrm>
              <a:off x="1886575" y="3092975"/>
              <a:ext cx="1625" cy="1625"/>
            </a:xfrm>
            <a:custGeom>
              <a:avLst/>
              <a:gdLst/>
              <a:ahLst/>
              <a:cxnLst/>
              <a:rect l="l" t="t" r="r" b="b"/>
              <a:pathLst>
                <a:path w="65" h="65" extrusionOk="0">
                  <a:moveTo>
                    <a:pt x="1" y="0"/>
                  </a:moveTo>
                  <a:lnTo>
                    <a:pt x="65" y="64"/>
                  </a:lnTo>
                  <a:cubicBezTo>
                    <a:pt x="65" y="64"/>
                    <a:pt x="1"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5"/>
            <p:cNvSpPr/>
            <p:nvPr/>
          </p:nvSpPr>
          <p:spPr>
            <a:xfrm>
              <a:off x="1894375" y="3187300"/>
              <a:ext cx="25" cy="1500"/>
            </a:xfrm>
            <a:custGeom>
              <a:avLst/>
              <a:gdLst/>
              <a:ahLst/>
              <a:cxnLst/>
              <a:rect l="l" t="t" r="r" b="b"/>
              <a:pathLst>
                <a:path w="1" h="60" extrusionOk="0">
                  <a:moveTo>
                    <a:pt x="0" y="0"/>
                  </a:moveTo>
                  <a:lnTo>
                    <a:pt x="0" y="0"/>
                  </a:lnTo>
                  <a:cubicBezTo>
                    <a:pt x="0" y="60"/>
                    <a:pt x="0"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5"/>
            <p:cNvSpPr/>
            <p:nvPr/>
          </p:nvSpPr>
          <p:spPr>
            <a:xfrm>
              <a:off x="1976200" y="31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5"/>
            <p:cNvSpPr/>
            <p:nvPr/>
          </p:nvSpPr>
          <p:spPr>
            <a:xfrm>
              <a:off x="1963850" y="3128575"/>
              <a:ext cx="17075" cy="4600"/>
            </a:xfrm>
            <a:custGeom>
              <a:avLst/>
              <a:gdLst/>
              <a:ahLst/>
              <a:cxnLst/>
              <a:rect l="l" t="t" r="r" b="b"/>
              <a:pathLst>
                <a:path w="683" h="184" extrusionOk="0">
                  <a:moveTo>
                    <a:pt x="495" y="0"/>
                  </a:moveTo>
                  <a:cubicBezTo>
                    <a:pt x="312" y="60"/>
                    <a:pt x="188" y="124"/>
                    <a:pt x="0" y="183"/>
                  </a:cubicBezTo>
                  <a:cubicBezTo>
                    <a:pt x="248" y="124"/>
                    <a:pt x="495" y="124"/>
                    <a:pt x="683" y="60"/>
                  </a:cubicBezTo>
                  <a:lnTo>
                    <a:pt x="683" y="60"/>
                  </a:lnTo>
                  <a:cubicBezTo>
                    <a:pt x="610" y="79"/>
                    <a:pt x="558" y="86"/>
                    <a:pt x="524" y="86"/>
                  </a:cubicBezTo>
                  <a:cubicBezTo>
                    <a:pt x="441" y="86"/>
                    <a:pt x="453" y="42"/>
                    <a:pt x="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5"/>
            <p:cNvSpPr/>
            <p:nvPr/>
          </p:nvSpPr>
          <p:spPr>
            <a:xfrm>
              <a:off x="1807825" y="3077500"/>
              <a:ext cx="204025" cy="132950"/>
            </a:xfrm>
            <a:custGeom>
              <a:avLst/>
              <a:gdLst/>
              <a:ahLst/>
              <a:cxnLst/>
              <a:rect l="l" t="t" r="r" b="b"/>
              <a:pathLst>
                <a:path w="8161" h="5318" extrusionOk="0">
                  <a:moveTo>
                    <a:pt x="3515" y="189"/>
                  </a:moveTo>
                  <a:cubicBezTo>
                    <a:pt x="3512" y="194"/>
                    <a:pt x="3511" y="196"/>
                    <a:pt x="3512" y="196"/>
                  </a:cubicBezTo>
                  <a:cubicBezTo>
                    <a:pt x="3513" y="196"/>
                    <a:pt x="3516" y="194"/>
                    <a:pt x="3521" y="189"/>
                  </a:cubicBezTo>
                  <a:cubicBezTo>
                    <a:pt x="3519" y="189"/>
                    <a:pt x="3517" y="189"/>
                    <a:pt x="3515" y="189"/>
                  </a:cubicBezTo>
                  <a:close/>
                  <a:moveTo>
                    <a:pt x="4758" y="372"/>
                  </a:moveTo>
                  <a:cubicBezTo>
                    <a:pt x="4727" y="405"/>
                    <a:pt x="4680" y="421"/>
                    <a:pt x="4632" y="429"/>
                  </a:cubicBezTo>
                  <a:lnTo>
                    <a:pt x="4632" y="429"/>
                  </a:lnTo>
                  <a:cubicBezTo>
                    <a:pt x="4627" y="426"/>
                    <a:pt x="4623" y="423"/>
                    <a:pt x="4618" y="423"/>
                  </a:cubicBezTo>
                  <a:cubicBezTo>
                    <a:pt x="4613" y="423"/>
                    <a:pt x="4608" y="426"/>
                    <a:pt x="4603" y="433"/>
                  </a:cubicBezTo>
                  <a:lnTo>
                    <a:pt x="4603" y="433"/>
                  </a:lnTo>
                  <a:cubicBezTo>
                    <a:pt x="4613" y="432"/>
                    <a:pt x="4622" y="430"/>
                    <a:pt x="4632" y="429"/>
                  </a:cubicBezTo>
                  <a:lnTo>
                    <a:pt x="4632" y="429"/>
                  </a:lnTo>
                  <a:cubicBezTo>
                    <a:pt x="4643" y="436"/>
                    <a:pt x="4655" y="447"/>
                    <a:pt x="4672" y="447"/>
                  </a:cubicBezTo>
                  <a:cubicBezTo>
                    <a:pt x="4692" y="447"/>
                    <a:pt x="4719" y="431"/>
                    <a:pt x="4758" y="372"/>
                  </a:cubicBezTo>
                  <a:close/>
                  <a:moveTo>
                    <a:pt x="4698" y="495"/>
                  </a:moveTo>
                  <a:cubicBezTo>
                    <a:pt x="4671" y="495"/>
                    <a:pt x="4649" y="502"/>
                    <a:pt x="4631" y="512"/>
                  </a:cubicBezTo>
                  <a:lnTo>
                    <a:pt x="4631" y="512"/>
                  </a:lnTo>
                  <a:cubicBezTo>
                    <a:pt x="4651" y="504"/>
                    <a:pt x="4674" y="495"/>
                    <a:pt x="4698" y="495"/>
                  </a:cubicBezTo>
                  <a:close/>
                  <a:moveTo>
                    <a:pt x="4603" y="433"/>
                  </a:moveTo>
                  <a:lnTo>
                    <a:pt x="4603" y="433"/>
                  </a:lnTo>
                  <a:cubicBezTo>
                    <a:pt x="4568" y="436"/>
                    <a:pt x="4535" y="436"/>
                    <a:pt x="4511" y="436"/>
                  </a:cubicBezTo>
                  <a:cubicBezTo>
                    <a:pt x="4404" y="508"/>
                    <a:pt x="4421" y="538"/>
                    <a:pt x="4479" y="538"/>
                  </a:cubicBezTo>
                  <a:cubicBezTo>
                    <a:pt x="4506" y="538"/>
                    <a:pt x="4543" y="531"/>
                    <a:pt x="4580" y="518"/>
                  </a:cubicBezTo>
                  <a:lnTo>
                    <a:pt x="4580" y="518"/>
                  </a:lnTo>
                  <a:cubicBezTo>
                    <a:pt x="4583" y="522"/>
                    <a:pt x="4587" y="524"/>
                    <a:pt x="4593" y="524"/>
                  </a:cubicBezTo>
                  <a:cubicBezTo>
                    <a:pt x="4594" y="524"/>
                    <a:pt x="4595" y="524"/>
                    <a:pt x="4596" y="524"/>
                  </a:cubicBezTo>
                  <a:lnTo>
                    <a:pt x="4596" y="524"/>
                  </a:lnTo>
                  <a:cubicBezTo>
                    <a:pt x="4609" y="514"/>
                    <a:pt x="4622" y="505"/>
                    <a:pt x="4634" y="495"/>
                  </a:cubicBezTo>
                  <a:lnTo>
                    <a:pt x="4634" y="495"/>
                  </a:lnTo>
                  <a:cubicBezTo>
                    <a:pt x="4617" y="504"/>
                    <a:pt x="4598" y="512"/>
                    <a:pt x="4580" y="518"/>
                  </a:cubicBezTo>
                  <a:lnTo>
                    <a:pt x="4580" y="518"/>
                  </a:lnTo>
                  <a:cubicBezTo>
                    <a:pt x="4577" y="514"/>
                    <a:pt x="4575" y="507"/>
                    <a:pt x="4575" y="495"/>
                  </a:cubicBezTo>
                  <a:cubicBezTo>
                    <a:pt x="4586" y="462"/>
                    <a:pt x="4595" y="442"/>
                    <a:pt x="4603" y="433"/>
                  </a:cubicBezTo>
                  <a:close/>
                  <a:moveTo>
                    <a:pt x="5252" y="866"/>
                  </a:moveTo>
                  <a:lnTo>
                    <a:pt x="5252" y="866"/>
                  </a:lnTo>
                  <a:cubicBezTo>
                    <a:pt x="5243" y="886"/>
                    <a:pt x="5228" y="905"/>
                    <a:pt x="5207" y="925"/>
                  </a:cubicBezTo>
                  <a:lnTo>
                    <a:pt x="5207" y="925"/>
                  </a:lnTo>
                  <a:cubicBezTo>
                    <a:pt x="5234" y="918"/>
                    <a:pt x="5252" y="902"/>
                    <a:pt x="5252" y="866"/>
                  </a:cubicBezTo>
                  <a:close/>
                  <a:moveTo>
                    <a:pt x="6429" y="1796"/>
                  </a:moveTo>
                  <a:cubicBezTo>
                    <a:pt x="6417" y="1796"/>
                    <a:pt x="6395" y="1803"/>
                    <a:pt x="6368" y="1814"/>
                  </a:cubicBezTo>
                  <a:lnTo>
                    <a:pt x="6368" y="1814"/>
                  </a:lnTo>
                  <a:cubicBezTo>
                    <a:pt x="6388" y="1809"/>
                    <a:pt x="6408" y="1803"/>
                    <a:pt x="6429" y="1796"/>
                  </a:cubicBezTo>
                  <a:close/>
                  <a:moveTo>
                    <a:pt x="6489" y="1855"/>
                  </a:moveTo>
                  <a:lnTo>
                    <a:pt x="6489" y="1855"/>
                  </a:lnTo>
                  <a:cubicBezTo>
                    <a:pt x="6464" y="1868"/>
                    <a:pt x="6445" y="1881"/>
                    <a:pt x="6429" y="1893"/>
                  </a:cubicBezTo>
                  <a:lnTo>
                    <a:pt x="6429" y="1893"/>
                  </a:lnTo>
                  <a:cubicBezTo>
                    <a:pt x="6457" y="1879"/>
                    <a:pt x="6479" y="1866"/>
                    <a:pt x="6489" y="1855"/>
                  </a:cubicBezTo>
                  <a:close/>
                  <a:moveTo>
                    <a:pt x="5069" y="2785"/>
                  </a:moveTo>
                  <a:lnTo>
                    <a:pt x="5069" y="2785"/>
                  </a:lnTo>
                  <a:cubicBezTo>
                    <a:pt x="5079" y="2795"/>
                    <a:pt x="5102" y="2805"/>
                    <a:pt x="5135" y="2816"/>
                  </a:cubicBezTo>
                  <a:lnTo>
                    <a:pt x="5135" y="2816"/>
                  </a:lnTo>
                  <a:cubicBezTo>
                    <a:pt x="5117" y="2808"/>
                    <a:pt x="5096" y="2798"/>
                    <a:pt x="5069" y="2785"/>
                  </a:cubicBezTo>
                  <a:close/>
                  <a:moveTo>
                    <a:pt x="5135" y="2816"/>
                  </a:moveTo>
                  <a:lnTo>
                    <a:pt x="5135" y="2816"/>
                  </a:lnTo>
                  <a:cubicBezTo>
                    <a:pt x="5176" y="2834"/>
                    <a:pt x="5199" y="2841"/>
                    <a:pt x="5236" y="2843"/>
                  </a:cubicBezTo>
                  <a:lnTo>
                    <a:pt x="5236" y="2843"/>
                  </a:lnTo>
                  <a:cubicBezTo>
                    <a:pt x="5196" y="2834"/>
                    <a:pt x="5162" y="2825"/>
                    <a:pt x="5135" y="2816"/>
                  </a:cubicBezTo>
                  <a:close/>
                  <a:moveTo>
                    <a:pt x="7431" y="3081"/>
                  </a:moveTo>
                  <a:cubicBezTo>
                    <a:pt x="7427" y="3084"/>
                    <a:pt x="7422" y="3088"/>
                    <a:pt x="7418" y="3092"/>
                  </a:cubicBezTo>
                  <a:cubicBezTo>
                    <a:pt x="7433" y="3092"/>
                    <a:pt x="7437" y="3088"/>
                    <a:pt x="7431" y="3081"/>
                  </a:cubicBezTo>
                  <a:close/>
                  <a:moveTo>
                    <a:pt x="5314" y="3155"/>
                  </a:moveTo>
                  <a:lnTo>
                    <a:pt x="5314" y="3155"/>
                  </a:lnTo>
                  <a:cubicBezTo>
                    <a:pt x="5315" y="3155"/>
                    <a:pt x="5316" y="3156"/>
                    <a:pt x="5317" y="3156"/>
                  </a:cubicBezTo>
                  <a:lnTo>
                    <a:pt x="5317" y="3156"/>
                  </a:lnTo>
                  <a:cubicBezTo>
                    <a:pt x="5317" y="3156"/>
                    <a:pt x="5317" y="3156"/>
                    <a:pt x="5317" y="3156"/>
                  </a:cubicBezTo>
                  <a:cubicBezTo>
                    <a:pt x="5316" y="3156"/>
                    <a:pt x="5315" y="3155"/>
                    <a:pt x="5314" y="3155"/>
                  </a:cubicBezTo>
                  <a:close/>
                  <a:moveTo>
                    <a:pt x="5340" y="3160"/>
                  </a:moveTo>
                  <a:cubicBezTo>
                    <a:pt x="5371" y="3176"/>
                    <a:pt x="5405" y="3195"/>
                    <a:pt x="5439" y="3214"/>
                  </a:cubicBezTo>
                  <a:lnTo>
                    <a:pt x="5439" y="3214"/>
                  </a:lnTo>
                  <a:cubicBezTo>
                    <a:pt x="5400" y="3179"/>
                    <a:pt x="5363" y="3165"/>
                    <a:pt x="5340" y="3160"/>
                  </a:cubicBezTo>
                  <a:close/>
                  <a:moveTo>
                    <a:pt x="5439" y="3214"/>
                  </a:moveTo>
                  <a:lnTo>
                    <a:pt x="5439" y="3214"/>
                  </a:lnTo>
                  <a:cubicBezTo>
                    <a:pt x="5439" y="3215"/>
                    <a:pt x="5440" y="3215"/>
                    <a:pt x="5440" y="3215"/>
                  </a:cubicBezTo>
                  <a:cubicBezTo>
                    <a:pt x="5444" y="3217"/>
                    <a:pt x="5447" y="3219"/>
                    <a:pt x="5451" y="3221"/>
                  </a:cubicBezTo>
                  <a:lnTo>
                    <a:pt x="5451" y="3221"/>
                  </a:lnTo>
                  <a:cubicBezTo>
                    <a:pt x="5447" y="3219"/>
                    <a:pt x="5443" y="3216"/>
                    <a:pt x="5439" y="3214"/>
                  </a:cubicBezTo>
                  <a:close/>
                  <a:moveTo>
                    <a:pt x="3310" y="3313"/>
                  </a:moveTo>
                  <a:lnTo>
                    <a:pt x="3310" y="3313"/>
                  </a:lnTo>
                  <a:cubicBezTo>
                    <a:pt x="3309" y="3329"/>
                    <a:pt x="3310" y="3345"/>
                    <a:pt x="3314" y="3360"/>
                  </a:cubicBezTo>
                  <a:lnTo>
                    <a:pt x="3314" y="3360"/>
                  </a:lnTo>
                  <a:cubicBezTo>
                    <a:pt x="3321" y="3355"/>
                    <a:pt x="3329" y="3349"/>
                    <a:pt x="3338" y="3339"/>
                  </a:cubicBezTo>
                  <a:lnTo>
                    <a:pt x="3310" y="3313"/>
                  </a:lnTo>
                  <a:close/>
                  <a:moveTo>
                    <a:pt x="6437" y="3673"/>
                  </a:moveTo>
                  <a:lnTo>
                    <a:pt x="6553" y="3710"/>
                  </a:lnTo>
                  <a:cubicBezTo>
                    <a:pt x="6576" y="3722"/>
                    <a:pt x="6584" y="3728"/>
                    <a:pt x="6580" y="3728"/>
                  </a:cubicBezTo>
                  <a:cubicBezTo>
                    <a:pt x="6571" y="3728"/>
                    <a:pt x="6515" y="3706"/>
                    <a:pt x="6437" y="3673"/>
                  </a:cubicBezTo>
                  <a:close/>
                  <a:moveTo>
                    <a:pt x="1049" y="4204"/>
                  </a:moveTo>
                  <a:cubicBezTo>
                    <a:pt x="1049" y="4268"/>
                    <a:pt x="1059" y="4305"/>
                    <a:pt x="1076" y="4328"/>
                  </a:cubicBezTo>
                  <a:lnTo>
                    <a:pt x="1076" y="4328"/>
                  </a:lnTo>
                  <a:cubicBezTo>
                    <a:pt x="1047" y="4328"/>
                    <a:pt x="1021" y="4321"/>
                    <a:pt x="1049" y="4204"/>
                  </a:cubicBezTo>
                  <a:close/>
                  <a:moveTo>
                    <a:pt x="7107" y="4392"/>
                  </a:moveTo>
                  <a:lnTo>
                    <a:pt x="7107" y="4392"/>
                  </a:lnTo>
                  <a:cubicBezTo>
                    <a:pt x="7118" y="4402"/>
                    <a:pt x="7125" y="4410"/>
                    <a:pt x="7129" y="4417"/>
                  </a:cubicBezTo>
                  <a:lnTo>
                    <a:pt x="7129" y="4417"/>
                  </a:lnTo>
                  <a:cubicBezTo>
                    <a:pt x="7117" y="4402"/>
                    <a:pt x="7107" y="4393"/>
                    <a:pt x="7107" y="4392"/>
                  </a:cubicBezTo>
                  <a:close/>
                  <a:moveTo>
                    <a:pt x="7725" y="4392"/>
                  </a:moveTo>
                  <a:lnTo>
                    <a:pt x="7725" y="4392"/>
                  </a:lnTo>
                  <a:cubicBezTo>
                    <a:pt x="7739" y="4405"/>
                    <a:pt x="7755" y="4415"/>
                    <a:pt x="7772" y="4423"/>
                  </a:cubicBezTo>
                  <a:lnTo>
                    <a:pt x="7772" y="4423"/>
                  </a:lnTo>
                  <a:lnTo>
                    <a:pt x="7725" y="4392"/>
                  </a:lnTo>
                  <a:close/>
                  <a:moveTo>
                    <a:pt x="7478" y="4452"/>
                  </a:moveTo>
                  <a:cubicBezTo>
                    <a:pt x="7497" y="4471"/>
                    <a:pt x="7521" y="4489"/>
                    <a:pt x="7548" y="4506"/>
                  </a:cubicBezTo>
                  <a:lnTo>
                    <a:pt x="7548" y="4506"/>
                  </a:lnTo>
                  <a:cubicBezTo>
                    <a:pt x="7540" y="4482"/>
                    <a:pt x="7510" y="4452"/>
                    <a:pt x="7478" y="4452"/>
                  </a:cubicBezTo>
                  <a:close/>
                  <a:moveTo>
                    <a:pt x="7772" y="4423"/>
                  </a:moveTo>
                  <a:lnTo>
                    <a:pt x="7913" y="4516"/>
                  </a:lnTo>
                  <a:cubicBezTo>
                    <a:pt x="7913" y="4465"/>
                    <a:pt x="7836" y="4455"/>
                    <a:pt x="7772" y="4423"/>
                  </a:cubicBezTo>
                  <a:close/>
                  <a:moveTo>
                    <a:pt x="7548" y="4506"/>
                  </a:moveTo>
                  <a:cubicBezTo>
                    <a:pt x="7550" y="4510"/>
                    <a:pt x="7550" y="4514"/>
                    <a:pt x="7550" y="4518"/>
                  </a:cubicBezTo>
                  <a:lnTo>
                    <a:pt x="7550" y="4518"/>
                  </a:lnTo>
                  <a:cubicBezTo>
                    <a:pt x="7555" y="4518"/>
                    <a:pt x="7561" y="4517"/>
                    <a:pt x="7568" y="4517"/>
                  </a:cubicBezTo>
                  <a:lnTo>
                    <a:pt x="7568" y="4517"/>
                  </a:lnTo>
                  <a:cubicBezTo>
                    <a:pt x="7561" y="4513"/>
                    <a:pt x="7554" y="4509"/>
                    <a:pt x="7548" y="4506"/>
                  </a:cubicBezTo>
                  <a:close/>
                  <a:moveTo>
                    <a:pt x="7550" y="4518"/>
                  </a:moveTo>
                  <a:cubicBezTo>
                    <a:pt x="7529" y="4520"/>
                    <a:pt x="7514" y="4523"/>
                    <a:pt x="7502" y="4526"/>
                  </a:cubicBezTo>
                  <a:lnTo>
                    <a:pt x="7502" y="4526"/>
                  </a:lnTo>
                  <a:cubicBezTo>
                    <a:pt x="7514" y="4530"/>
                    <a:pt x="7523" y="4532"/>
                    <a:pt x="7530" y="4532"/>
                  </a:cubicBezTo>
                  <a:cubicBezTo>
                    <a:pt x="7543" y="4532"/>
                    <a:pt x="7549" y="4526"/>
                    <a:pt x="7550" y="4518"/>
                  </a:cubicBezTo>
                  <a:close/>
                  <a:moveTo>
                    <a:pt x="7601" y="4516"/>
                  </a:moveTo>
                  <a:cubicBezTo>
                    <a:pt x="7589" y="4516"/>
                    <a:pt x="7578" y="4516"/>
                    <a:pt x="7568" y="4517"/>
                  </a:cubicBezTo>
                  <a:lnTo>
                    <a:pt x="7568" y="4517"/>
                  </a:lnTo>
                  <a:cubicBezTo>
                    <a:pt x="7579" y="4523"/>
                    <a:pt x="7590" y="4528"/>
                    <a:pt x="7601" y="4533"/>
                  </a:cubicBezTo>
                  <a:lnTo>
                    <a:pt x="7601" y="4533"/>
                  </a:lnTo>
                  <a:lnTo>
                    <a:pt x="7601" y="4516"/>
                  </a:lnTo>
                  <a:close/>
                  <a:moveTo>
                    <a:pt x="1599" y="4626"/>
                  </a:moveTo>
                  <a:cubicBezTo>
                    <a:pt x="1598" y="4626"/>
                    <a:pt x="1596" y="4626"/>
                    <a:pt x="1595" y="4627"/>
                  </a:cubicBezTo>
                  <a:lnTo>
                    <a:pt x="1595" y="4627"/>
                  </a:lnTo>
                  <a:lnTo>
                    <a:pt x="1608" y="4640"/>
                  </a:lnTo>
                  <a:cubicBezTo>
                    <a:pt x="1608" y="4630"/>
                    <a:pt x="1605" y="4626"/>
                    <a:pt x="1599" y="4626"/>
                  </a:cubicBezTo>
                  <a:close/>
                  <a:moveTo>
                    <a:pt x="7134" y="4626"/>
                  </a:moveTo>
                  <a:lnTo>
                    <a:pt x="7107" y="4640"/>
                  </a:lnTo>
                  <a:cubicBezTo>
                    <a:pt x="7126" y="4640"/>
                    <a:pt x="7134" y="4634"/>
                    <a:pt x="7134" y="4626"/>
                  </a:cubicBezTo>
                  <a:close/>
                  <a:moveTo>
                    <a:pt x="7601" y="4533"/>
                  </a:moveTo>
                  <a:lnTo>
                    <a:pt x="7601" y="4575"/>
                  </a:lnTo>
                  <a:cubicBezTo>
                    <a:pt x="7913" y="4699"/>
                    <a:pt x="7849" y="4640"/>
                    <a:pt x="8037" y="4699"/>
                  </a:cubicBezTo>
                  <a:lnTo>
                    <a:pt x="7789" y="4575"/>
                  </a:lnTo>
                  <a:cubicBezTo>
                    <a:pt x="7724" y="4575"/>
                    <a:pt x="7658" y="4559"/>
                    <a:pt x="7601" y="4533"/>
                  </a:cubicBezTo>
                  <a:close/>
                  <a:moveTo>
                    <a:pt x="3477" y="4685"/>
                  </a:moveTo>
                  <a:lnTo>
                    <a:pt x="3477" y="4685"/>
                  </a:lnTo>
                  <a:cubicBezTo>
                    <a:pt x="3472" y="4706"/>
                    <a:pt x="3467" y="4732"/>
                    <a:pt x="3462" y="4763"/>
                  </a:cubicBezTo>
                  <a:cubicBezTo>
                    <a:pt x="3471" y="4725"/>
                    <a:pt x="3476" y="4700"/>
                    <a:pt x="3477" y="4685"/>
                  </a:cubicBezTo>
                  <a:close/>
                  <a:moveTo>
                    <a:pt x="5216" y="5021"/>
                  </a:moveTo>
                  <a:cubicBezTo>
                    <a:pt x="5202" y="5033"/>
                    <a:pt x="5193" y="5047"/>
                    <a:pt x="5193" y="5070"/>
                  </a:cubicBezTo>
                  <a:cubicBezTo>
                    <a:pt x="5206" y="5057"/>
                    <a:pt x="5214" y="5040"/>
                    <a:pt x="5216" y="5021"/>
                  </a:cubicBezTo>
                  <a:close/>
                  <a:moveTo>
                    <a:pt x="4016" y="1"/>
                  </a:moveTo>
                  <a:cubicBezTo>
                    <a:pt x="3957" y="65"/>
                    <a:pt x="3892" y="65"/>
                    <a:pt x="3833" y="124"/>
                  </a:cubicBezTo>
                  <a:lnTo>
                    <a:pt x="3892" y="124"/>
                  </a:lnTo>
                  <a:cubicBezTo>
                    <a:pt x="3769" y="248"/>
                    <a:pt x="3645" y="189"/>
                    <a:pt x="3645" y="248"/>
                  </a:cubicBezTo>
                  <a:cubicBezTo>
                    <a:pt x="3574" y="285"/>
                    <a:pt x="3503" y="320"/>
                    <a:pt x="3456" y="320"/>
                  </a:cubicBezTo>
                  <a:cubicBezTo>
                    <a:pt x="3420" y="320"/>
                    <a:pt x="3398" y="301"/>
                    <a:pt x="3398" y="248"/>
                  </a:cubicBezTo>
                  <a:lnTo>
                    <a:pt x="3521" y="65"/>
                  </a:lnTo>
                  <a:lnTo>
                    <a:pt x="3521" y="65"/>
                  </a:lnTo>
                  <a:cubicBezTo>
                    <a:pt x="3521" y="122"/>
                    <a:pt x="3466" y="184"/>
                    <a:pt x="3515" y="189"/>
                  </a:cubicBezTo>
                  <a:lnTo>
                    <a:pt x="3515" y="189"/>
                  </a:lnTo>
                  <a:cubicBezTo>
                    <a:pt x="3533" y="156"/>
                    <a:pt x="3615" y="35"/>
                    <a:pt x="3549" y="35"/>
                  </a:cubicBezTo>
                  <a:cubicBezTo>
                    <a:pt x="3532" y="35"/>
                    <a:pt x="3504" y="44"/>
                    <a:pt x="3462" y="65"/>
                  </a:cubicBezTo>
                  <a:lnTo>
                    <a:pt x="3398" y="189"/>
                  </a:lnTo>
                  <a:cubicBezTo>
                    <a:pt x="3315" y="189"/>
                    <a:pt x="3178" y="244"/>
                    <a:pt x="3096" y="244"/>
                  </a:cubicBezTo>
                  <a:cubicBezTo>
                    <a:pt x="3054" y="244"/>
                    <a:pt x="3027" y="230"/>
                    <a:pt x="3027" y="189"/>
                  </a:cubicBezTo>
                  <a:cubicBezTo>
                    <a:pt x="2965" y="280"/>
                    <a:pt x="2981" y="280"/>
                    <a:pt x="2989" y="280"/>
                  </a:cubicBezTo>
                  <a:cubicBezTo>
                    <a:pt x="2997" y="280"/>
                    <a:pt x="2997" y="280"/>
                    <a:pt x="2903" y="372"/>
                  </a:cubicBezTo>
                  <a:cubicBezTo>
                    <a:pt x="2956" y="333"/>
                    <a:pt x="2992" y="319"/>
                    <a:pt x="3017" y="319"/>
                  </a:cubicBezTo>
                  <a:cubicBezTo>
                    <a:pt x="3080" y="319"/>
                    <a:pt x="3081" y="401"/>
                    <a:pt x="3118" y="401"/>
                  </a:cubicBezTo>
                  <a:cubicBezTo>
                    <a:pt x="3126" y="401"/>
                    <a:pt x="3136" y="396"/>
                    <a:pt x="3148" y="386"/>
                  </a:cubicBezTo>
                  <a:lnTo>
                    <a:pt x="3148" y="386"/>
                  </a:lnTo>
                  <a:cubicBezTo>
                    <a:pt x="3079" y="482"/>
                    <a:pt x="3183" y="467"/>
                    <a:pt x="3027" y="619"/>
                  </a:cubicBezTo>
                  <a:cubicBezTo>
                    <a:pt x="3059" y="589"/>
                    <a:pt x="3090" y="575"/>
                    <a:pt x="3113" y="575"/>
                  </a:cubicBezTo>
                  <a:cubicBezTo>
                    <a:pt x="3136" y="575"/>
                    <a:pt x="3151" y="589"/>
                    <a:pt x="3151" y="619"/>
                  </a:cubicBezTo>
                  <a:cubicBezTo>
                    <a:pt x="3151" y="560"/>
                    <a:pt x="3215" y="560"/>
                    <a:pt x="3215" y="560"/>
                  </a:cubicBezTo>
                  <a:cubicBezTo>
                    <a:pt x="3215" y="560"/>
                    <a:pt x="3215" y="495"/>
                    <a:pt x="3274" y="495"/>
                  </a:cubicBezTo>
                  <a:cubicBezTo>
                    <a:pt x="3320" y="450"/>
                    <a:pt x="3357" y="438"/>
                    <a:pt x="3389" y="438"/>
                  </a:cubicBezTo>
                  <a:cubicBezTo>
                    <a:pt x="3425" y="438"/>
                    <a:pt x="3455" y="453"/>
                    <a:pt x="3481" y="453"/>
                  </a:cubicBezTo>
                  <a:cubicBezTo>
                    <a:pt x="3495" y="453"/>
                    <a:pt x="3508" y="449"/>
                    <a:pt x="3521" y="436"/>
                  </a:cubicBezTo>
                  <a:lnTo>
                    <a:pt x="3521" y="436"/>
                  </a:lnTo>
                  <a:cubicBezTo>
                    <a:pt x="3521" y="495"/>
                    <a:pt x="3462" y="495"/>
                    <a:pt x="3398" y="560"/>
                  </a:cubicBezTo>
                  <a:lnTo>
                    <a:pt x="3521" y="495"/>
                  </a:lnTo>
                  <a:lnTo>
                    <a:pt x="3521" y="495"/>
                  </a:lnTo>
                  <a:cubicBezTo>
                    <a:pt x="3488" y="566"/>
                    <a:pt x="3452" y="636"/>
                    <a:pt x="3406" y="683"/>
                  </a:cubicBezTo>
                  <a:lnTo>
                    <a:pt x="3398" y="683"/>
                  </a:lnTo>
                  <a:cubicBezTo>
                    <a:pt x="3398" y="683"/>
                    <a:pt x="3401" y="683"/>
                    <a:pt x="3405" y="684"/>
                  </a:cubicBezTo>
                  <a:lnTo>
                    <a:pt x="3405" y="684"/>
                  </a:lnTo>
                  <a:cubicBezTo>
                    <a:pt x="3370" y="720"/>
                    <a:pt x="3327" y="743"/>
                    <a:pt x="3274" y="743"/>
                  </a:cubicBezTo>
                  <a:lnTo>
                    <a:pt x="3338" y="807"/>
                  </a:lnTo>
                  <a:cubicBezTo>
                    <a:pt x="3274" y="866"/>
                    <a:pt x="3274" y="931"/>
                    <a:pt x="3398" y="931"/>
                  </a:cubicBezTo>
                  <a:cubicBezTo>
                    <a:pt x="3398" y="943"/>
                    <a:pt x="3406" y="947"/>
                    <a:pt x="3417" y="947"/>
                  </a:cubicBezTo>
                  <a:cubicBezTo>
                    <a:pt x="3431" y="947"/>
                    <a:pt x="3450" y="941"/>
                    <a:pt x="3467" y="933"/>
                  </a:cubicBezTo>
                  <a:lnTo>
                    <a:pt x="3467" y="933"/>
                  </a:lnTo>
                  <a:lnTo>
                    <a:pt x="3586" y="990"/>
                  </a:lnTo>
                  <a:cubicBezTo>
                    <a:pt x="3645" y="1114"/>
                    <a:pt x="3892" y="1054"/>
                    <a:pt x="3769" y="1301"/>
                  </a:cubicBezTo>
                  <a:cubicBezTo>
                    <a:pt x="3833" y="1301"/>
                    <a:pt x="3892" y="1301"/>
                    <a:pt x="3892" y="1361"/>
                  </a:cubicBezTo>
                  <a:lnTo>
                    <a:pt x="3833" y="1484"/>
                  </a:lnTo>
                  <a:cubicBezTo>
                    <a:pt x="3884" y="1484"/>
                    <a:pt x="3848" y="1622"/>
                    <a:pt x="3913" y="1622"/>
                  </a:cubicBezTo>
                  <a:cubicBezTo>
                    <a:pt x="3924" y="1622"/>
                    <a:pt x="3939" y="1618"/>
                    <a:pt x="3957" y="1608"/>
                  </a:cubicBezTo>
                  <a:lnTo>
                    <a:pt x="3957" y="1608"/>
                  </a:lnTo>
                  <a:cubicBezTo>
                    <a:pt x="3709" y="1855"/>
                    <a:pt x="4016" y="1855"/>
                    <a:pt x="4080" y="1979"/>
                  </a:cubicBezTo>
                  <a:lnTo>
                    <a:pt x="4204" y="1855"/>
                  </a:lnTo>
                  <a:cubicBezTo>
                    <a:pt x="4204" y="1920"/>
                    <a:pt x="4328" y="1920"/>
                    <a:pt x="4387" y="1920"/>
                  </a:cubicBezTo>
                  <a:lnTo>
                    <a:pt x="4511" y="1855"/>
                  </a:lnTo>
                  <a:cubicBezTo>
                    <a:pt x="4529" y="1838"/>
                    <a:pt x="4542" y="1831"/>
                    <a:pt x="4553" y="1831"/>
                  </a:cubicBezTo>
                  <a:cubicBezTo>
                    <a:pt x="4580" y="1831"/>
                    <a:pt x="4592" y="1874"/>
                    <a:pt x="4634" y="1920"/>
                  </a:cubicBezTo>
                  <a:cubicBezTo>
                    <a:pt x="4634" y="2043"/>
                    <a:pt x="4634" y="2103"/>
                    <a:pt x="4698" y="2103"/>
                  </a:cubicBezTo>
                  <a:cubicBezTo>
                    <a:pt x="4666" y="2135"/>
                    <a:pt x="4650" y="2151"/>
                    <a:pt x="4642" y="2151"/>
                  </a:cubicBezTo>
                  <a:cubicBezTo>
                    <a:pt x="4634" y="2151"/>
                    <a:pt x="4634" y="2135"/>
                    <a:pt x="4634" y="2103"/>
                  </a:cubicBezTo>
                  <a:lnTo>
                    <a:pt x="4634" y="2103"/>
                  </a:lnTo>
                  <a:cubicBezTo>
                    <a:pt x="4597" y="2221"/>
                    <a:pt x="4607" y="2265"/>
                    <a:pt x="4650" y="2265"/>
                  </a:cubicBezTo>
                  <a:cubicBezTo>
                    <a:pt x="4675" y="2265"/>
                    <a:pt x="4712" y="2250"/>
                    <a:pt x="4758" y="2226"/>
                  </a:cubicBezTo>
                  <a:lnTo>
                    <a:pt x="4881" y="2226"/>
                  </a:lnTo>
                  <a:cubicBezTo>
                    <a:pt x="4946" y="2226"/>
                    <a:pt x="4946" y="2291"/>
                    <a:pt x="4881" y="2291"/>
                  </a:cubicBezTo>
                  <a:cubicBezTo>
                    <a:pt x="4946" y="2291"/>
                    <a:pt x="4946" y="2291"/>
                    <a:pt x="4881" y="2350"/>
                  </a:cubicBezTo>
                  <a:lnTo>
                    <a:pt x="4946" y="2350"/>
                  </a:lnTo>
                  <a:lnTo>
                    <a:pt x="4870" y="2389"/>
                  </a:lnTo>
                  <a:lnTo>
                    <a:pt x="4870" y="2389"/>
                  </a:lnTo>
                  <a:cubicBezTo>
                    <a:pt x="4862" y="2403"/>
                    <a:pt x="4847" y="2414"/>
                    <a:pt x="4822" y="2414"/>
                  </a:cubicBezTo>
                  <a:lnTo>
                    <a:pt x="4822" y="2414"/>
                  </a:lnTo>
                  <a:lnTo>
                    <a:pt x="4870" y="2389"/>
                  </a:lnTo>
                  <a:lnTo>
                    <a:pt x="4870" y="2389"/>
                  </a:lnTo>
                  <a:cubicBezTo>
                    <a:pt x="4881" y="2371"/>
                    <a:pt x="4881" y="2350"/>
                    <a:pt x="4881" y="2350"/>
                  </a:cubicBezTo>
                  <a:lnTo>
                    <a:pt x="4881" y="2350"/>
                  </a:lnTo>
                  <a:lnTo>
                    <a:pt x="4822" y="2414"/>
                  </a:lnTo>
                  <a:lnTo>
                    <a:pt x="4881" y="2414"/>
                  </a:lnTo>
                  <a:cubicBezTo>
                    <a:pt x="4866" y="2430"/>
                    <a:pt x="4863" y="2437"/>
                    <a:pt x="4868" y="2437"/>
                  </a:cubicBezTo>
                  <a:cubicBezTo>
                    <a:pt x="4883" y="2437"/>
                    <a:pt x="4962" y="2381"/>
                    <a:pt x="5005" y="2291"/>
                  </a:cubicBezTo>
                  <a:lnTo>
                    <a:pt x="5129" y="2291"/>
                  </a:lnTo>
                  <a:cubicBezTo>
                    <a:pt x="5005" y="2350"/>
                    <a:pt x="5005" y="2350"/>
                    <a:pt x="5069" y="2350"/>
                  </a:cubicBezTo>
                  <a:cubicBezTo>
                    <a:pt x="5069" y="2350"/>
                    <a:pt x="5129" y="2350"/>
                    <a:pt x="5005" y="2414"/>
                  </a:cubicBezTo>
                  <a:cubicBezTo>
                    <a:pt x="5119" y="2355"/>
                    <a:pt x="5128" y="2405"/>
                    <a:pt x="5372" y="2317"/>
                  </a:cubicBezTo>
                  <a:lnTo>
                    <a:pt x="5372" y="2317"/>
                  </a:lnTo>
                  <a:cubicBezTo>
                    <a:pt x="5361" y="2350"/>
                    <a:pt x="5338" y="2350"/>
                    <a:pt x="5440" y="2350"/>
                  </a:cubicBezTo>
                  <a:lnTo>
                    <a:pt x="5252" y="2414"/>
                  </a:lnTo>
                  <a:lnTo>
                    <a:pt x="5252" y="2414"/>
                  </a:lnTo>
                  <a:cubicBezTo>
                    <a:pt x="5317" y="2414"/>
                    <a:pt x="5440" y="2414"/>
                    <a:pt x="5564" y="2350"/>
                  </a:cubicBezTo>
                  <a:lnTo>
                    <a:pt x="5564" y="2350"/>
                  </a:lnTo>
                  <a:cubicBezTo>
                    <a:pt x="5440" y="2414"/>
                    <a:pt x="5376" y="2474"/>
                    <a:pt x="5193" y="2474"/>
                  </a:cubicBezTo>
                  <a:lnTo>
                    <a:pt x="5623" y="2474"/>
                  </a:lnTo>
                  <a:lnTo>
                    <a:pt x="5500" y="2538"/>
                  </a:lnTo>
                  <a:cubicBezTo>
                    <a:pt x="5500" y="2538"/>
                    <a:pt x="5610" y="2509"/>
                    <a:pt x="5646" y="2509"/>
                  </a:cubicBezTo>
                  <a:cubicBezTo>
                    <a:pt x="5664" y="2509"/>
                    <a:pt x="5664" y="2516"/>
                    <a:pt x="5623" y="2538"/>
                  </a:cubicBezTo>
                  <a:cubicBezTo>
                    <a:pt x="5500" y="2597"/>
                    <a:pt x="5500" y="2597"/>
                    <a:pt x="5564" y="2662"/>
                  </a:cubicBezTo>
                  <a:cubicBezTo>
                    <a:pt x="5564" y="2721"/>
                    <a:pt x="5623" y="2785"/>
                    <a:pt x="5440" y="2785"/>
                  </a:cubicBezTo>
                  <a:lnTo>
                    <a:pt x="5623" y="2785"/>
                  </a:lnTo>
                  <a:cubicBezTo>
                    <a:pt x="5564" y="2785"/>
                    <a:pt x="5440" y="2785"/>
                    <a:pt x="5688" y="2844"/>
                  </a:cubicBezTo>
                  <a:cubicBezTo>
                    <a:pt x="5564" y="2844"/>
                    <a:pt x="5500" y="2844"/>
                    <a:pt x="5317" y="2785"/>
                  </a:cubicBezTo>
                  <a:lnTo>
                    <a:pt x="5317" y="2785"/>
                  </a:lnTo>
                  <a:cubicBezTo>
                    <a:pt x="5440" y="2844"/>
                    <a:pt x="5376" y="2844"/>
                    <a:pt x="5376" y="2844"/>
                  </a:cubicBezTo>
                  <a:cubicBezTo>
                    <a:pt x="5350" y="2844"/>
                    <a:pt x="5347" y="2844"/>
                    <a:pt x="5368" y="2850"/>
                  </a:cubicBezTo>
                  <a:lnTo>
                    <a:pt x="5368" y="2850"/>
                  </a:lnTo>
                  <a:cubicBezTo>
                    <a:pt x="5321" y="2844"/>
                    <a:pt x="5281" y="2844"/>
                    <a:pt x="5252" y="2844"/>
                  </a:cubicBezTo>
                  <a:lnTo>
                    <a:pt x="5317" y="2844"/>
                  </a:lnTo>
                  <a:cubicBezTo>
                    <a:pt x="5282" y="2844"/>
                    <a:pt x="5257" y="2844"/>
                    <a:pt x="5236" y="2843"/>
                  </a:cubicBezTo>
                  <a:lnTo>
                    <a:pt x="5236" y="2843"/>
                  </a:lnTo>
                  <a:cubicBezTo>
                    <a:pt x="5434" y="2890"/>
                    <a:pt x="5776" y="2947"/>
                    <a:pt x="6118" y="3032"/>
                  </a:cubicBezTo>
                  <a:cubicBezTo>
                    <a:pt x="5953" y="3032"/>
                    <a:pt x="5985" y="3032"/>
                    <a:pt x="6220" y="3122"/>
                  </a:cubicBezTo>
                  <a:lnTo>
                    <a:pt x="6220" y="3122"/>
                  </a:lnTo>
                  <a:cubicBezTo>
                    <a:pt x="6108" y="3089"/>
                    <a:pt x="5981" y="3079"/>
                    <a:pt x="5935" y="3032"/>
                  </a:cubicBezTo>
                  <a:cubicBezTo>
                    <a:pt x="5935" y="3032"/>
                    <a:pt x="5871" y="3032"/>
                    <a:pt x="5871" y="3092"/>
                  </a:cubicBezTo>
                  <a:cubicBezTo>
                    <a:pt x="5871" y="3092"/>
                    <a:pt x="5935" y="3092"/>
                    <a:pt x="6182" y="3156"/>
                  </a:cubicBezTo>
                  <a:cubicBezTo>
                    <a:pt x="6058" y="3156"/>
                    <a:pt x="6118" y="3215"/>
                    <a:pt x="6182" y="3215"/>
                  </a:cubicBezTo>
                  <a:cubicBezTo>
                    <a:pt x="6182" y="3248"/>
                    <a:pt x="6182" y="3248"/>
                    <a:pt x="6190" y="3248"/>
                  </a:cubicBezTo>
                  <a:cubicBezTo>
                    <a:pt x="6197" y="3248"/>
                    <a:pt x="6212" y="3248"/>
                    <a:pt x="6241" y="3280"/>
                  </a:cubicBezTo>
                  <a:lnTo>
                    <a:pt x="6306" y="3339"/>
                  </a:lnTo>
                  <a:cubicBezTo>
                    <a:pt x="6553" y="3403"/>
                    <a:pt x="6612" y="3463"/>
                    <a:pt x="6553" y="3463"/>
                  </a:cubicBezTo>
                  <a:cubicBezTo>
                    <a:pt x="6553" y="3463"/>
                    <a:pt x="6524" y="3436"/>
                    <a:pt x="6505" y="3436"/>
                  </a:cubicBezTo>
                  <a:cubicBezTo>
                    <a:pt x="6496" y="3436"/>
                    <a:pt x="6489" y="3443"/>
                    <a:pt x="6489" y="3463"/>
                  </a:cubicBezTo>
                  <a:cubicBezTo>
                    <a:pt x="6428" y="3443"/>
                    <a:pt x="6387" y="3436"/>
                    <a:pt x="6362" y="3436"/>
                  </a:cubicBezTo>
                  <a:cubicBezTo>
                    <a:pt x="6312" y="3436"/>
                    <a:pt x="6326" y="3463"/>
                    <a:pt x="6365" y="3463"/>
                  </a:cubicBezTo>
                  <a:cubicBezTo>
                    <a:pt x="6408" y="3463"/>
                    <a:pt x="6422" y="3491"/>
                    <a:pt x="6371" y="3491"/>
                  </a:cubicBezTo>
                  <a:cubicBezTo>
                    <a:pt x="6346" y="3491"/>
                    <a:pt x="6304" y="3484"/>
                    <a:pt x="6241" y="3463"/>
                  </a:cubicBezTo>
                  <a:lnTo>
                    <a:pt x="6241" y="3463"/>
                  </a:lnTo>
                  <a:lnTo>
                    <a:pt x="6553" y="3586"/>
                  </a:lnTo>
                  <a:cubicBezTo>
                    <a:pt x="6787" y="3705"/>
                    <a:pt x="6824" y="3749"/>
                    <a:pt x="6773" y="3749"/>
                  </a:cubicBezTo>
                  <a:cubicBezTo>
                    <a:pt x="6742" y="3749"/>
                    <a:pt x="6682" y="3734"/>
                    <a:pt x="6612" y="3710"/>
                  </a:cubicBezTo>
                  <a:cubicBezTo>
                    <a:pt x="6612" y="3710"/>
                    <a:pt x="6553" y="3710"/>
                    <a:pt x="6489" y="3651"/>
                  </a:cubicBezTo>
                  <a:lnTo>
                    <a:pt x="6384" y="3651"/>
                  </a:lnTo>
                  <a:cubicBezTo>
                    <a:pt x="6302" y="3615"/>
                    <a:pt x="6206" y="3571"/>
                    <a:pt x="6118" y="3527"/>
                  </a:cubicBezTo>
                  <a:cubicBezTo>
                    <a:pt x="5820" y="3407"/>
                    <a:pt x="5578" y="3287"/>
                    <a:pt x="5451" y="3221"/>
                  </a:cubicBezTo>
                  <a:lnTo>
                    <a:pt x="5451" y="3221"/>
                  </a:lnTo>
                  <a:cubicBezTo>
                    <a:pt x="5584" y="3296"/>
                    <a:pt x="5724" y="3378"/>
                    <a:pt x="5747" y="3403"/>
                  </a:cubicBezTo>
                  <a:cubicBezTo>
                    <a:pt x="5632" y="3325"/>
                    <a:pt x="5442" y="3222"/>
                    <a:pt x="5317" y="3156"/>
                  </a:cubicBezTo>
                  <a:lnTo>
                    <a:pt x="5317" y="3156"/>
                  </a:lnTo>
                  <a:cubicBezTo>
                    <a:pt x="5318" y="3156"/>
                    <a:pt x="5327" y="3156"/>
                    <a:pt x="5340" y="3160"/>
                  </a:cubicBezTo>
                  <a:lnTo>
                    <a:pt x="5340" y="3160"/>
                  </a:lnTo>
                  <a:cubicBezTo>
                    <a:pt x="5257" y="3114"/>
                    <a:pt x="5192" y="3080"/>
                    <a:pt x="5188" y="3080"/>
                  </a:cubicBezTo>
                  <a:cubicBezTo>
                    <a:pt x="5185" y="3080"/>
                    <a:pt x="5221" y="3101"/>
                    <a:pt x="5314" y="3155"/>
                  </a:cubicBezTo>
                  <a:lnTo>
                    <a:pt x="5314" y="3155"/>
                  </a:lnTo>
                  <a:cubicBezTo>
                    <a:pt x="5243" y="3117"/>
                    <a:pt x="5193" y="3092"/>
                    <a:pt x="5193" y="3092"/>
                  </a:cubicBezTo>
                  <a:cubicBezTo>
                    <a:pt x="5170" y="3081"/>
                    <a:pt x="5158" y="3076"/>
                    <a:pt x="5154" y="3076"/>
                  </a:cubicBezTo>
                  <a:cubicBezTo>
                    <a:pt x="5135" y="3076"/>
                    <a:pt x="5275" y="3167"/>
                    <a:pt x="5376" y="3215"/>
                  </a:cubicBezTo>
                  <a:cubicBezTo>
                    <a:pt x="5422" y="3261"/>
                    <a:pt x="5497" y="3304"/>
                    <a:pt x="5449" y="3304"/>
                  </a:cubicBezTo>
                  <a:cubicBezTo>
                    <a:pt x="5429" y="3304"/>
                    <a:pt x="5388" y="3297"/>
                    <a:pt x="5317" y="3280"/>
                  </a:cubicBezTo>
                  <a:lnTo>
                    <a:pt x="5317" y="3280"/>
                  </a:lnTo>
                  <a:cubicBezTo>
                    <a:pt x="5451" y="3323"/>
                    <a:pt x="5553" y="3402"/>
                    <a:pt x="5647" y="3465"/>
                  </a:cubicBezTo>
                  <a:lnTo>
                    <a:pt x="5647" y="3465"/>
                  </a:lnTo>
                  <a:cubicBezTo>
                    <a:pt x="5639" y="3464"/>
                    <a:pt x="5631" y="3463"/>
                    <a:pt x="5623" y="3463"/>
                  </a:cubicBezTo>
                  <a:cubicBezTo>
                    <a:pt x="5512" y="3427"/>
                    <a:pt x="5398" y="3366"/>
                    <a:pt x="5383" y="3366"/>
                  </a:cubicBezTo>
                  <a:cubicBezTo>
                    <a:pt x="5374" y="3366"/>
                    <a:pt x="5397" y="3386"/>
                    <a:pt x="5473" y="3443"/>
                  </a:cubicBezTo>
                  <a:lnTo>
                    <a:pt x="5473" y="3443"/>
                  </a:lnTo>
                  <a:cubicBezTo>
                    <a:pt x="5508" y="3493"/>
                    <a:pt x="5540" y="3553"/>
                    <a:pt x="5688" y="3651"/>
                  </a:cubicBezTo>
                  <a:lnTo>
                    <a:pt x="5376" y="3463"/>
                  </a:lnTo>
                  <a:lnTo>
                    <a:pt x="5376" y="3463"/>
                  </a:lnTo>
                  <a:cubicBezTo>
                    <a:pt x="5376" y="3499"/>
                    <a:pt x="5396" y="3553"/>
                    <a:pt x="5414" y="3583"/>
                  </a:cubicBezTo>
                  <a:lnTo>
                    <a:pt x="5414" y="3583"/>
                  </a:lnTo>
                  <a:cubicBezTo>
                    <a:pt x="5358" y="3569"/>
                    <a:pt x="5300" y="3510"/>
                    <a:pt x="5193" y="3403"/>
                  </a:cubicBezTo>
                  <a:lnTo>
                    <a:pt x="5193" y="3463"/>
                  </a:lnTo>
                  <a:lnTo>
                    <a:pt x="5129" y="3403"/>
                  </a:lnTo>
                  <a:cubicBezTo>
                    <a:pt x="5118" y="3391"/>
                    <a:pt x="5111" y="3386"/>
                    <a:pt x="5107" y="3386"/>
                  </a:cubicBezTo>
                  <a:cubicBezTo>
                    <a:pt x="5092" y="3386"/>
                    <a:pt x="5141" y="3486"/>
                    <a:pt x="5193" y="3586"/>
                  </a:cubicBezTo>
                  <a:lnTo>
                    <a:pt x="5129" y="3527"/>
                  </a:lnTo>
                  <a:cubicBezTo>
                    <a:pt x="5053" y="3476"/>
                    <a:pt x="5019" y="3446"/>
                    <a:pt x="5009" y="3446"/>
                  </a:cubicBezTo>
                  <a:cubicBezTo>
                    <a:pt x="4996" y="3446"/>
                    <a:pt x="5032" y="3506"/>
                    <a:pt x="5069" y="3651"/>
                  </a:cubicBezTo>
                  <a:lnTo>
                    <a:pt x="4946" y="3463"/>
                  </a:lnTo>
                  <a:lnTo>
                    <a:pt x="4881" y="3403"/>
                  </a:lnTo>
                  <a:cubicBezTo>
                    <a:pt x="4852" y="3371"/>
                    <a:pt x="4821" y="3355"/>
                    <a:pt x="4797" y="3355"/>
                  </a:cubicBezTo>
                  <a:cubicBezTo>
                    <a:pt x="4774" y="3355"/>
                    <a:pt x="4758" y="3371"/>
                    <a:pt x="4758" y="3403"/>
                  </a:cubicBezTo>
                  <a:lnTo>
                    <a:pt x="4758" y="3339"/>
                  </a:lnTo>
                  <a:cubicBezTo>
                    <a:pt x="4758" y="3375"/>
                    <a:pt x="4747" y="3390"/>
                    <a:pt x="4731" y="3390"/>
                  </a:cubicBezTo>
                  <a:cubicBezTo>
                    <a:pt x="4691" y="3390"/>
                    <a:pt x="4617" y="3303"/>
                    <a:pt x="4575" y="3215"/>
                  </a:cubicBezTo>
                  <a:lnTo>
                    <a:pt x="4575" y="3463"/>
                  </a:lnTo>
                  <a:cubicBezTo>
                    <a:pt x="4511" y="3527"/>
                    <a:pt x="4511" y="3586"/>
                    <a:pt x="4511" y="3586"/>
                  </a:cubicBezTo>
                  <a:lnTo>
                    <a:pt x="4511" y="3774"/>
                  </a:lnTo>
                  <a:lnTo>
                    <a:pt x="4511" y="3957"/>
                  </a:lnTo>
                  <a:cubicBezTo>
                    <a:pt x="4511" y="3976"/>
                    <a:pt x="4505" y="3984"/>
                    <a:pt x="4498" y="3984"/>
                  </a:cubicBezTo>
                  <a:cubicBezTo>
                    <a:pt x="4481" y="3984"/>
                    <a:pt x="4451" y="3940"/>
                    <a:pt x="4451" y="3898"/>
                  </a:cubicBezTo>
                  <a:lnTo>
                    <a:pt x="4451" y="3774"/>
                  </a:lnTo>
                  <a:cubicBezTo>
                    <a:pt x="4451" y="3651"/>
                    <a:pt x="4451" y="3586"/>
                    <a:pt x="4387" y="3586"/>
                  </a:cubicBezTo>
                  <a:cubicBezTo>
                    <a:pt x="4387" y="3586"/>
                    <a:pt x="4328" y="3586"/>
                    <a:pt x="4328" y="3463"/>
                  </a:cubicBezTo>
                  <a:cubicBezTo>
                    <a:pt x="4080" y="3463"/>
                    <a:pt x="3833" y="3280"/>
                    <a:pt x="3645" y="3215"/>
                  </a:cubicBezTo>
                  <a:lnTo>
                    <a:pt x="3645" y="3463"/>
                  </a:lnTo>
                  <a:lnTo>
                    <a:pt x="3521" y="3463"/>
                  </a:lnTo>
                  <a:cubicBezTo>
                    <a:pt x="3521" y="3403"/>
                    <a:pt x="3521" y="3280"/>
                    <a:pt x="3586" y="3280"/>
                  </a:cubicBezTo>
                  <a:cubicBezTo>
                    <a:pt x="3586" y="3256"/>
                    <a:pt x="3581" y="3246"/>
                    <a:pt x="3573" y="3246"/>
                  </a:cubicBezTo>
                  <a:cubicBezTo>
                    <a:pt x="3542" y="3246"/>
                    <a:pt x="3462" y="3415"/>
                    <a:pt x="3462" y="3463"/>
                  </a:cubicBezTo>
                  <a:cubicBezTo>
                    <a:pt x="3398" y="3339"/>
                    <a:pt x="3521" y="3156"/>
                    <a:pt x="3521" y="3156"/>
                  </a:cubicBezTo>
                  <a:lnTo>
                    <a:pt x="3462" y="3156"/>
                  </a:lnTo>
                  <a:lnTo>
                    <a:pt x="3462" y="3215"/>
                  </a:lnTo>
                  <a:cubicBezTo>
                    <a:pt x="3398" y="3280"/>
                    <a:pt x="3398" y="3403"/>
                    <a:pt x="3338" y="3403"/>
                  </a:cubicBezTo>
                  <a:cubicBezTo>
                    <a:pt x="3326" y="3391"/>
                    <a:pt x="3318" y="3376"/>
                    <a:pt x="3314" y="3360"/>
                  </a:cubicBezTo>
                  <a:lnTo>
                    <a:pt x="3314" y="3360"/>
                  </a:lnTo>
                  <a:cubicBezTo>
                    <a:pt x="3307" y="3364"/>
                    <a:pt x="3301" y="3366"/>
                    <a:pt x="3297" y="3366"/>
                  </a:cubicBezTo>
                  <a:cubicBezTo>
                    <a:pt x="3274" y="3366"/>
                    <a:pt x="3274" y="3322"/>
                    <a:pt x="3274" y="3280"/>
                  </a:cubicBezTo>
                  <a:lnTo>
                    <a:pt x="3274" y="3280"/>
                  </a:lnTo>
                  <a:lnTo>
                    <a:pt x="3310" y="3313"/>
                  </a:lnTo>
                  <a:lnTo>
                    <a:pt x="3310" y="3313"/>
                  </a:lnTo>
                  <a:cubicBezTo>
                    <a:pt x="3314" y="3262"/>
                    <a:pt x="3338" y="3215"/>
                    <a:pt x="3338" y="3215"/>
                  </a:cubicBezTo>
                  <a:lnTo>
                    <a:pt x="3215" y="3215"/>
                  </a:lnTo>
                  <a:lnTo>
                    <a:pt x="3215" y="3403"/>
                  </a:lnTo>
                  <a:cubicBezTo>
                    <a:pt x="3159" y="3455"/>
                    <a:pt x="3108" y="3417"/>
                    <a:pt x="3132" y="3524"/>
                  </a:cubicBezTo>
                  <a:lnTo>
                    <a:pt x="3132" y="3524"/>
                  </a:lnTo>
                  <a:cubicBezTo>
                    <a:pt x="3045" y="3306"/>
                    <a:pt x="2775" y="3453"/>
                    <a:pt x="2720" y="3339"/>
                  </a:cubicBezTo>
                  <a:cubicBezTo>
                    <a:pt x="2656" y="3463"/>
                    <a:pt x="2597" y="3463"/>
                    <a:pt x="2532" y="3463"/>
                  </a:cubicBezTo>
                  <a:cubicBezTo>
                    <a:pt x="2532" y="3463"/>
                    <a:pt x="2532" y="3660"/>
                    <a:pt x="2490" y="3660"/>
                  </a:cubicBezTo>
                  <a:cubicBezTo>
                    <a:pt x="2485" y="3660"/>
                    <a:pt x="2479" y="3657"/>
                    <a:pt x="2473" y="3651"/>
                  </a:cubicBezTo>
                  <a:cubicBezTo>
                    <a:pt x="2532" y="3215"/>
                    <a:pt x="2349" y="3463"/>
                    <a:pt x="2349" y="3156"/>
                  </a:cubicBezTo>
                  <a:cubicBezTo>
                    <a:pt x="2349" y="3339"/>
                    <a:pt x="2102" y="3156"/>
                    <a:pt x="2161" y="3463"/>
                  </a:cubicBezTo>
                  <a:cubicBezTo>
                    <a:pt x="2102" y="3463"/>
                    <a:pt x="2161" y="3339"/>
                    <a:pt x="2161" y="3215"/>
                  </a:cubicBezTo>
                  <a:lnTo>
                    <a:pt x="2161" y="3215"/>
                  </a:lnTo>
                  <a:cubicBezTo>
                    <a:pt x="2137" y="3240"/>
                    <a:pt x="2110" y="3250"/>
                    <a:pt x="2081" y="3250"/>
                  </a:cubicBezTo>
                  <a:cubicBezTo>
                    <a:pt x="1964" y="3250"/>
                    <a:pt x="1817" y="3092"/>
                    <a:pt x="1667" y="3092"/>
                  </a:cubicBezTo>
                  <a:cubicBezTo>
                    <a:pt x="1667" y="3156"/>
                    <a:pt x="1731" y="3280"/>
                    <a:pt x="1667" y="3339"/>
                  </a:cubicBezTo>
                  <a:lnTo>
                    <a:pt x="1608" y="3032"/>
                  </a:lnTo>
                  <a:cubicBezTo>
                    <a:pt x="1561" y="3075"/>
                    <a:pt x="1548" y="3250"/>
                    <a:pt x="1522" y="3250"/>
                  </a:cubicBezTo>
                  <a:cubicBezTo>
                    <a:pt x="1512" y="3250"/>
                    <a:pt x="1500" y="3225"/>
                    <a:pt x="1484" y="3156"/>
                  </a:cubicBezTo>
                  <a:lnTo>
                    <a:pt x="1484" y="3339"/>
                  </a:lnTo>
                  <a:cubicBezTo>
                    <a:pt x="1420" y="3215"/>
                    <a:pt x="1296" y="3215"/>
                    <a:pt x="1237" y="3215"/>
                  </a:cubicBezTo>
                  <a:lnTo>
                    <a:pt x="742" y="3215"/>
                  </a:lnTo>
                  <a:lnTo>
                    <a:pt x="431" y="2909"/>
                  </a:lnTo>
                  <a:lnTo>
                    <a:pt x="431" y="2909"/>
                  </a:lnTo>
                  <a:cubicBezTo>
                    <a:pt x="554" y="3032"/>
                    <a:pt x="495" y="3032"/>
                    <a:pt x="431" y="3092"/>
                  </a:cubicBezTo>
                  <a:cubicBezTo>
                    <a:pt x="495" y="3092"/>
                    <a:pt x="431" y="3215"/>
                    <a:pt x="431" y="3280"/>
                  </a:cubicBezTo>
                  <a:lnTo>
                    <a:pt x="248" y="3092"/>
                  </a:lnTo>
                  <a:cubicBezTo>
                    <a:pt x="248" y="3215"/>
                    <a:pt x="183" y="3215"/>
                    <a:pt x="124" y="3215"/>
                  </a:cubicBezTo>
                  <a:cubicBezTo>
                    <a:pt x="60" y="3215"/>
                    <a:pt x="0" y="3280"/>
                    <a:pt x="60" y="3339"/>
                  </a:cubicBezTo>
                  <a:lnTo>
                    <a:pt x="60" y="3280"/>
                  </a:lnTo>
                  <a:cubicBezTo>
                    <a:pt x="60" y="3463"/>
                    <a:pt x="124" y="3586"/>
                    <a:pt x="183" y="3710"/>
                  </a:cubicBezTo>
                  <a:cubicBezTo>
                    <a:pt x="248" y="3834"/>
                    <a:pt x="307" y="4022"/>
                    <a:pt x="307" y="4145"/>
                  </a:cubicBezTo>
                  <a:cubicBezTo>
                    <a:pt x="307" y="4097"/>
                    <a:pt x="316" y="4077"/>
                    <a:pt x="328" y="4077"/>
                  </a:cubicBezTo>
                  <a:cubicBezTo>
                    <a:pt x="347" y="4077"/>
                    <a:pt x="371" y="4129"/>
                    <a:pt x="371" y="4204"/>
                  </a:cubicBezTo>
                  <a:cubicBezTo>
                    <a:pt x="401" y="4237"/>
                    <a:pt x="416" y="4268"/>
                    <a:pt x="431" y="4268"/>
                  </a:cubicBezTo>
                  <a:cubicBezTo>
                    <a:pt x="447" y="4268"/>
                    <a:pt x="463" y="4237"/>
                    <a:pt x="495" y="4145"/>
                  </a:cubicBezTo>
                  <a:lnTo>
                    <a:pt x="495" y="4328"/>
                  </a:lnTo>
                  <a:cubicBezTo>
                    <a:pt x="495" y="4252"/>
                    <a:pt x="517" y="4201"/>
                    <a:pt x="549" y="4201"/>
                  </a:cubicBezTo>
                  <a:cubicBezTo>
                    <a:pt x="570" y="4201"/>
                    <a:pt x="594" y="4221"/>
                    <a:pt x="618" y="4269"/>
                  </a:cubicBezTo>
                  <a:lnTo>
                    <a:pt x="554" y="4269"/>
                  </a:lnTo>
                  <a:cubicBezTo>
                    <a:pt x="678" y="4269"/>
                    <a:pt x="742" y="4269"/>
                    <a:pt x="801" y="4328"/>
                  </a:cubicBezTo>
                  <a:lnTo>
                    <a:pt x="801" y="4392"/>
                  </a:lnTo>
                  <a:cubicBezTo>
                    <a:pt x="866" y="4392"/>
                    <a:pt x="866" y="4392"/>
                    <a:pt x="866" y="4452"/>
                  </a:cubicBezTo>
                  <a:lnTo>
                    <a:pt x="989" y="4452"/>
                  </a:lnTo>
                  <a:cubicBezTo>
                    <a:pt x="989" y="4516"/>
                    <a:pt x="989" y="4516"/>
                    <a:pt x="1049" y="4516"/>
                  </a:cubicBezTo>
                  <a:lnTo>
                    <a:pt x="1049" y="4328"/>
                  </a:lnTo>
                  <a:cubicBezTo>
                    <a:pt x="1049" y="4392"/>
                    <a:pt x="1049" y="4452"/>
                    <a:pt x="1113" y="4452"/>
                  </a:cubicBezTo>
                  <a:cubicBezTo>
                    <a:pt x="1124" y="4406"/>
                    <a:pt x="1127" y="4378"/>
                    <a:pt x="1124" y="4359"/>
                  </a:cubicBezTo>
                  <a:lnTo>
                    <a:pt x="1124" y="4359"/>
                  </a:lnTo>
                  <a:cubicBezTo>
                    <a:pt x="1202" y="4380"/>
                    <a:pt x="1319" y="4337"/>
                    <a:pt x="1360" y="4575"/>
                  </a:cubicBezTo>
                  <a:cubicBezTo>
                    <a:pt x="1420" y="4575"/>
                    <a:pt x="1360" y="4392"/>
                    <a:pt x="1420" y="4392"/>
                  </a:cubicBezTo>
                  <a:cubicBezTo>
                    <a:pt x="1484" y="4392"/>
                    <a:pt x="1484" y="4516"/>
                    <a:pt x="1484" y="4575"/>
                  </a:cubicBezTo>
                  <a:lnTo>
                    <a:pt x="1420" y="4640"/>
                  </a:lnTo>
                  <a:cubicBezTo>
                    <a:pt x="1436" y="4672"/>
                    <a:pt x="1457" y="4683"/>
                    <a:pt x="1478" y="4683"/>
                  </a:cubicBezTo>
                  <a:cubicBezTo>
                    <a:pt x="1523" y="4683"/>
                    <a:pt x="1572" y="4634"/>
                    <a:pt x="1595" y="4627"/>
                  </a:cubicBezTo>
                  <a:lnTo>
                    <a:pt x="1595" y="4627"/>
                  </a:lnTo>
                  <a:lnTo>
                    <a:pt x="1543" y="4575"/>
                  </a:lnTo>
                  <a:cubicBezTo>
                    <a:pt x="1588" y="4561"/>
                    <a:pt x="1633" y="4557"/>
                    <a:pt x="1678" y="4557"/>
                  </a:cubicBezTo>
                  <a:cubicBezTo>
                    <a:pt x="1726" y="4557"/>
                    <a:pt x="1774" y="4562"/>
                    <a:pt x="1823" y="4562"/>
                  </a:cubicBezTo>
                  <a:cubicBezTo>
                    <a:pt x="1915" y="4562"/>
                    <a:pt x="2008" y="4546"/>
                    <a:pt x="2102" y="4452"/>
                  </a:cubicBezTo>
                  <a:lnTo>
                    <a:pt x="2102" y="4392"/>
                  </a:lnTo>
                  <a:cubicBezTo>
                    <a:pt x="2135" y="4360"/>
                    <a:pt x="2159" y="4349"/>
                    <a:pt x="2179" y="4349"/>
                  </a:cubicBezTo>
                  <a:cubicBezTo>
                    <a:pt x="2223" y="4349"/>
                    <a:pt x="2248" y="4405"/>
                    <a:pt x="2302" y="4405"/>
                  </a:cubicBezTo>
                  <a:cubicBezTo>
                    <a:pt x="2316" y="4405"/>
                    <a:pt x="2331" y="4401"/>
                    <a:pt x="2349" y="4392"/>
                  </a:cubicBezTo>
                  <a:lnTo>
                    <a:pt x="2349" y="4452"/>
                  </a:lnTo>
                  <a:cubicBezTo>
                    <a:pt x="2349" y="4328"/>
                    <a:pt x="2409" y="4328"/>
                    <a:pt x="2473" y="4328"/>
                  </a:cubicBezTo>
                  <a:cubicBezTo>
                    <a:pt x="2409" y="4452"/>
                    <a:pt x="2473" y="4516"/>
                    <a:pt x="2473" y="4575"/>
                  </a:cubicBezTo>
                  <a:cubicBezTo>
                    <a:pt x="2597" y="4452"/>
                    <a:pt x="2532" y="4516"/>
                    <a:pt x="2656" y="4204"/>
                  </a:cubicBezTo>
                  <a:lnTo>
                    <a:pt x="2656" y="4328"/>
                  </a:lnTo>
                  <a:cubicBezTo>
                    <a:pt x="2720" y="4269"/>
                    <a:pt x="2720" y="4204"/>
                    <a:pt x="2780" y="4145"/>
                  </a:cubicBezTo>
                  <a:lnTo>
                    <a:pt x="2780" y="4145"/>
                  </a:lnTo>
                  <a:cubicBezTo>
                    <a:pt x="2720" y="4269"/>
                    <a:pt x="2780" y="4328"/>
                    <a:pt x="2720" y="4452"/>
                  </a:cubicBezTo>
                  <a:cubicBezTo>
                    <a:pt x="2750" y="4527"/>
                    <a:pt x="2780" y="4551"/>
                    <a:pt x="2809" y="4551"/>
                  </a:cubicBezTo>
                  <a:cubicBezTo>
                    <a:pt x="2863" y="4551"/>
                    <a:pt x="2914" y="4466"/>
                    <a:pt x="2956" y="4466"/>
                  </a:cubicBezTo>
                  <a:cubicBezTo>
                    <a:pt x="2984" y="4466"/>
                    <a:pt x="3009" y="4506"/>
                    <a:pt x="3027" y="4640"/>
                  </a:cubicBezTo>
                  <a:cubicBezTo>
                    <a:pt x="3091" y="4269"/>
                    <a:pt x="2903" y="4452"/>
                    <a:pt x="2903" y="4328"/>
                  </a:cubicBezTo>
                  <a:cubicBezTo>
                    <a:pt x="2903" y="4277"/>
                    <a:pt x="2994" y="4132"/>
                    <a:pt x="3020" y="4132"/>
                  </a:cubicBezTo>
                  <a:cubicBezTo>
                    <a:pt x="3024" y="4132"/>
                    <a:pt x="3027" y="4136"/>
                    <a:pt x="3027" y="4145"/>
                  </a:cubicBezTo>
                  <a:cubicBezTo>
                    <a:pt x="3091" y="4145"/>
                    <a:pt x="3091" y="4575"/>
                    <a:pt x="3215" y="4575"/>
                  </a:cubicBezTo>
                  <a:lnTo>
                    <a:pt x="3215" y="4640"/>
                  </a:lnTo>
                  <a:cubicBezTo>
                    <a:pt x="3215" y="4648"/>
                    <a:pt x="3216" y="4652"/>
                    <a:pt x="3218" y="4652"/>
                  </a:cubicBezTo>
                  <a:cubicBezTo>
                    <a:pt x="3228" y="4652"/>
                    <a:pt x="3255" y="4596"/>
                    <a:pt x="3290" y="4596"/>
                  </a:cubicBezTo>
                  <a:cubicBezTo>
                    <a:pt x="3305" y="4596"/>
                    <a:pt x="3321" y="4607"/>
                    <a:pt x="3338" y="4640"/>
                  </a:cubicBezTo>
                  <a:cubicBezTo>
                    <a:pt x="3398" y="4452"/>
                    <a:pt x="3398" y="4640"/>
                    <a:pt x="3462" y="4392"/>
                  </a:cubicBezTo>
                  <a:lnTo>
                    <a:pt x="3462" y="4392"/>
                  </a:lnTo>
                  <a:lnTo>
                    <a:pt x="3338" y="4452"/>
                  </a:lnTo>
                  <a:cubicBezTo>
                    <a:pt x="3384" y="4406"/>
                    <a:pt x="3433" y="4209"/>
                    <a:pt x="3510" y="4209"/>
                  </a:cubicBezTo>
                  <a:cubicBezTo>
                    <a:pt x="3533" y="4209"/>
                    <a:pt x="3558" y="4226"/>
                    <a:pt x="3586" y="4269"/>
                  </a:cubicBezTo>
                  <a:cubicBezTo>
                    <a:pt x="3521" y="4269"/>
                    <a:pt x="3521" y="4392"/>
                    <a:pt x="3462" y="4392"/>
                  </a:cubicBezTo>
                  <a:cubicBezTo>
                    <a:pt x="3475" y="4405"/>
                    <a:pt x="3485" y="4410"/>
                    <a:pt x="3494" y="4410"/>
                  </a:cubicBezTo>
                  <a:cubicBezTo>
                    <a:pt x="3510" y="4410"/>
                    <a:pt x="3521" y="4394"/>
                    <a:pt x="3535" y="4394"/>
                  </a:cubicBezTo>
                  <a:cubicBezTo>
                    <a:pt x="3547" y="4394"/>
                    <a:pt x="3562" y="4406"/>
                    <a:pt x="3586" y="4452"/>
                  </a:cubicBezTo>
                  <a:cubicBezTo>
                    <a:pt x="3554" y="4575"/>
                    <a:pt x="3523" y="4575"/>
                    <a:pt x="3484" y="4575"/>
                  </a:cubicBezTo>
                  <a:cubicBezTo>
                    <a:pt x="3446" y="4575"/>
                    <a:pt x="3400" y="4575"/>
                    <a:pt x="3338" y="4699"/>
                  </a:cubicBezTo>
                  <a:cubicBezTo>
                    <a:pt x="3349" y="4721"/>
                    <a:pt x="3362" y="4730"/>
                    <a:pt x="3376" y="4730"/>
                  </a:cubicBezTo>
                  <a:cubicBezTo>
                    <a:pt x="3414" y="4730"/>
                    <a:pt x="3457" y="4664"/>
                    <a:pt x="3472" y="4664"/>
                  </a:cubicBezTo>
                  <a:cubicBezTo>
                    <a:pt x="3477" y="4664"/>
                    <a:pt x="3479" y="4670"/>
                    <a:pt x="3477" y="4685"/>
                  </a:cubicBezTo>
                  <a:lnTo>
                    <a:pt x="3477" y="4685"/>
                  </a:lnTo>
                  <a:cubicBezTo>
                    <a:pt x="3492" y="4624"/>
                    <a:pt x="3508" y="4605"/>
                    <a:pt x="3523" y="4605"/>
                  </a:cubicBezTo>
                  <a:cubicBezTo>
                    <a:pt x="3548" y="4605"/>
                    <a:pt x="3574" y="4657"/>
                    <a:pt x="3600" y="4657"/>
                  </a:cubicBezTo>
                  <a:cubicBezTo>
                    <a:pt x="3615" y="4657"/>
                    <a:pt x="3630" y="4638"/>
                    <a:pt x="3645" y="4575"/>
                  </a:cubicBezTo>
                  <a:lnTo>
                    <a:pt x="3645" y="4699"/>
                  </a:lnTo>
                  <a:lnTo>
                    <a:pt x="3709" y="4640"/>
                  </a:lnTo>
                  <a:lnTo>
                    <a:pt x="3645" y="4823"/>
                  </a:lnTo>
                  <a:cubicBezTo>
                    <a:pt x="3658" y="4785"/>
                    <a:pt x="3671" y="4771"/>
                    <a:pt x="3684" y="4771"/>
                  </a:cubicBezTo>
                  <a:cubicBezTo>
                    <a:pt x="3725" y="4771"/>
                    <a:pt x="3764" y="4913"/>
                    <a:pt x="3805" y="4913"/>
                  </a:cubicBezTo>
                  <a:cubicBezTo>
                    <a:pt x="3814" y="4913"/>
                    <a:pt x="3823" y="4905"/>
                    <a:pt x="3833" y="4887"/>
                  </a:cubicBezTo>
                  <a:cubicBezTo>
                    <a:pt x="3709" y="4887"/>
                    <a:pt x="3833" y="4699"/>
                    <a:pt x="3769" y="4575"/>
                  </a:cubicBezTo>
                  <a:cubicBezTo>
                    <a:pt x="3793" y="4552"/>
                    <a:pt x="3812" y="4541"/>
                    <a:pt x="3827" y="4541"/>
                  </a:cubicBezTo>
                  <a:cubicBezTo>
                    <a:pt x="3924" y="4541"/>
                    <a:pt x="3865" y="4951"/>
                    <a:pt x="3991" y="4951"/>
                  </a:cubicBezTo>
                  <a:cubicBezTo>
                    <a:pt x="3999" y="4951"/>
                    <a:pt x="4007" y="4950"/>
                    <a:pt x="4016" y="4946"/>
                  </a:cubicBezTo>
                  <a:cubicBezTo>
                    <a:pt x="4016" y="4946"/>
                    <a:pt x="3957" y="4823"/>
                    <a:pt x="4016" y="4763"/>
                  </a:cubicBezTo>
                  <a:cubicBezTo>
                    <a:pt x="4016" y="4823"/>
                    <a:pt x="4080" y="4887"/>
                    <a:pt x="4080" y="4946"/>
                  </a:cubicBezTo>
                  <a:cubicBezTo>
                    <a:pt x="4204" y="4946"/>
                    <a:pt x="4080" y="4763"/>
                    <a:pt x="4140" y="4699"/>
                  </a:cubicBezTo>
                  <a:lnTo>
                    <a:pt x="4140" y="4699"/>
                  </a:lnTo>
                  <a:cubicBezTo>
                    <a:pt x="4140" y="4749"/>
                    <a:pt x="4144" y="4768"/>
                    <a:pt x="4152" y="4768"/>
                  </a:cubicBezTo>
                  <a:cubicBezTo>
                    <a:pt x="4174" y="4768"/>
                    <a:pt x="4220" y="4623"/>
                    <a:pt x="4263" y="4575"/>
                  </a:cubicBezTo>
                  <a:lnTo>
                    <a:pt x="4263" y="4699"/>
                  </a:lnTo>
                  <a:cubicBezTo>
                    <a:pt x="4279" y="4715"/>
                    <a:pt x="4292" y="4722"/>
                    <a:pt x="4302" y="4722"/>
                  </a:cubicBezTo>
                  <a:cubicBezTo>
                    <a:pt x="4363" y="4722"/>
                    <a:pt x="4344" y="4493"/>
                    <a:pt x="4369" y="4493"/>
                  </a:cubicBezTo>
                  <a:cubicBezTo>
                    <a:pt x="4374" y="4493"/>
                    <a:pt x="4379" y="4500"/>
                    <a:pt x="4387" y="4516"/>
                  </a:cubicBezTo>
                  <a:cubicBezTo>
                    <a:pt x="4387" y="4575"/>
                    <a:pt x="4387" y="4640"/>
                    <a:pt x="4328" y="4763"/>
                  </a:cubicBezTo>
                  <a:lnTo>
                    <a:pt x="4387" y="4699"/>
                  </a:lnTo>
                  <a:lnTo>
                    <a:pt x="4451" y="4699"/>
                  </a:lnTo>
                  <a:lnTo>
                    <a:pt x="4387" y="4887"/>
                  </a:lnTo>
                  <a:cubicBezTo>
                    <a:pt x="4460" y="4814"/>
                    <a:pt x="4512" y="4784"/>
                    <a:pt x="4555" y="4784"/>
                  </a:cubicBezTo>
                  <a:cubicBezTo>
                    <a:pt x="4585" y="4784"/>
                    <a:pt x="4610" y="4798"/>
                    <a:pt x="4634" y="4823"/>
                  </a:cubicBezTo>
                  <a:cubicBezTo>
                    <a:pt x="4634" y="4699"/>
                    <a:pt x="4634" y="4516"/>
                    <a:pt x="4758" y="4516"/>
                  </a:cubicBezTo>
                  <a:cubicBezTo>
                    <a:pt x="4822" y="4640"/>
                    <a:pt x="4698" y="4699"/>
                    <a:pt x="4822" y="4699"/>
                  </a:cubicBezTo>
                  <a:cubicBezTo>
                    <a:pt x="4822" y="4743"/>
                    <a:pt x="4822" y="4816"/>
                    <a:pt x="4801" y="4816"/>
                  </a:cubicBezTo>
                  <a:cubicBezTo>
                    <a:pt x="4791" y="4816"/>
                    <a:pt x="4778" y="4802"/>
                    <a:pt x="4758" y="4763"/>
                  </a:cubicBezTo>
                  <a:cubicBezTo>
                    <a:pt x="4758" y="4823"/>
                    <a:pt x="4698" y="4823"/>
                    <a:pt x="4698" y="4887"/>
                  </a:cubicBezTo>
                  <a:cubicBezTo>
                    <a:pt x="4759" y="4948"/>
                    <a:pt x="4804" y="4963"/>
                    <a:pt x="4842" y="4963"/>
                  </a:cubicBezTo>
                  <a:cubicBezTo>
                    <a:pt x="4881" y="4963"/>
                    <a:pt x="4913" y="4946"/>
                    <a:pt x="4946" y="4946"/>
                  </a:cubicBezTo>
                  <a:lnTo>
                    <a:pt x="4881" y="4887"/>
                  </a:lnTo>
                  <a:lnTo>
                    <a:pt x="5069" y="4699"/>
                  </a:lnTo>
                  <a:lnTo>
                    <a:pt x="5069" y="4823"/>
                  </a:lnTo>
                  <a:cubicBezTo>
                    <a:pt x="5129" y="4823"/>
                    <a:pt x="5129" y="4763"/>
                    <a:pt x="5129" y="4763"/>
                  </a:cubicBezTo>
                  <a:cubicBezTo>
                    <a:pt x="5178" y="4859"/>
                    <a:pt x="5225" y="4955"/>
                    <a:pt x="5216" y="5021"/>
                  </a:cubicBezTo>
                  <a:lnTo>
                    <a:pt x="5216" y="5021"/>
                  </a:lnTo>
                  <a:cubicBezTo>
                    <a:pt x="5240" y="5001"/>
                    <a:pt x="5277" y="4986"/>
                    <a:pt x="5317" y="4946"/>
                  </a:cubicBezTo>
                  <a:lnTo>
                    <a:pt x="5500" y="5134"/>
                  </a:lnTo>
                  <a:cubicBezTo>
                    <a:pt x="5518" y="5151"/>
                    <a:pt x="5537" y="5159"/>
                    <a:pt x="5553" y="5159"/>
                  </a:cubicBezTo>
                  <a:cubicBezTo>
                    <a:pt x="5593" y="5159"/>
                    <a:pt x="5623" y="5116"/>
                    <a:pt x="5623" y="5070"/>
                  </a:cubicBezTo>
                  <a:cubicBezTo>
                    <a:pt x="5669" y="5028"/>
                    <a:pt x="5711" y="4984"/>
                    <a:pt x="5755" y="4984"/>
                  </a:cubicBezTo>
                  <a:cubicBezTo>
                    <a:pt x="5774" y="4984"/>
                    <a:pt x="5792" y="4992"/>
                    <a:pt x="5811" y="5011"/>
                  </a:cubicBezTo>
                  <a:lnTo>
                    <a:pt x="5811" y="4946"/>
                  </a:lnTo>
                  <a:cubicBezTo>
                    <a:pt x="5935" y="4946"/>
                    <a:pt x="5994" y="5011"/>
                    <a:pt x="6058" y="5011"/>
                  </a:cubicBezTo>
                  <a:cubicBezTo>
                    <a:pt x="6109" y="5035"/>
                    <a:pt x="6149" y="5049"/>
                    <a:pt x="6178" y="5049"/>
                  </a:cubicBezTo>
                  <a:cubicBezTo>
                    <a:pt x="6221" y="5049"/>
                    <a:pt x="6241" y="5019"/>
                    <a:pt x="6241" y="4946"/>
                  </a:cubicBezTo>
                  <a:lnTo>
                    <a:pt x="6489" y="5194"/>
                  </a:lnTo>
                  <a:cubicBezTo>
                    <a:pt x="6553" y="5134"/>
                    <a:pt x="6429" y="5070"/>
                    <a:pt x="6365" y="5011"/>
                  </a:cubicBezTo>
                  <a:cubicBezTo>
                    <a:pt x="6306" y="4946"/>
                    <a:pt x="6241" y="4823"/>
                    <a:pt x="6241" y="4763"/>
                  </a:cubicBezTo>
                  <a:cubicBezTo>
                    <a:pt x="6247" y="4757"/>
                    <a:pt x="6254" y="4755"/>
                    <a:pt x="6262" y="4755"/>
                  </a:cubicBezTo>
                  <a:cubicBezTo>
                    <a:pt x="6339" y="4755"/>
                    <a:pt x="6500" y="5016"/>
                    <a:pt x="6612" y="5070"/>
                  </a:cubicBezTo>
                  <a:cubicBezTo>
                    <a:pt x="6553" y="5011"/>
                    <a:pt x="6553" y="4887"/>
                    <a:pt x="6553" y="4823"/>
                  </a:cubicBezTo>
                  <a:cubicBezTo>
                    <a:pt x="6553" y="4793"/>
                    <a:pt x="6553" y="4778"/>
                    <a:pt x="6568" y="4778"/>
                  </a:cubicBezTo>
                  <a:cubicBezTo>
                    <a:pt x="6584" y="4778"/>
                    <a:pt x="6615" y="4793"/>
                    <a:pt x="6677" y="4823"/>
                  </a:cubicBezTo>
                  <a:lnTo>
                    <a:pt x="6736" y="4823"/>
                  </a:lnTo>
                  <a:lnTo>
                    <a:pt x="6736" y="4887"/>
                  </a:lnTo>
                  <a:lnTo>
                    <a:pt x="6677" y="4887"/>
                  </a:lnTo>
                  <a:cubicBezTo>
                    <a:pt x="6736" y="4946"/>
                    <a:pt x="6800" y="4946"/>
                    <a:pt x="6860" y="5011"/>
                  </a:cubicBezTo>
                  <a:cubicBezTo>
                    <a:pt x="6983" y="5194"/>
                    <a:pt x="6800" y="5134"/>
                    <a:pt x="7048" y="5317"/>
                  </a:cubicBezTo>
                  <a:cubicBezTo>
                    <a:pt x="6924" y="5194"/>
                    <a:pt x="6924" y="5134"/>
                    <a:pt x="6924" y="5070"/>
                  </a:cubicBezTo>
                  <a:cubicBezTo>
                    <a:pt x="6983" y="5011"/>
                    <a:pt x="7171" y="5011"/>
                    <a:pt x="6860" y="4763"/>
                  </a:cubicBezTo>
                  <a:lnTo>
                    <a:pt x="6860" y="4763"/>
                  </a:lnTo>
                  <a:lnTo>
                    <a:pt x="6983" y="4823"/>
                  </a:lnTo>
                  <a:cubicBezTo>
                    <a:pt x="7039" y="4856"/>
                    <a:pt x="7066" y="4870"/>
                    <a:pt x="7076" y="4870"/>
                  </a:cubicBezTo>
                  <a:cubicBezTo>
                    <a:pt x="7120" y="4870"/>
                    <a:pt x="6769" y="4575"/>
                    <a:pt x="6924" y="4575"/>
                  </a:cubicBezTo>
                  <a:cubicBezTo>
                    <a:pt x="6983" y="4575"/>
                    <a:pt x="7048" y="4640"/>
                    <a:pt x="7107" y="4699"/>
                  </a:cubicBezTo>
                  <a:cubicBezTo>
                    <a:pt x="7107" y="4640"/>
                    <a:pt x="7048" y="4575"/>
                    <a:pt x="7048" y="4575"/>
                  </a:cubicBezTo>
                  <a:cubicBezTo>
                    <a:pt x="7089" y="4575"/>
                    <a:pt x="7133" y="4607"/>
                    <a:pt x="7134" y="4626"/>
                  </a:cubicBezTo>
                  <a:lnTo>
                    <a:pt x="7134" y="4626"/>
                  </a:lnTo>
                  <a:lnTo>
                    <a:pt x="7231" y="4575"/>
                  </a:lnTo>
                  <a:lnTo>
                    <a:pt x="7171" y="4516"/>
                  </a:lnTo>
                  <a:cubicBezTo>
                    <a:pt x="7171" y="4493"/>
                    <a:pt x="7163" y="4471"/>
                    <a:pt x="7153" y="4452"/>
                  </a:cubicBezTo>
                  <a:lnTo>
                    <a:pt x="7153" y="4452"/>
                  </a:lnTo>
                  <a:cubicBezTo>
                    <a:pt x="7157" y="4452"/>
                    <a:pt x="7163" y="4452"/>
                    <a:pt x="7171" y="4452"/>
                  </a:cubicBezTo>
                  <a:lnTo>
                    <a:pt x="7171" y="4392"/>
                  </a:lnTo>
                  <a:cubicBezTo>
                    <a:pt x="7295" y="4452"/>
                    <a:pt x="7354" y="4516"/>
                    <a:pt x="7295" y="4516"/>
                  </a:cubicBezTo>
                  <a:cubicBezTo>
                    <a:pt x="7439" y="4588"/>
                    <a:pt x="7477" y="4618"/>
                    <a:pt x="7484" y="4618"/>
                  </a:cubicBezTo>
                  <a:cubicBezTo>
                    <a:pt x="7489" y="4618"/>
                    <a:pt x="7478" y="4602"/>
                    <a:pt x="7478" y="4575"/>
                  </a:cubicBezTo>
                  <a:cubicBezTo>
                    <a:pt x="7478" y="4575"/>
                    <a:pt x="7446" y="4543"/>
                    <a:pt x="7502" y="4526"/>
                  </a:cubicBezTo>
                  <a:lnTo>
                    <a:pt x="7502" y="4526"/>
                  </a:lnTo>
                  <a:cubicBezTo>
                    <a:pt x="7495" y="4524"/>
                    <a:pt x="7487" y="4520"/>
                    <a:pt x="7478" y="4516"/>
                  </a:cubicBezTo>
                  <a:cubicBezTo>
                    <a:pt x="7384" y="4453"/>
                    <a:pt x="7371" y="4438"/>
                    <a:pt x="7388" y="4438"/>
                  </a:cubicBezTo>
                  <a:cubicBezTo>
                    <a:pt x="7404" y="4438"/>
                    <a:pt x="7449" y="4452"/>
                    <a:pt x="7478" y="4452"/>
                  </a:cubicBezTo>
                  <a:cubicBezTo>
                    <a:pt x="7542" y="4452"/>
                    <a:pt x="7601" y="4452"/>
                    <a:pt x="7542" y="4392"/>
                  </a:cubicBezTo>
                  <a:lnTo>
                    <a:pt x="7542" y="4392"/>
                  </a:lnTo>
                  <a:cubicBezTo>
                    <a:pt x="7634" y="4422"/>
                    <a:pt x="7679" y="4437"/>
                    <a:pt x="7702" y="4437"/>
                  </a:cubicBezTo>
                  <a:cubicBezTo>
                    <a:pt x="7725" y="4437"/>
                    <a:pt x="7725" y="4422"/>
                    <a:pt x="7725" y="4392"/>
                  </a:cubicBezTo>
                  <a:cubicBezTo>
                    <a:pt x="7738" y="4380"/>
                    <a:pt x="7755" y="4374"/>
                    <a:pt x="7775" y="4374"/>
                  </a:cubicBezTo>
                  <a:cubicBezTo>
                    <a:pt x="7859" y="4374"/>
                    <a:pt x="7997" y="4464"/>
                    <a:pt x="8096" y="4516"/>
                  </a:cubicBezTo>
                  <a:cubicBezTo>
                    <a:pt x="8160" y="4452"/>
                    <a:pt x="8096" y="4452"/>
                    <a:pt x="8037" y="4452"/>
                  </a:cubicBezTo>
                  <a:cubicBezTo>
                    <a:pt x="7913" y="4392"/>
                    <a:pt x="7849" y="4392"/>
                    <a:pt x="7849" y="4328"/>
                  </a:cubicBezTo>
                  <a:lnTo>
                    <a:pt x="7972" y="4328"/>
                  </a:lnTo>
                  <a:cubicBezTo>
                    <a:pt x="7972" y="4269"/>
                    <a:pt x="7913" y="4145"/>
                    <a:pt x="7849" y="4081"/>
                  </a:cubicBezTo>
                  <a:cubicBezTo>
                    <a:pt x="7861" y="4069"/>
                    <a:pt x="7873" y="4065"/>
                    <a:pt x="7886" y="4065"/>
                  </a:cubicBezTo>
                  <a:cubicBezTo>
                    <a:pt x="7936" y="4065"/>
                    <a:pt x="7985" y="4145"/>
                    <a:pt x="8037" y="4145"/>
                  </a:cubicBezTo>
                  <a:cubicBezTo>
                    <a:pt x="7972" y="4081"/>
                    <a:pt x="7913" y="4022"/>
                    <a:pt x="7849" y="4022"/>
                  </a:cubicBezTo>
                  <a:lnTo>
                    <a:pt x="7972" y="4022"/>
                  </a:lnTo>
                  <a:cubicBezTo>
                    <a:pt x="7849" y="3957"/>
                    <a:pt x="7725" y="3957"/>
                    <a:pt x="7666" y="3834"/>
                  </a:cubicBezTo>
                  <a:cubicBezTo>
                    <a:pt x="7542" y="3834"/>
                    <a:pt x="7601" y="3834"/>
                    <a:pt x="7725" y="3774"/>
                  </a:cubicBezTo>
                  <a:cubicBezTo>
                    <a:pt x="7789" y="3774"/>
                    <a:pt x="7849" y="3774"/>
                    <a:pt x="7725" y="3710"/>
                  </a:cubicBezTo>
                  <a:cubicBezTo>
                    <a:pt x="7789" y="3710"/>
                    <a:pt x="7849" y="3710"/>
                    <a:pt x="7913" y="3774"/>
                  </a:cubicBezTo>
                  <a:lnTo>
                    <a:pt x="7725" y="3586"/>
                  </a:lnTo>
                  <a:cubicBezTo>
                    <a:pt x="7666" y="3586"/>
                    <a:pt x="7601" y="3527"/>
                    <a:pt x="7478" y="3463"/>
                  </a:cubicBezTo>
                  <a:lnTo>
                    <a:pt x="7601" y="3463"/>
                  </a:lnTo>
                  <a:cubicBezTo>
                    <a:pt x="7418" y="3463"/>
                    <a:pt x="7171" y="3339"/>
                    <a:pt x="6924" y="3215"/>
                  </a:cubicBezTo>
                  <a:lnTo>
                    <a:pt x="6677" y="3215"/>
                  </a:lnTo>
                  <a:cubicBezTo>
                    <a:pt x="6553" y="3156"/>
                    <a:pt x="6489" y="3156"/>
                    <a:pt x="6365" y="3092"/>
                  </a:cubicBezTo>
                  <a:cubicBezTo>
                    <a:pt x="6429" y="3092"/>
                    <a:pt x="6553" y="3156"/>
                    <a:pt x="6736" y="3156"/>
                  </a:cubicBezTo>
                  <a:lnTo>
                    <a:pt x="6860" y="3156"/>
                  </a:lnTo>
                  <a:cubicBezTo>
                    <a:pt x="6983" y="3215"/>
                    <a:pt x="7048" y="3215"/>
                    <a:pt x="7107" y="3215"/>
                  </a:cubicBezTo>
                  <a:lnTo>
                    <a:pt x="6983" y="3215"/>
                  </a:lnTo>
                  <a:cubicBezTo>
                    <a:pt x="7171" y="3280"/>
                    <a:pt x="7354" y="3339"/>
                    <a:pt x="7478" y="3403"/>
                  </a:cubicBezTo>
                  <a:lnTo>
                    <a:pt x="7418" y="3339"/>
                  </a:lnTo>
                  <a:cubicBezTo>
                    <a:pt x="7478" y="3339"/>
                    <a:pt x="7542" y="3403"/>
                    <a:pt x="7542" y="3403"/>
                  </a:cubicBezTo>
                  <a:cubicBezTo>
                    <a:pt x="7478" y="3339"/>
                    <a:pt x="7478" y="3339"/>
                    <a:pt x="7418" y="3339"/>
                  </a:cubicBezTo>
                  <a:lnTo>
                    <a:pt x="7601" y="3339"/>
                  </a:lnTo>
                  <a:cubicBezTo>
                    <a:pt x="7601" y="3280"/>
                    <a:pt x="7666" y="3280"/>
                    <a:pt x="7725" y="3215"/>
                  </a:cubicBezTo>
                  <a:cubicBezTo>
                    <a:pt x="7354" y="3092"/>
                    <a:pt x="6860" y="2968"/>
                    <a:pt x="6612" y="2844"/>
                  </a:cubicBezTo>
                  <a:lnTo>
                    <a:pt x="6612" y="2844"/>
                  </a:lnTo>
                  <a:cubicBezTo>
                    <a:pt x="6860" y="2909"/>
                    <a:pt x="6983" y="2909"/>
                    <a:pt x="7231" y="2909"/>
                  </a:cubicBezTo>
                  <a:cubicBezTo>
                    <a:pt x="7107" y="2909"/>
                    <a:pt x="7171" y="2968"/>
                    <a:pt x="7231" y="2968"/>
                  </a:cubicBezTo>
                  <a:cubicBezTo>
                    <a:pt x="7323" y="3016"/>
                    <a:pt x="7415" y="3061"/>
                    <a:pt x="7431" y="3081"/>
                  </a:cubicBezTo>
                  <a:lnTo>
                    <a:pt x="7431" y="3081"/>
                  </a:lnTo>
                  <a:cubicBezTo>
                    <a:pt x="7449" y="3070"/>
                    <a:pt x="7471" y="3065"/>
                    <a:pt x="7495" y="3065"/>
                  </a:cubicBezTo>
                  <a:cubicBezTo>
                    <a:pt x="7554" y="3065"/>
                    <a:pt x="7623" y="3092"/>
                    <a:pt x="7666" y="3092"/>
                  </a:cubicBezTo>
                  <a:cubicBezTo>
                    <a:pt x="7542" y="3032"/>
                    <a:pt x="7418" y="2968"/>
                    <a:pt x="7295" y="2968"/>
                  </a:cubicBezTo>
                  <a:cubicBezTo>
                    <a:pt x="7542" y="2968"/>
                    <a:pt x="7418" y="2909"/>
                    <a:pt x="7478" y="2909"/>
                  </a:cubicBezTo>
                  <a:cubicBezTo>
                    <a:pt x="7107" y="2909"/>
                    <a:pt x="7107" y="2785"/>
                    <a:pt x="6983" y="2721"/>
                  </a:cubicBezTo>
                  <a:cubicBezTo>
                    <a:pt x="7107" y="2721"/>
                    <a:pt x="7295" y="2721"/>
                    <a:pt x="7295" y="2785"/>
                  </a:cubicBezTo>
                  <a:cubicBezTo>
                    <a:pt x="7418" y="2785"/>
                    <a:pt x="7295" y="2721"/>
                    <a:pt x="7107" y="2721"/>
                  </a:cubicBezTo>
                  <a:cubicBezTo>
                    <a:pt x="6983" y="2721"/>
                    <a:pt x="6800" y="2662"/>
                    <a:pt x="6924" y="2662"/>
                  </a:cubicBezTo>
                  <a:lnTo>
                    <a:pt x="6983" y="2662"/>
                  </a:lnTo>
                  <a:cubicBezTo>
                    <a:pt x="6860" y="2662"/>
                    <a:pt x="6860" y="2538"/>
                    <a:pt x="6983" y="2538"/>
                  </a:cubicBezTo>
                  <a:lnTo>
                    <a:pt x="7048" y="2597"/>
                  </a:lnTo>
                  <a:cubicBezTo>
                    <a:pt x="6990" y="2487"/>
                    <a:pt x="6789" y="2280"/>
                    <a:pt x="6485" y="2280"/>
                  </a:cubicBezTo>
                  <a:cubicBezTo>
                    <a:pt x="6477" y="2280"/>
                    <a:pt x="6469" y="2280"/>
                    <a:pt x="6461" y="2281"/>
                  </a:cubicBezTo>
                  <a:lnTo>
                    <a:pt x="6461" y="2281"/>
                  </a:lnTo>
                  <a:cubicBezTo>
                    <a:pt x="6596" y="2262"/>
                    <a:pt x="6815" y="2226"/>
                    <a:pt x="6860" y="2226"/>
                  </a:cubicBezTo>
                  <a:cubicBezTo>
                    <a:pt x="6465" y="2226"/>
                    <a:pt x="6066" y="2280"/>
                    <a:pt x="5716" y="2335"/>
                  </a:cubicBezTo>
                  <a:lnTo>
                    <a:pt x="5716" y="2335"/>
                  </a:lnTo>
                  <a:cubicBezTo>
                    <a:pt x="5849" y="2301"/>
                    <a:pt x="6034" y="2214"/>
                    <a:pt x="6182" y="2167"/>
                  </a:cubicBezTo>
                  <a:cubicBezTo>
                    <a:pt x="6365" y="2103"/>
                    <a:pt x="6612" y="2043"/>
                    <a:pt x="6736" y="2043"/>
                  </a:cubicBezTo>
                  <a:cubicBezTo>
                    <a:pt x="6736" y="2043"/>
                    <a:pt x="6736" y="1979"/>
                    <a:pt x="6553" y="1979"/>
                  </a:cubicBezTo>
                  <a:cubicBezTo>
                    <a:pt x="6553" y="1979"/>
                    <a:pt x="6241" y="2103"/>
                    <a:pt x="6182" y="2103"/>
                  </a:cubicBezTo>
                  <a:cubicBezTo>
                    <a:pt x="6306" y="2043"/>
                    <a:pt x="6365" y="1979"/>
                    <a:pt x="6365" y="1979"/>
                  </a:cubicBezTo>
                  <a:cubicBezTo>
                    <a:pt x="6365" y="1979"/>
                    <a:pt x="6365" y="1941"/>
                    <a:pt x="6429" y="1893"/>
                  </a:cubicBezTo>
                  <a:lnTo>
                    <a:pt x="6429" y="1893"/>
                  </a:lnTo>
                  <a:cubicBezTo>
                    <a:pt x="6325" y="1941"/>
                    <a:pt x="6127" y="1997"/>
                    <a:pt x="6038" y="1997"/>
                  </a:cubicBezTo>
                  <a:cubicBezTo>
                    <a:pt x="6011" y="1997"/>
                    <a:pt x="5994" y="1992"/>
                    <a:pt x="5994" y="1979"/>
                  </a:cubicBezTo>
                  <a:cubicBezTo>
                    <a:pt x="6046" y="1979"/>
                    <a:pt x="6255" y="1860"/>
                    <a:pt x="6368" y="1814"/>
                  </a:cubicBezTo>
                  <a:lnTo>
                    <a:pt x="6368" y="1814"/>
                  </a:lnTo>
                  <a:cubicBezTo>
                    <a:pt x="6213" y="1856"/>
                    <a:pt x="6097" y="1863"/>
                    <a:pt x="5935" y="1920"/>
                  </a:cubicBezTo>
                  <a:cubicBezTo>
                    <a:pt x="6058" y="1855"/>
                    <a:pt x="6241" y="1732"/>
                    <a:pt x="6306" y="1672"/>
                  </a:cubicBezTo>
                  <a:lnTo>
                    <a:pt x="6306" y="1672"/>
                  </a:lnTo>
                  <a:cubicBezTo>
                    <a:pt x="6297" y="1681"/>
                    <a:pt x="6289" y="1684"/>
                    <a:pt x="6282" y="1684"/>
                  </a:cubicBezTo>
                  <a:cubicBezTo>
                    <a:pt x="6240" y="1684"/>
                    <a:pt x="6233" y="1549"/>
                    <a:pt x="6182" y="1549"/>
                  </a:cubicBezTo>
                  <a:cubicBezTo>
                    <a:pt x="6182" y="1608"/>
                    <a:pt x="6118" y="1608"/>
                    <a:pt x="6118" y="1672"/>
                  </a:cubicBezTo>
                  <a:cubicBezTo>
                    <a:pt x="6118" y="1620"/>
                    <a:pt x="6085" y="1600"/>
                    <a:pt x="6037" y="1600"/>
                  </a:cubicBezTo>
                  <a:cubicBezTo>
                    <a:pt x="5973" y="1600"/>
                    <a:pt x="5882" y="1636"/>
                    <a:pt x="5811" y="1672"/>
                  </a:cubicBezTo>
                  <a:cubicBezTo>
                    <a:pt x="5688" y="1732"/>
                    <a:pt x="5564" y="1796"/>
                    <a:pt x="5500" y="1796"/>
                  </a:cubicBezTo>
                  <a:cubicBezTo>
                    <a:pt x="5564" y="1732"/>
                    <a:pt x="5871" y="1484"/>
                    <a:pt x="5871" y="1361"/>
                  </a:cubicBezTo>
                  <a:lnTo>
                    <a:pt x="5871" y="1361"/>
                  </a:lnTo>
                  <a:cubicBezTo>
                    <a:pt x="5811" y="1425"/>
                    <a:pt x="5564" y="1549"/>
                    <a:pt x="5376" y="1732"/>
                  </a:cubicBezTo>
                  <a:cubicBezTo>
                    <a:pt x="5193" y="1855"/>
                    <a:pt x="5005" y="1979"/>
                    <a:pt x="4946" y="2043"/>
                  </a:cubicBezTo>
                  <a:lnTo>
                    <a:pt x="5005" y="1920"/>
                  </a:lnTo>
                  <a:lnTo>
                    <a:pt x="5005" y="1920"/>
                  </a:lnTo>
                  <a:lnTo>
                    <a:pt x="4881" y="1979"/>
                  </a:lnTo>
                  <a:cubicBezTo>
                    <a:pt x="4946" y="1855"/>
                    <a:pt x="5129" y="1732"/>
                    <a:pt x="5317" y="1608"/>
                  </a:cubicBezTo>
                  <a:cubicBezTo>
                    <a:pt x="5440" y="1549"/>
                    <a:pt x="5500" y="1484"/>
                    <a:pt x="5623" y="1425"/>
                  </a:cubicBezTo>
                  <a:cubicBezTo>
                    <a:pt x="5623" y="1425"/>
                    <a:pt x="5623" y="1361"/>
                    <a:pt x="5688" y="1361"/>
                  </a:cubicBezTo>
                  <a:lnTo>
                    <a:pt x="5747" y="1361"/>
                  </a:lnTo>
                  <a:cubicBezTo>
                    <a:pt x="5747" y="1301"/>
                    <a:pt x="5811" y="1301"/>
                    <a:pt x="5811" y="1301"/>
                  </a:cubicBezTo>
                  <a:cubicBezTo>
                    <a:pt x="5811" y="1237"/>
                    <a:pt x="5871" y="1237"/>
                    <a:pt x="5871" y="1178"/>
                  </a:cubicBezTo>
                  <a:lnTo>
                    <a:pt x="5811" y="1114"/>
                  </a:lnTo>
                  <a:cubicBezTo>
                    <a:pt x="5871" y="1054"/>
                    <a:pt x="5935" y="1054"/>
                    <a:pt x="5994" y="1054"/>
                  </a:cubicBezTo>
                  <a:cubicBezTo>
                    <a:pt x="5994" y="990"/>
                    <a:pt x="5935" y="990"/>
                    <a:pt x="5935" y="990"/>
                  </a:cubicBezTo>
                  <a:lnTo>
                    <a:pt x="5935" y="866"/>
                  </a:lnTo>
                  <a:cubicBezTo>
                    <a:pt x="5747" y="1054"/>
                    <a:pt x="5688" y="990"/>
                    <a:pt x="5564" y="1114"/>
                  </a:cubicBezTo>
                  <a:lnTo>
                    <a:pt x="5811" y="1054"/>
                  </a:lnTo>
                  <a:lnTo>
                    <a:pt x="5811" y="1054"/>
                  </a:lnTo>
                  <a:cubicBezTo>
                    <a:pt x="5711" y="1203"/>
                    <a:pt x="5447" y="1394"/>
                    <a:pt x="5352" y="1394"/>
                  </a:cubicBezTo>
                  <a:cubicBezTo>
                    <a:pt x="5330" y="1394"/>
                    <a:pt x="5317" y="1384"/>
                    <a:pt x="5317" y="1361"/>
                  </a:cubicBezTo>
                  <a:cubicBezTo>
                    <a:pt x="5317" y="1301"/>
                    <a:pt x="5564" y="1114"/>
                    <a:pt x="5623" y="1054"/>
                  </a:cubicBezTo>
                  <a:lnTo>
                    <a:pt x="5500" y="1054"/>
                  </a:lnTo>
                  <a:cubicBezTo>
                    <a:pt x="5500" y="1054"/>
                    <a:pt x="5564" y="990"/>
                    <a:pt x="5623" y="990"/>
                  </a:cubicBezTo>
                  <a:cubicBezTo>
                    <a:pt x="5623" y="970"/>
                    <a:pt x="5617" y="964"/>
                    <a:pt x="5605" y="964"/>
                  </a:cubicBezTo>
                  <a:cubicBezTo>
                    <a:pt x="5583" y="964"/>
                    <a:pt x="5542" y="990"/>
                    <a:pt x="5500" y="990"/>
                  </a:cubicBezTo>
                  <a:cubicBezTo>
                    <a:pt x="5475" y="1017"/>
                    <a:pt x="5449" y="1033"/>
                    <a:pt x="5432" y="1033"/>
                  </a:cubicBezTo>
                  <a:cubicBezTo>
                    <a:pt x="5409" y="1033"/>
                    <a:pt x="5403" y="1002"/>
                    <a:pt x="5440" y="931"/>
                  </a:cubicBezTo>
                  <a:cubicBezTo>
                    <a:pt x="5440" y="931"/>
                    <a:pt x="5557" y="772"/>
                    <a:pt x="5541" y="772"/>
                  </a:cubicBezTo>
                  <a:cubicBezTo>
                    <a:pt x="5537" y="772"/>
                    <a:pt x="5524" y="782"/>
                    <a:pt x="5500" y="807"/>
                  </a:cubicBezTo>
                  <a:cubicBezTo>
                    <a:pt x="5376" y="990"/>
                    <a:pt x="4758" y="1549"/>
                    <a:pt x="4634" y="1672"/>
                  </a:cubicBezTo>
                  <a:cubicBezTo>
                    <a:pt x="4634" y="1608"/>
                    <a:pt x="4698" y="1361"/>
                    <a:pt x="4758" y="1301"/>
                  </a:cubicBezTo>
                  <a:cubicBezTo>
                    <a:pt x="4862" y="1143"/>
                    <a:pt x="5100" y="1030"/>
                    <a:pt x="5207" y="925"/>
                  </a:cubicBezTo>
                  <a:lnTo>
                    <a:pt x="5207" y="925"/>
                  </a:lnTo>
                  <a:cubicBezTo>
                    <a:pt x="5186" y="931"/>
                    <a:pt x="5158" y="931"/>
                    <a:pt x="5129" y="931"/>
                  </a:cubicBezTo>
                  <a:cubicBezTo>
                    <a:pt x="5193" y="866"/>
                    <a:pt x="5317" y="807"/>
                    <a:pt x="5252" y="807"/>
                  </a:cubicBezTo>
                  <a:cubicBezTo>
                    <a:pt x="5211" y="835"/>
                    <a:pt x="5185" y="844"/>
                    <a:pt x="5169" y="844"/>
                  </a:cubicBezTo>
                  <a:cubicBezTo>
                    <a:pt x="5139" y="844"/>
                    <a:pt x="5140" y="815"/>
                    <a:pt x="5133" y="815"/>
                  </a:cubicBezTo>
                  <a:cubicBezTo>
                    <a:pt x="5127" y="815"/>
                    <a:pt x="5115" y="839"/>
                    <a:pt x="5069" y="931"/>
                  </a:cubicBezTo>
                  <a:cubicBezTo>
                    <a:pt x="5005" y="931"/>
                    <a:pt x="5069" y="807"/>
                    <a:pt x="5005" y="807"/>
                  </a:cubicBezTo>
                  <a:cubicBezTo>
                    <a:pt x="4949" y="923"/>
                    <a:pt x="4619" y="1039"/>
                    <a:pt x="4526" y="1053"/>
                  </a:cubicBezTo>
                  <a:lnTo>
                    <a:pt x="4526" y="1053"/>
                  </a:lnTo>
                  <a:cubicBezTo>
                    <a:pt x="4575" y="1043"/>
                    <a:pt x="4580" y="985"/>
                    <a:pt x="4634" y="931"/>
                  </a:cubicBezTo>
                  <a:cubicBezTo>
                    <a:pt x="4575" y="866"/>
                    <a:pt x="4634" y="743"/>
                    <a:pt x="4511" y="683"/>
                  </a:cubicBezTo>
                  <a:cubicBezTo>
                    <a:pt x="4560" y="634"/>
                    <a:pt x="4572" y="548"/>
                    <a:pt x="4631" y="512"/>
                  </a:cubicBezTo>
                  <a:lnTo>
                    <a:pt x="4631" y="512"/>
                  </a:lnTo>
                  <a:cubicBezTo>
                    <a:pt x="4618" y="518"/>
                    <a:pt x="4606" y="523"/>
                    <a:pt x="4596" y="524"/>
                  </a:cubicBezTo>
                  <a:lnTo>
                    <a:pt x="4596" y="524"/>
                  </a:lnTo>
                  <a:cubicBezTo>
                    <a:pt x="4362" y="696"/>
                    <a:pt x="4130" y="807"/>
                    <a:pt x="3957" y="807"/>
                  </a:cubicBezTo>
                  <a:cubicBezTo>
                    <a:pt x="3833" y="807"/>
                    <a:pt x="4080" y="683"/>
                    <a:pt x="4016" y="683"/>
                  </a:cubicBezTo>
                  <a:cubicBezTo>
                    <a:pt x="4003" y="642"/>
                    <a:pt x="3972" y="628"/>
                    <a:pt x="3932" y="628"/>
                  </a:cubicBezTo>
                  <a:cubicBezTo>
                    <a:pt x="3839" y="628"/>
                    <a:pt x="3697" y="707"/>
                    <a:pt x="3625" y="707"/>
                  </a:cubicBezTo>
                  <a:cubicBezTo>
                    <a:pt x="3587" y="707"/>
                    <a:pt x="3568" y="685"/>
                    <a:pt x="3586" y="619"/>
                  </a:cubicBezTo>
                  <a:cubicBezTo>
                    <a:pt x="3709" y="495"/>
                    <a:pt x="3892" y="436"/>
                    <a:pt x="3957" y="312"/>
                  </a:cubicBezTo>
                  <a:cubicBezTo>
                    <a:pt x="4080" y="312"/>
                    <a:pt x="3957" y="495"/>
                    <a:pt x="4016" y="495"/>
                  </a:cubicBezTo>
                  <a:lnTo>
                    <a:pt x="4016" y="436"/>
                  </a:lnTo>
                  <a:cubicBezTo>
                    <a:pt x="4037" y="415"/>
                    <a:pt x="4058" y="407"/>
                    <a:pt x="4077" y="407"/>
                  </a:cubicBezTo>
                  <a:cubicBezTo>
                    <a:pt x="4113" y="407"/>
                    <a:pt x="4140" y="436"/>
                    <a:pt x="4140" y="436"/>
                  </a:cubicBezTo>
                  <a:cubicBezTo>
                    <a:pt x="4204" y="312"/>
                    <a:pt x="3957" y="189"/>
                    <a:pt x="4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5"/>
            <p:cNvSpPr/>
            <p:nvPr/>
          </p:nvSpPr>
          <p:spPr>
            <a:xfrm>
              <a:off x="1994750" y="3162575"/>
              <a:ext cx="3125" cy="25"/>
            </a:xfrm>
            <a:custGeom>
              <a:avLst/>
              <a:gdLst/>
              <a:ahLst/>
              <a:cxnLst/>
              <a:rect l="l" t="t" r="r" b="b"/>
              <a:pathLst>
                <a:path w="125" h="1" extrusionOk="0">
                  <a:moveTo>
                    <a:pt x="124"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5"/>
            <p:cNvSpPr/>
            <p:nvPr/>
          </p:nvSpPr>
          <p:spPr>
            <a:xfrm>
              <a:off x="1953100" y="3202750"/>
              <a:ext cx="1500" cy="1500"/>
            </a:xfrm>
            <a:custGeom>
              <a:avLst/>
              <a:gdLst/>
              <a:ahLst/>
              <a:cxnLst/>
              <a:rect l="l" t="t" r="r" b="b"/>
              <a:pathLst>
                <a:path w="60" h="60" extrusionOk="0">
                  <a:moveTo>
                    <a:pt x="0" y="1"/>
                  </a:moveTo>
                  <a:lnTo>
                    <a:pt x="0" y="1"/>
                  </a:lnTo>
                  <a:lnTo>
                    <a:pt x="6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5"/>
            <p:cNvSpPr/>
            <p:nvPr/>
          </p:nvSpPr>
          <p:spPr>
            <a:xfrm>
              <a:off x="1939125" y="3097650"/>
              <a:ext cx="1625" cy="1525"/>
            </a:xfrm>
            <a:custGeom>
              <a:avLst/>
              <a:gdLst/>
              <a:ahLst/>
              <a:cxnLst/>
              <a:rect l="l" t="t" r="r" b="b"/>
              <a:pathLst>
                <a:path w="65" h="61" extrusionOk="0">
                  <a:moveTo>
                    <a:pt x="65" y="1"/>
                  </a:moveTo>
                  <a:cubicBezTo>
                    <a:pt x="65" y="1"/>
                    <a:pt x="65" y="60"/>
                    <a:pt x="0" y="60"/>
                  </a:cubicBezTo>
                  <a:cubicBezTo>
                    <a:pt x="65" y="60"/>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5"/>
            <p:cNvSpPr/>
            <p:nvPr/>
          </p:nvSpPr>
          <p:spPr>
            <a:xfrm>
              <a:off x="1882000" y="3088400"/>
              <a:ext cx="1500" cy="1500"/>
            </a:xfrm>
            <a:custGeom>
              <a:avLst/>
              <a:gdLst/>
              <a:ahLst/>
              <a:cxnLst/>
              <a:rect l="l" t="t" r="r" b="b"/>
              <a:pathLst>
                <a:path w="60" h="60" extrusionOk="0">
                  <a:moveTo>
                    <a:pt x="60" y="0"/>
                  </a:moveTo>
                  <a:lnTo>
                    <a:pt x="1" y="59"/>
                  </a:lnTo>
                  <a:lnTo>
                    <a:pt x="60" y="59"/>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5"/>
            <p:cNvSpPr/>
            <p:nvPr/>
          </p:nvSpPr>
          <p:spPr>
            <a:xfrm>
              <a:off x="1891275" y="3065150"/>
              <a:ext cx="3125" cy="1625"/>
            </a:xfrm>
            <a:custGeom>
              <a:avLst/>
              <a:gdLst/>
              <a:ahLst/>
              <a:cxnLst/>
              <a:rect l="l" t="t" r="r" b="b"/>
              <a:pathLst>
                <a:path w="125" h="65" extrusionOk="0">
                  <a:moveTo>
                    <a:pt x="60" y="0"/>
                  </a:moveTo>
                  <a:lnTo>
                    <a:pt x="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5"/>
            <p:cNvSpPr/>
            <p:nvPr/>
          </p:nvSpPr>
          <p:spPr>
            <a:xfrm>
              <a:off x="1888175" y="3077500"/>
              <a:ext cx="6225" cy="3125"/>
            </a:xfrm>
            <a:custGeom>
              <a:avLst/>
              <a:gdLst/>
              <a:ahLst/>
              <a:cxnLst/>
              <a:rect l="l" t="t" r="r" b="b"/>
              <a:pathLst>
                <a:path w="249" h="125" extrusionOk="0">
                  <a:moveTo>
                    <a:pt x="124" y="1"/>
                  </a:moveTo>
                  <a:cubicBezTo>
                    <a:pt x="1" y="124"/>
                    <a:pt x="60" y="124"/>
                    <a:pt x="124" y="124"/>
                  </a:cubicBezTo>
                  <a:cubicBezTo>
                    <a:pt x="248"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5"/>
            <p:cNvSpPr/>
            <p:nvPr/>
          </p:nvSpPr>
          <p:spPr>
            <a:xfrm>
              <a:off x="1889675" y="3077500"/>
              <a:ext cx="1625" cy="25"/>
            </a:xfrm>
            <a:custGeom>
              <a:avLst/>
              <a:gdLst/>
              <a:ahLst/>
              <a:cxnLst/>
              <a:rect l="l" t="t" r="r" b="b"/>
              <a:pathLst>
                <a:path w="65" h="1" extrusionOk="0">
                  <a:moveTo>
                    <a:pt x="64" y="1"/>
                  </a:moveTo>
                  <a:lnTo>
                    <a:pt x="64" y="1"/>
                  </a:lnTo>
                  <a:cubicBezTo>
                    <a:pt x="0" y="1"/>
                    <a:pt x="6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5"/>
            <p:cNvSpPr/>
            <p:nvPr/>
          </p:nvSpPr>
          <p:spPr>
            <a:xfrm>
              <a:off x="1886725" y="3092975"/>
              <a:ext cx="6700" cy="2950"/>
            </a:xfrm>
            <a:custGeom>
              <a:avLst/>
              <a:gdLst/>
              <a:ahLst/>
              <a:cxnLst/>
              <a:rect l="l" t="t" r="r" b="b"/>
              <a:pathLst>
                <a:path w="268" h="118" extrusionOk="0">
                  <a:moveTo>
                    <a:pt x="182" y="0"/>
                  </a:moveTo>
                  <a:cubicBezTo>
                    <a:pt x="182" y="0"/>
                    <a:pt x="60" y="80"/>
                    <a:pt x="47" y="80"/>
                  </a:cubicBezTo>
                  <a:cubicBezTo>
                    <a:pt x="43" y="80"/>
                    <a:pt x="46" y="76"/>
                    <a:pt x="59" y="64"/>
                  </a:cubicBezTo>
                  <a:lnTo>
                    <a:pt x="59" y="64"/>
                  </a:lnTo>
                  <a:cubicBezTo>
                    <a:pt x="1" y="103"/>
                    <a:pt x="2" y="117"/>
                    <a:pt x="28" y="117"/>
                  </a:cubicBezTo>
                  <a:cubicBezTo>
                    <a:pt x="87" y="117"/>
                    <a:pt x="268" y="44"/>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5"/>
            <p:cNvSpPr/>
            <p:nvPr/>
          </p:nvSpPr>
          <p:spPr>
            <a:xfrm>
              <a:off x="1895850" y="3072925"/>
              <a:ext cx="3125" cy="3125"/>
            </a:xfrm>
            <a:custGeom>
              <a:avLst/>
              <a:gdLst/>
              <a:ahLst/>
              <a:cxnLst/>
              <a:rect l="l" t="t" r="r" b="b"/>
              <a:pathLst>
                <a:path w="125" h="125" extrusionOk="0">
                  <a:moveTo>
                    <a:pt x="124" y="1"/>
                  </a:moveTo>
                  <a:lnTo>
                    <a:pt x="0" y="124"/>
                  </a:lnTo>
                  <a:lnTo>
                    <a:pt x="0" y="124"/>
                  </a:ln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5"/>
            <p:cNvSpPr/>
            <p:nvPr/>
          </p:nvSpPr>
          <p:spPr>
            <a:xfrm>
              <a:off x="1900550" y="3079125"/>
              <a:ext cx="1500" cy="1500"/>
            </a:xfrm>
            <a:custGeom>
              <a:avLst/>
              <a:gdLst/>
              <a:ahLst/>
              <a:cxnLst/>
              <a:rect l="l" t="t" r="r" b="b"/>
              <a:pathLst>
                <a:path w="60" h="60" extrusionOk="0">
                  <a:moveTo>
                    <a:pt x="0" y="0"/>
                  </a:moveTo>
                  <a:cubicBezTo>
                    <a:pt x="0" y="59"/>
                    <a:pt x="0" y="59"/>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5"/>
            <p:cNvSpPr/>
            <p:nvPr/>
          </p:nvSpPr>
          <p:spPr>
            <a:xfrm>
              <a:off x="1898950" y="3079125"/>
              <a:ext cx="1625" cy="25"/>
            </a:xfrm>
            <a:custGeom>
              <a:avLst/>
              <a:gdLst/>
              <a:ahLst/>
              <a:cxnLst/>
              <a:rect l="l" t="t" r="r" b="b"/>
              <a:pathLst>
                <a:path w="65" h="1" extrusionOk="0">
                  <a:moveTo>
                    <a:pt x="6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5"/>
            <p:cNvSpPr/>
            <p:nvPr/>
          </p:nvSpPr>
          <p:spPr>
            <a:xfrm>
              <a:off x="1902025" y="3072925"/>
              <a:ext cx="25" cy="3125"/>
            </a:xfrm>
            <a:custGeom>
              <a:avLst/>
              <a:gdLst/>
              <a:ahLst/>
              <a:cxnLst/>
              <a:rect l="l" t="t" r="r" b="b"/>
              <a:pathLst>
                <a:path w="1" h="125" extrusionOk="0">
                  <a:moveTo>
                    <a:pt x="1" y="1"/>
                  </a:moveTo>
                  <a:lnTo>
                    <a:pt x="1" y="6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5"/>
            <p:cNvSpPr/>
            <p:nvPr/>
          </p:nvSpPr>
          <p:spPr>
            <a:xfrm>
              <a:off x="1911300" y="3092975"/>
              <a:ext cx="3125" cy="1625"/>
            </a:xfrm>
            <a:custGeom>
              <a:avLst/>
              <a:gdLst/>
              <a:ahLst/>
              <a:cxnLst/>
              <a:rect l="l" t="t" r="r" b="b"/>
              <a:pathLst>
                <a:path w="125" h="65" extrusionOk="0">
                  <a:moveTo>
                    <a:pt x="1" y="0"/>
                  </a:moveTo>
                  <a:lnTo>
                    <a:pt x="65" y="6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5"/>
            <p:cNvSpPr/>
            <p:nvPr/>
          </p:nvSpPr>
          <p:spPr>
            <a:xfrm>
              <a:off x="1914400" y="3082200"/>
              <a:ext cx="4725" cy="3125"/>
            </a:xfrm>
            <a:custGeom>
              <a:avLst/>
              <a:gdLst/>
              <a:ahLst/>
              <a:cxnLst/>
              <a:rect l="l" t="t" r="r" b="b"/>
              <a:pathLst>
                <a:path w="189" h="125" extrusionOk="0">
                  <a:moveTo>
                    <a:pt x="124" y="1"/>
                  </a:moveTo>
                  <a:cubicBezTo>
                    <a:pt x="124" y="60"/>
                    <a:pt x="65" y="60"/>
                    <a:pt x="0" y="124"/>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5"/>
            <p:cNvSpPr/>
            <p:nvPr/>
          </p:nvSpPr>
          <p:spPr>
            <a:xfrm>
              <a:off x="1920575" y="3083700"/>
              <a:ext cx="4725" cy="1625"/>
            </a:xfrm>
            <a:custGeom>
              <a:avLst/>
              <a:gdLst/>
              <a:ahLst/>
              <a:cxnLst/>
              <a:rect l="l" t="t" r="r" b="b"/>
              <a:pathLst>
                <a:path w="189" h="65" extrusionOk="0">
                  <a:moveTo>
                    <a:pt x="124" y="0"/>
                  </a:moveTo>
                  <a:cubicBezTo>
                    <a:pt x="124" y="0"/>
                    <a:pt x="1" y="0"/>
                    <a:pt x="1" y="64"/>
                  </a:cubicBezTo>
                  <a:cubicBezTo>
                    <a:pt x="65" y="64"/>
                    <a:pt x="188"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5"/>
            <p:cNvSpPr/>
            <p:nvPr/>
          </p:nvSpPr>
          <p:spPr>
            <a:xfrm>
              <a:off x="1925275" y="3108425"/>
              <a:ext cx="6200" cy="6200"/>
            </a:xfrm>
            <a:custGeom>
              <a:avLst/>
              <a:gdLst/>
              <a:ahLst/>
              <a:cxnLst/>
              <a:rect l="l" t="t" r="r" b="b"/>
              <a:pathLst>
                <a:path w="248" h="248" extrusionOk="0">
                  <a:moveTo>
                    <a:pt x="248" y="0"/>
                  </a:moveTo>
                  <a:lnTo>
                    <a:pt x="248" y="0"/>
                  </a:lnTo>
                  <a:lnTo>
                    <a:pt x="0" y="2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5"/>
            <p:cNvSpPr/>
            <p:nvPr/>
          </p:nvSpPr>
          <p:spPr>
            <a:xfrm>
              <a:off x="1957675" y="3109125"/>
              <a:ext cx="6200" cy="4250"/>
            </a:xfrm>
            <a:custGeom>
              <a:avLst/>
              <a:gdLst/>
              <a:ahLst/>
              <a:cxnLst/>
              <a:rect l="l" t="t" r="r" b="b"/>
              <a:pathLst>
                <a:path w="248" h="170" extrusionOk="0">
                  <a:moveTo>
                    <a:pt x="226" y="1"/>
                  </a:moveTo>
                  <a:cubicBezTo>
                    <a:pt x="191" y="1"/>
                    <a:pt x="121" y="72"/>
                    <a:pt x="86" y="72"/>
                  </a:cubicBezTo>
                  <a:cubicBezTo>
                    <a:pt x="73" y="72"/>
                    <a:pt x="64" y="63"/>
                    <a:pt x="64" y="36"/>
                  </a:cubicBezTo>
                  <a:cubicBezTo>
                    <a:pt x="0" y="36"/>
                    <a:pt x="64" y="160"/>
                    <a:pt x="0" y="160"/>
                  </a:cubicBezTo>
                  <a:cubicBezTo>
                    <a:pt x="49" y="160"/>
                    <a:pt x="78" y="169"/>
                    <a:pt x="104" y="169"/>
                  </a:cubicBezTo>
                  <a:cubicBezTo>
                    <a:pt x="143" y="169"/>
                    <a:pt x="172" y="147"/>
                    <a:pt x="247" y="36"/>
                  </a:cubicBezTo>
                  <a:cubicBezTo>
                    <a:pt x="247" y="10"/>
                    <a:pt x="239"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5"/>
            <p:cNvSpPr/>
            <p:nvPr/>
          </p:nvSpPr>
          <p:spPr>
            <a:xfrm>
              <a:off x="1956175" y="3113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5"/>
            <p:cNvSpPr/>
            <p:nvPr/>
          </p:nvSpPr>
          <p:spPr>
            <a:xfrm>
              <a:off x="1806200" y="3150200"/>
              <a:ext cx="3125" cy="1525"/>
            </a:xfrm>
            <a:custGeom>
              <a:avLst/>
              <a:gdLst/>
              <a:ahLst/>
              <a:cxnLst/>
              <a:rect l="l" t="t" r="r" b="b"/>
              <a:pathLst>
                <a:path w="125" h="61" extrusionOk="0">
                  <a:moveTo>
                    <a:pt x="1" y="1"/>
                  </a:moveTo>
                  <a:cubicBezTo>
                    <a:pt x="65" y="1"/>
                    <a:pt x="65" y="60"/>
                    <a:pt x="125" y="60"/>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5"/>
            <p:cNvSpPr/>
            <p:nvPr/>
          </p:nvSpPr>
          <p:spPr>
            <a:xfrm>
              <a:off x="1804725" y="3153300"/>
              <a:ext cx="3125" cy="4600"/>
            </a:xfrm>
            <a:custGeom>
              <a:avLst/>
              <a:gdLst/>
              <a:ahLst/>
              <a:cxnLst/>
              <a:rect l="l" t="t" r="r" b="b"/>
              <a:pathLst>
                <a:path w="125" h="184" extrusionOk="0">
                  <a:moveTo>
                    <a:pt x="1" y="0"/>
                  </a:moveTo>
                  <a:cubicBezTo>
                    <a:pt x="1" y="60"/>
                    <a:pt x="1" y="124"/>
                    <a:pt x="60" y="183"/>
                  </a:cubicBezTo>
                  <a:lnTo>
                    <a:pt x="124" y="18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5"/>
            <p:cNvSpPr/>
            <p:nvPr/>
          </p:nvSpPr>
          <p:spPr>
            <a:xfrm>
              <a:off x="2005650" y="3191875"/>
              <a:ext cx="3100" cy="1625"/>
            </a:xfrm>
            <a:custGeom>
              <a:avLst/>
              <a:gdLst/>
              <a:ahLst/>
              <a:cxnLst/>
              <a:rect l="l" t="t" r="r" b="b"/>
              <a:pathLst>
                <a:path w="124" h="65" extrusionOk="0">
                  <a:moveTo>
                    <a:pt x="0" y="0"/>
                  </a:moveTo>
                  <a:lnTo>
                    <a:pt x="124" y="65"/>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5"/>
            <p:cNvSpPr/>
            <p:nvPr/>
          </p:nvSpPr>
          <p:spPr>
            <a:xfrm>
              <a:off x="1984000" y="3194975"/>
              <a:ext cx="4600" cy="4700"/>
            </a:xfrm>
            <a:custGeom>
              <a:avLst/>
              <a:gdLst/>
              <a:ahLst/>
              <a:cxnLst/>
              <a:rect l="l" t="t" r="r" b="b"/>
              <a:pathLst>
                <a:path w="184" h="188" extrusionOk="0">
                  <a:moveTo>
                    <a:pt x="184" y="188"/>
                  </a:moveTo>
                  <a:lnTo>
                    <a:pt x="184"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5"/>
            <p:cNvSpPr/>
            <p:nvPr/>
          </p:nvSpPr>
          <p:spPr>
            <a:xfrm>
              <a:off x="1974325" y="3207600"/>
              <a:ext cx="5000" cy="2850"/>
            </a:xfrm>
            <a:custGeom>
              <a:avLst/>
              <a:gdLst/>
              <a:ahLst/>
              <a:cxnLst/>
              <a:rect l="l" t="t" r="r" b="b"/>
              <a:pathLst>
                <a:path w="200" h="114" extrusionOk="0">
                  <a:moveTo>
                    <a:pt x="15" y="1"/>
                  </a:moveTo>
                  <a:cubicBezTo>
                    <a:pt x="1" y="1"/>
                    <a:pt x="12" y="27"/>
                    <a:pt x="76" y="113"/>
                  </a:cubicBezTo>
                  <a:cubicBezTo>
                    <a:pt x="124" y="113"/>
                    <a:pt x="136" y="80"/>
                    <a:pt x="165" y="63"/>
                  </a:cubicBezTo>
                  <a:lnTo>
                    <a:pt x="165" y="63"/>
                  </a:lnTo>
                  <a:cubicBezTo>
                    <a:pt x="168" y="63"/>
                    <a:pt x="170" y="63"/>
                    <a:pt x="173" y="63"/>
                  </a:cubicBezTo>
                  <a:cubicBezTo>
                    <a:pt x="184" y="63"/>
                    <a:pt x="193" y="61"/>
                    <a:pt x="200" y="54"/>
                  </a:cubicBezTo>
                  <a:cubicBezTo>
                    <a:pt x="185" y="54"/>
                    <a:pt x="174" y="57"/>
                    <a:pt x="165" y="63"/>
                  </a:cubicBezTo>
                  <a:lnTo>
                    <a:pt x="165" y="63"/>
                  </a:lnTo>
                  <a:cubicBezTo>
                    <a:pt x="114" y="57"/>
                    <a:pt x="37" y="1"/>
                    <a:pt x="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2790;p44">
            <a:extLst>
              <a:ext uri="{FF2B5EF4-FFF2-40B4-BE49-F238E27FC236}">
                <a16:creationId xmlns:a16="http://schemas.microsoft.com/office/drawing/2014/main" id="{F3D00E09-3125-4B7A-B577-346B3CFD1255}"/>
              </a:ext>
            </a:extLst>
          </p:cNvPr>
          <p:cNvGrpSpPr/>
          <p:nvPr/>
        </p:nvGrpSpPr>
        <p:grpSpPr>
          <a:xfrm>
            <a:off x="1739520" y="2030902"/>
            <a:ext cx="465625" cy="432825"/>
            <a:chOff x="6206500" y="1429100"/>
            <a:chExt cx="465625" cy="432825"/>
          </a:xfrm>
        </p:grpSpPr>
        <p:sp>
          <p:nvSpPr>
            <p:cNvPr id="521" name="Google Shape;2791;p44">
              <a:extLst>
                <a:ext uri="{FF2B5EF4-FFF2-40B4-BE49-F238E27FC236}">
                  <a16:creationId xmlns:a16="http://schemas.microsoft.com/office/drawing/2014/main" id="{BF7DF062-6774-42AE-AD9E-7053F36AFC3C}"/>
                </a:ext>
              </a:extLst>
            </p:cNvPr>
            <p:cNvSpPr/>
            <p:nvPr/>
          </p:nvSpPr>
          <p:spPr>
            <a:xfrm>
              <a:off x="6206500" y="1429100"/>
              <a:ext cx="465625" cy="432825"/>
            </a:xfrm>
            <a:custGeom>
              <a:avLst/>
              <a:gdLst/>
              <a:ahLst/>
              <a:cxnLst/>
              <a:rect l="l" t="t" r="r" b="b"/>
              <a:pathLst>
                <a:path w="18625" h="17313" extrusionOk="0">
                  <a:moveTo>
                    <a:pt x="12527" y="515"/>
                  </a:moveTo>
                  <a:cubicBezTo>
                    <a:pt x="13800" y="515"/>
                    <a:pt x="15130" y="1016"/>
                    <a:pt x="16128" y="2014"/>
                  </a:cubicBezTo>
                  <a:cubicBezTo>
                    <a:pt x="18070" y="3952"/>
                    <a:pt x="18070" y="7167"/>
                    <a:pt x="16128" y="9162"/>
                  </a:cubicBezTo>
                  <a:cubicBezTo>
                    <a:pt x="15094" y="10196"/>
                    <a:pt x="13825" y="10656"/>
                    <a:pt x="12580" y="10656"/>
                  </a:cubicBezTo>
                  <a:cubicBezTo>
                    <a:pt x="9952" y="10656"/>
                    <a:pt x="7428" y="8606"/>
                    <a:pt x="7428" y="5561"/>
                  </a:cubicBezTo>
                  <a:cubicBezTo>
                    <a:pt x="7428" y="2732"/>
                    <a:pt x="9756" y="515"/>
                    <a:pt x="12527" y="515"/>
                  </a:cubicBezTo>
                  <a:close/>
                  <a:moveTo>
                    <a:pt x="8146" y="9051"/>
                  </a:moveTo>
                  <a:cubicBezTo>
                    <a:pt x="8425" y="9384"/>
                    <a:pt x="8700" y="9663"/>
                    <a:pt x="9033" y="9938"/>
                  </a:cubicBezTo>
                  <a:lnTo>
                    <a:pt x="7370" y="11548"/>
                  </a:lnTo>
                  <a:lnTo>
                    <a:pt x="6541" y="10714"/>
                  </a:lnTo>
                  <a:lnTo>
                    <a:pt x="8146" y="9051"/>
                  </a:lnTo>
                  <a:close/>
                  <a:moveTo>
                    <a:pt x="12527" y="1"/>
                  </a:moveTo>
                  <a:cubicBezTo>
                    <a:pt x="11099" y="1"/>
                    <a:pt x="9671" y="542"/>
                    <a:pt x="8590" y="1624"/>
                  </a:cubicBezTo>
                  <a:cubicBezTo>
                    <a:pt x="6652" y="3566"/>
                    <a:pt x="6430" y="6501"/>
                    <a:pt x="7871" y="8665"/>
                  </a:cubicBezTo>
                  <a:lnTo>
                    <a:pt x="6151" y="10328"/>
                  </a:lnTo>
                  <a:lnTo>
                    <a:pt x="5765" y="9885"/>
                  </a:lnTo>
                  <a:cubicBezTo>
                    <a:pt x="5654" y="9801"/>
                    <a:pt x="5515" y="9758"/>
                    <a:pt x="5384" y="9758"/>
                  </a:cubicBezTo>
                  <a:cubicBezTo>
                    <a:pt x="5252" y="9758"/>
                    <a:pt x="5126" y="9801"/>
                    <a:pt x="5042" y="9885"/>
                  </a:cubicBezTo>
                  <a:lnTo>
                    <a:pt x="3326" y="11601"/>
                  </a:lnTo>
                  <a:cubicBezTo>
                    <a:pt x="3215" y="11712"/>
                    <a:pt x="3215" y="11880"/>
                    <a:pt x="3326" y="11991"/>
                  </a:cubicBezTo>
                  <a:cubicBezTo>
                    <a:pt x="3353" y="12046"/>
                    <a:pt x="3408" y="12074"/>
                    <a:pt x="3471" y="12074"/>
                  </a:cubicBezTo>
                  <a:cubicBezTo>
                    <a:pt x="3533" y="12074"/>
                    <a:pt x="3603" y="12046"/>
                    <a:pt x="3659" y="11991"/>
                  </a:cubicBezTo>
                  <a:lnTo>
                    <a:pt x="5375" y="10271"/>
                  </a:lnTo>
                  <a:cubicBezTo>
                    <a:pt x="8035" y="12878"/>
                    <a:pt x="6705" y="11601"/>
                    <a:pt x="7814" y="12709"/>
                  </a:cubicBezTo>
                  <a:lnTo>
                    <a:pt x="4213" y="16314"/>
                  </a:lnTo>
                  <a:cubicBezTo>
                    <a:pt x="3880" y="16647"/>
                    <a:pt x="3450" y="16813"/>
                    <a:pt x="3020" y="16813"/>
                  </a:cubicBezTo>
                  <a:cubicBezTo>
                    <a:pt x="2590" y="16813"/>
                    <a:pt x="2160" y="16647"/>
                    <a:pt x="1827" y="16314"/>
                  </a:cubicBezTo>
                  <a:lnTo>
                    <a:pt x="1774" y="16257"/>
                  </a:lnTo>
                  <a:cubicBezTo>
                    <a:pt x="1109" y="15592"/>
                    <a:pt x="1109" y="14541"/>
                    <a:pt x="1774" y="13876"/>
                  </a:cubicBezTo>
                  <a:lnTo>
                    <a:pt x="2994" y="12656"/>
                  </a:lnTo>
                  <a:cubicBezTo>
                    <a:pt x="3104" y="12545"/>
                    <a:pt x="3104" y="12377"/>
                    <a:pt x="2994" y="12324"/>
                  </a:cubicBezTo>
                  <a:cubicBezTo>
                    <a:pt x="2938" y="12268"/>
                    <a:pt x="2868" y="12240"/>
                    <a:pt x="2806" y="12240"/>
                  </a:cubicBezTo>
                  <a:cubicBezTo>
                    <a:pt x="2743" y="12240"/>
                    <a:pt x="2688" y="12268"/>
                    <a:pt x="2661" y="12324"/>
                  </a:cubicBezTo>
                  <a:lnTo>
                    <a:pt x="1442" y="13485"/>
                  </a:lnTo>
                  <a:cubicBezTo>
                    <a:pt x="0" y="14926"/>
                    <a:pt x="1109" y="17312"/>
                    <a:pt x="3047" y="17312"/>
                  </a:cubicBezTo>
                  <a:cubicBezTo>
                    <a:pt x="3601" y="17312"/>
                    <a:pt x="4155" y="17090"/>
                    <a:pt x="4599" y="16647"/>
                  </a:cubicBezTo>
                  <a:lnTo>
                    <a:pt x="8204" y="13042"/>
                  </a:lnTo>
                  <a:cubicBezTo>
                    <a:pt x="8368" y="12878"/>
                    <a:pt x="8368" y="12545"/>
                    <a:pt x="8204" y="12377"/>
                  </a:cubicBezTo>
                  <a:lnTo>
                    <a:pt x="7760" y="11933"/>
                  </a:lnTo>
                  <a:lnTo>
                    <a:pt x="9423" y="10217"/>
                  </a:lnTo>
                  <a:cubicBezTo>
                    <a:pt x="10377" y="10837"/>
                    <a:pt x="11463" y="11149"/>
                    <a:pt x="12542" y="11149"/>
                  </a:cubicBezTo>
                  <a:cubicBezTo>
                    <a:pt x="13971" y="11149"/>
                    <a:pt x="15386" y="10601"/>
                    <a:pt x="16460" y="9495"/>
                  </a:cubicBezTo>
                  <a:cubicBezTo>
                    <a:pt x="18624" y="7335"/>
                    <a:pt x="18624" y="3788"/>
                    <a:pt x="16460" y="1624"/>
                  </a:cubicBezTo>
                  <a:cubicBezTo>
                    <a:pt x="15381" y="542"/>
                    <a:pt x="13954"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792;p44">
              <a:extLst>
                <a:ext uri="{FF2B5EF4-FFF2-40B4-BE49-F238E27FC236}">
                  <a16:creationId xmlns:a16="http://schemas.microsoft.com/office/drawing/2014/main" id="{25AE76AA-E9DA-4096-84D5-302AF9A33CA5}"/>
                </a:ext>
              </a:extLst>
            </p:cNvPr>
            <p:cNvSpPr/>
            <p:nvPr/>
          </p:nvSpPr>
          <p:spPr>
            <a:xfrm>
              <a:off x="6429550" y="1479450"/>
              <a:ext cx="206550" cy="179025"/>
            </a:xfrm>
            <a:custGeom>
              <a:avLst/>
              <a:gdLst/>
              <a:ahLst/>
              <a:cxnLst/>
              <a:rect l="l" t="t" r="r" b="b"/>
              <a:pathLst>
                <a:path w="8262" h="7161" extrusionOk="0">
                  <a:moveTo>
                    <a:pt x="3104" y="0"/>
                  </a:moveTo>
                  <a:cubicBezTo>
                    <a:pt x="1330" y="222"/>
                    <a:pt x="0" y="1716"/>
                    <a:pt x="0" y="3547"/>
                  </a:cubicBezTo>
                  <a:cubicBezTo>
                    <a:pt x="0" y="5722"/>
                    <a:pt x="1776" y="7160"/>
                    <a:pt x="3629" y="7160"/>
                  </a:cubicBezTo>
                  <a:cubicBezTo>
                    <a:pt x="4515" y="7160"/>
                    <a:pt x="5419" y="6832"/>
                    <a:pt x="6155" y="6097"/>
                  </a:cubicBezTo>
                  <a:cubicBezTo>
                    <a:pt x="8261" y="3991"/>
                    <a:pt x="6984" y="386"/>
                    <a:pt x="4102" y="0"/>
                  </a:cubicBezTo>
                  <a:cubicBezTo>
                    <a:pt x="3938" y="0"/>
                    <a:pt x="3827" y="53"/>
                    <a:pt x="3827" y="222"/>
                  </a:cubicBezTo>
                  <a:cubicBezTo>
                    <a:pt x="3769" y="333"/>
                    <a:pt x="3880" y="497"/>
                    <a:pt x="4049" y="497"/>
                  </a:cubicBezTo>
                  <a:cubicBezTo>
                    <a:pt x="6541" y="829"/>
                    <a:pt x="7596" y="3933"/>
                    <a:pt x="5765" y="5765"/>
                  </a:cubicBezTo>
                  <a:cubicBezTo>
                    <a:pt x="5141" y="6388"/>
                    <a:pt x="4373" y="6668"/>
                    <a:pt x="3619" y="6668"/>
                  </a:cubicBezTo>
                  <a:cubicBezTo>
                    <a:pt x="2030" y="6668"/>
                    <a:pt x="501" y="5427"/>
                    <a:pt x="501" y="3547"/>
                  </a:cubicBezTo>
                  <a:cubicBezTo>
                    <a:pt x="501" y="1995"/>
                    <a:pt x="1663" y="718"/>
                    <a:pt x="3162" y="497"/>
                  </a:cubicBezTo>
                  <a:cubicBezTo>
                    <a:pt x="3273" y="497"/>
                    <a:pt x="3383" y="333"/>
                    <a:pt x="3383" y="222"/>
                  </a:cubicBezTo>
                  <a:cubicBezTo>
                    <a:pt x="3326" y="53"/>
                    <a:pt x="3215" y="0"/>
                    <a:pt x="3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3065;p45">
            <a:extLst>
              <a:ext uri="{FF2B5EF4-FFF2-40B4-BE49-F238E27FC236}">
                <a16:creationId xmlns:a16="http://schemas.microsoft.com/office/drawing/2014/main" id="{38CA9C61-20FC-46D9-BA63-0E63F2E0FD3F}"/>
              </a:ext>
            </a:extLst>
          </p:cNvPr>
          <p:cNvSpPr txBox="1">
            <a:spLocks/>
          </p:cNvSpPr>
          <p:nvPr/>
        </p:nvSpPr>
        <p:spPr>
          <a:xfrm>
            <a:off x="2402862" y="2414323"/>
            <a:ext cx="563640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bg2">
                    <a:lumMod val="10000"/>
                  </a:schemeClr>
                </a:solidFill>
              </a:rPr>
              <a:t>Carjacking and motorbike theft are prevalent, with criminals stealing vehicles for resale or parts. Lack of proper parking and security measures contribute to this issue</a:t>
            </a:r>
            <a:r>
              <a:rPr lang="en-US" sz="1400" b="0" i="0" dirty="0"/>
              <a:t>.</a:t>
            </a:r>
            <a:endParaRPr lang="en-US" sz="1400" dirty="0">
              <a:solidFill>
                <a:schemeClr val="bg2">
                  <a:lumMod val="10000"/>
                </a:schemeClr>
              </a:solidFill>
            </a:endParaRPr>
          </a:p>
          <a:p>
            <a:pPr marL="0" indent="0"/>
            <a:endParaRPr lang="en-US" dirty="0"/>
          </a:p>
        </p:txBody>
      </p:sp>
      <p:sp>
        <p:nvSpPr>
          <p:cNvPr id="528" name="Google Shape;3068;p45">
            <a:extLst>
              <a:ext uri="{FF2B5EF4-FFF2-40B4-BE49-F238E27FC236}">
                <a16:creationId xmlns:a16="http://schemas.microsoft.com/office/drawing/2014/main" id="{53715F93-3FE8-442E-BAD4-092C56C96D69}"/>
              </a:ext>
            </a:extLst>
          </p:cNvPr>
          <p:cNvSpPr txBox="1">
            <a:spLocks/>
          </p:cNvSpPr>
          <p:nvPr/>
        </p:nvSpPr>
        <p:spPr>
          <a:xfrm>
            <a:off x="2402862" y="1861173"/>
            <a:ext cx="56364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200" b="1" i="0" u="none" strike="noStrike" cap="none">
                <a:solidFill>
                  <a:schemeClr val="accent3"/>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Vehicle Theft</a:t>
            </a:r>
          </a:p>
        </p:txBody>
      </p:sp>
      <p:grpSp>
        <p:nvGrpSpPr>
          <p:cNvPr id="529" name="Google Shape;3320;p45">
            <a:extLst>
              <a:ext uri="{FF2B5EF4-FFF2-40B4-BE49-F238E27FC236}">
                <a16:creationId xmlns:a16="http://schemas.microsoft.com/office/drawing/2014/main" id="{C84B2C21-9107-4F53-8893-5F9C7474C9F7}"/>
              </a:ext>
            </a:extLst>
          </p:cNvPr>
          <p:cNvGrpSpPr/>
          <p:nvPr/>
        </p:nvGrpSpPr>
        <p:grpSpPr>
          <a:xfrm>
            <a:off x="2504901" y="2289550"/>
            <a:ext cx="1534698" cy="76223"/>
            <a:chOff x="609671" y="3834469"/>
            <a:chExt cx="3433285" cy="145403"/>
          </a:xfrm>
        </p:grpSpPr>
        <p:sp>
          <p:nvSpPr>
            <p:cNvPr id="530" name="Google Shape;3321;p45">
              <a:extLst>
                <a:ext uri="{FF2B5EF4-FFF2-40B4-BE49-F238E27FC236}">
                  <a16:creationId xmlns:a16="http://schemas.microsoft.com/office/drawing/2014/main" id="{6A1754F9-85C5-4042-93B8-3918F434EAEE}"/>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322;p45">
              <a:extLst>
                <a:ext uri="{FF2B5EF4-FFF2-40B4-BE49-F238E27FC236}">
                  <a16:creationId xmlns:a16="http://schemas.microsoft.com/office/drawing/2014/main" id="{4299236D-5713-4713-A406-1269C5489EFC}"/>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323;p45">
              <a:extLst>
                <a:ext uri="{FF2B5EF4-FFF2-40B4-BE49-F238E27FC236}">
                  <a16:creationId xmlns:a16="http://schemas.microsoft.com/office/drawing/2014/main" id="{8B2F90A8-0640-47E2-9DAB-5FC363740FA7}"/>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324;p45">
              <a:extLst>
                <a:ext uri="{FF2B5EF4-FFF2-40B4-BE49-F238E27FC236}">
                  <a16:creationId xmlns:a16="http://schemas.microsoft.com/office/drawing/2014/main" id="{89EAB39B-CDAB-4F92-A19C-12279C9546D6}"/>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325;p45">
              <a:extLst>
                <a:ext uri="{FF2B5EF4-FFF2-40B4-BE49-F238E27FC236}">
                  <a16:creationId xmlns:a16="http://schemas.microsoft.com/office/drawing/2014/main" id="{42E7F2FA-0186-44B6-9D2F-5BC89F9D27EE}"/>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326;p45">
              <a:extLst>
                <a:ext uri="{FF2B5EF4-FFF2-40B4-BE49-F238E27FC236}">
                  <a16:creationId xmlns:a16="http://schemas.microsoft.com/office/drawing/2014/main" id="{B423C382-6FAD-4C20-AEF5-757AD54A6A92}"/>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327;p45">
              <a:extLst>
                <a:ext uri="{FF2B5EF4-FFF2-40B4-BE49-F238E27FC236}">
                  <a16:creationId xmlns:a16="http://schemas.microsoft.com/office/drawing/2014/main" id="{938F2671-4C71-416D-8DAA-5066CBB88A55}"/>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328;p45">
              <a:extLst>
                <a:ext uri="{FF2B5EF4-FFF2-40B4-BE49-F238E27FC236}">
                  <a16:creationId xmlns:a16="http://schemas.microsoft.com/office/drawing/2014/main" id="{F9B0A115-78D5-4033-BAC5-20267980D029}"/>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329;p45">
              <a:extLst>
                <a:ext uri="{FF2B5EF4-FFF2-40B4-BE49-F238E27FC236}">
                  <a16:creationId xmlns:a16="http://schemas.microsoft.com/office/drawing/2014/main" id="{D524E2A7-DE80-413A-B08C-8B8F46EBD9BF}"/>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330;p45">
              <a:extLst>
                <a:ext uri="{FF2B5EF4-FFF2-40B4-BE49-F238E27FC236}">
                  <a16:creationId xmlns:a16="http://schemas.microsoft.com/office/drawing/2014/main" id="{2CDD6729-CEAC-45B6-8A0A-E39921BAA109}"/>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331;p45">
              <a:extLst>
                <a:ext uri="{FF2B5EF4-FFF2-40B4-BE49-F238E27FC236}">
                  <a16:creationId xmlns:a16="http://schemas.microsoft.com/office/drawing/2014/main" id="{8DF8E265-3A7D-4241-AFFB-B225BA2F5816}"/>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332;p45">
              <a:extLst>
                <a:ext uri="{FF2B5EF4-FFF2-40B4-BE49-F238E27FC236}">
                  <a16:creationId xmlns:a16="http://schemas.microsoft.com/office/drawing/2014/main" id="{E8100952-6371-4D8C-B6F2-4E04195D63A9}"/>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333;p45">
              <a:extLst>
                <a:ext uri="{FF2B5EF4-FFF2-40B4-BE49-F238E27FC236}">
                  <a16:creationId xmlns:a16="http://schemas.microsoft.com/office/drawing/2014/main" id="{498F2A1A-DE68-4267-9C87-AAA117AEBC10}"/>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334;p45">
              <a:extLst>
                <a:ext uri="{FF2B5EF4-FFF2-40B4-BE49-F238E27FC236}">
                  <a16:creationId xmlns:a16="http://schemas.microsoft.com/office/drawing/2014/main" id="{24EA21F0-F460-4AE8-B4EF-5C403F12AC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335;p45">
              <a:extLst>
                <a:ext uri="{FF2B5EF4-FFF2-40B4-BE49-F238E27FC236}">
                  <a16:creationId xmlns:a16="http://schemas.microsoft.com/office/drawing/2014/main" id="{4F82E55B-473E-42BE-B327-94BF1249678E}"/>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336;p45">
              <a:extLst>
                <a:ext uri="{FF2B5EF4-FFF2-40B4-BE49-F238E27FC236}">
                  <a16:creationId xmlns:a16="http://schemas.microsoft.com/office/drawing/2014/main" id="{62855572-FC98-47B2-BCEE-C0863E3B4044}"/>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337;p45">
              <a:extLst>
                <a:ext uri="{FF2B5EF4-FFF2-40B4-BE49-F238E27FC236}">
                  <a16:creationId xmlns:a16="http://schemas.microsoft.com/office/drawing/2014/main" id="{688E4416-C372-451A-8219-E7744E91BCD1}"/>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338;p45">
              <a:extLst>
                <a:ext uri="{FF2B5EF4-FFF2-40B4-BE49-F238E27FC236}">
                  <a16:creationId xmlns:a16="http://schemas.microsoft.com/office/drawing/2014/main" id="{2DEFC0ED-D52F-45FF-83B4-12B9A960AE12}"/>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339;p45">
              <a:extLst>
                <a:ext uri="{FF2B5EF4-FFF2-40B4-BE49-F238E27FC236}">
                  <a16:creationId xmlns:a16="http://schemas.microsoft.com/office/drawing/2014/main" id="{E26BB7FD-9870-4260-90D6-8BDE25C24166}"/>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340;p45">
              <a:extLst>
                <a:ext uri="{FF2B5EF4-FFF2-40B4-BE49-F238E27FC236}">
                  <a16:creationId xmlns:a16="http://schemas.microsoft.com/office/drawing/2014/main" id="{5613CD3E-3803-47CC-BE74-31F7EF67F4A7}"/>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341;p45">
              <a:extLst>
                <a:ext uri="{FF2B5EF4-FFF2-40B4-BE49-F238E27FC236}">
                  <a16:creationId xmlns:a16="http://schemas.microsoft.com/office/drawing/2014/main" id="{27F5E1A3-B725-424E-844B-66B365DE3910}"/>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342;p45">
              <a:extLst>
                <a:ext uri="{FF2B5EF4-FFF2-40B4-BE49-F238E27FC236}">
                  <a16:creationId xmlns:a16="http://schemas.microsoft.com/office/drawing/2014/main" id="{C1D28727-16DE-4E82-AA4F-D9147158B827}"/>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343;p45">
              <a:extLst>
                <a:ext uri="{FF2B5EF4-FFF2-40B4-BE49-F238E27FC236}">
                  <a16:creationId xmlns:a16="http://schemas.microsoft.com/office/drawing/2014/main" id="{A83BA594-3EC8-4DB7-B49E-62201F3A6A25}"/>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344;p45">
              <a:extLst>
                <a:ext uri="{FF2B5EF4-FFF2-40B4-BE49-F238E27FC236}">
                  <a16:creationId xmlns:a16="http://schemas.microsoft.com/office/drawing/2014/main" id="{41D0F33F-8C2F-413F-93DF-E52EE2FC9B04}"/>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345;p45">
              <a:extLst>
                <a:ext uri="{FF2B5EF4-FFF2-40B4-BE49-F238E27FC236}">
                  <a16:creationId xmlns:a16="http://schemas.microsoft.com/office/drawing/2014/main" id="{EC75A118-E4C9-4F03-8A5C-C5DCF65E41A2}"/>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346;p45">
              <a:extLst>
                <a:ext uri="{FF2B5EF4-FFF2-40B4-BE49-F238E27FC236}">
                  <a16:creationId xmlns:a16="http://schemas.microsoft.com/office/drawing/2014/main" id="{D7BE9030-E2C0-4904-A808-94411CFA1BD2}"/>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347;p45">
              <a:extLst>
                <a:ext uri="{FF2B5EF4-FFF2-40B4-BE49-F238E27FC236}">
                  <a16:creationId xmlns:a16="http://schemas.microsoft.com/office/drawing/2014/main" id="{052C76F6-A3CD-4669-9A41-CCE0C555A522}"/>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348;p45">
              <a:extLst>
                <a:ext uri="{FF2B5EF4-FFF2-40B4-BE49-F238E27FC236}">
                  <a16:creationId xmlns:a16="http://schemas.microsoft.com/office/drawing/2014/main" id="{F8958B0F-35C6-4C36-9464-C133DCAF3D93}"/>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349;p45">
              <a:extLst>
                <a:ext uri="{FF2B5EF4-FFF2-40B4-BE49-F238E27FC236}">
                  <a16:creationId xmlns:a16="http://schemas.microsoft.com/office/drawing/2014/main" id="{3F7F78CC-3754-4452-BE2B-00B69B662247}"/>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350;p45">
              <a:extLst>
                <a:ext uri="{FF2B5EF4-FFF2-40B4-BE49-F238E27FC236}">
                  <a16:creationId xmlns:a16="http://schemas.microsoft.com/office/drawing/2014/main" id="{5A4010A4-4E8F-4A96-9E71-3ACD90255E2A}"/>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351;p45">
              <a:extLst>
                <a:ext uri="{FF2B5EF4-FFF2-40B4-BE49-F238E27FC236}">
                  <a16:creationId xmlns:a16="http://schemas.microsoft.com/office/drawing/2014/main" id="{5401B1C1-D32F-42D1-B7D6-A4F98C4F02D1}"/>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352;p45">
              <a:extLst>
                <a:ext uri="{FF2B5EF4-FFF2-40B4-BE49-F238E27FC236}">
                  <a16:creationId xmlns:a16="http://schemas.microsoft.com/office/drawing/2014/main" id="{26CA71D9-E7C4-44B3-8166-9E7E78F56572}"/>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353;p45">
              <a:extLst>
                <a:ext uri="{FF2B5EF4-FFF2-40B4-BE49-F238E27FC236}">
                  <a16:creationId xmlns:a16="http://schemas.microsoft.com/office/drawing/2014/main" id="{8388406F-0C5E-4030-BBD2-2A2C24710FA7}"/>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354;p45">
              <a:extLst>
                <a:ext uri="{FF2B5EF4-FFF2-40B4-BE49-F238E27FC236}">
                  <a16:creationId xmlns:a16="http://schemas.microsoft.com/office/drawing/2014/main" id="{1C5FAEB2-4657-4A88-A4A4-BFD54C565AA9}"/>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355;p45">
              <a:extLst>
                <a:ext uri="{FF2B5EF4-FFF2-40B4-BE49-F238E27FC236}">
                  <a16:creationId xmlns:a16="http://schemas.microsoft.com/office/drawing/2014/main" id="{1719B63F-BD1A-4518-9748-CBA515B77417}"/>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356;p45">
              <a:extLst>
                <a:ext uri="{FF2B5EF4-FFF2-40B4-BE49-F238E27FC236}">
                  <a16:creationId xmlns:a16="http://schemas.microsoft.com/office/drawing/2014/main" id="{EFD35CB5-31F1-48AF-BB6C-50DDCD581F59}"/>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357;p45">
              <a:extLst>
                <a:ext uri="{FF2B5EF4-FFF2-40B4-BE49-F238E27FC236}">
                  <a16:creationId xmlns:a16="http://schemas.microsoft.com/office/drawing/2014/main" id="{47D3C76F-EB64-4182-B2AD-37EE718C9CDE}"/>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358;p45">
              <a:extLst>
                <a:ext uri="{FF2B5EF4-FFF2-40B4-BE49-F238E27FC236}">
                  <a16:creationId xmlns:a16="http://schemas.microsoft.com/office/drawing/2014/main" id="{B0E90A3E-9618-452F-8E8C-5E753EEBC6F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359;p45">
              <a:extLst>
                <a:ext uri="{FF2B5EF4-FFF2-40B4-BE49-F238E27FC236}">
                  <a16:creationId xmlns:a16="http://schemas.microsoft.com/office/drawing/2014/main" id="{80779388-182F-4904-90BA-9521CBB54E46}"/>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360;p45">
              <a:extLst>
                <a:ext uri="{FF2B5EF4-FFF2-40B4-BE49-F238E27FC236}">
                  <a16:creationId xmlns:a16="http://schemas.microsoft.com/office/drawing/2014/main" id="{A49EF41C-2E4D-4838-A0B0-D69F32F328E4}"/>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361;p45">
              <a:extLst>
                <a:ext uri="{FF2B5EF4-FFF2-40B4-BE49-F238E27FC236}">
                  <a16:creationId xmlns:a16="http://schemas.microsoft.com/office/drawing/2014/main" id="{27A654B3-5DE4-476B-BD32-60515630250B}"/>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362;p45">
              <a:extLst>
                <a:ext uri="{FF2B5EF4-FFF2-40B4-BE49-F238E27FC236}">
                  <a16:creationId xmlns:a16="http://schemas.microsoft.com/office/drawing/2014/main" id="{10C8B3A8-81E5-4CA0-9E2A-C5D2E8D56EA3}"/>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363;p45">
              <a:extLst>
                <a:ext uri="{FF2B5EF4-FFF2-40B4-BE49-F238E27FC236}">
                  <a16:creationId xmlns:a16="http://schemas.microsoft.com/office/drawing/2014/main" id="{7E71B0D6-9B80-4EEE-B2AE-337E8EF86EA7}"/>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364;p45">
              <a:extLst>
                <a:ext uri="{FF2B5EF4-FFF2-40B4-BE49-F238E27FC236}">
                  <a16:creationId xmlns:a16="http://schemas.microsoft.com/office/drawing/2014/main" id="{C5605E64-4958-4661-83B6-B01168AAE4CD}"/>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365;p45">
              <a:extLst>
                <a:ext uri="{FF2B5EF4-FFF2-40B4-BE49-F238E27FC236}">
                  <a16:creationId xmlns:a16="http://schemas.microsoft.com/office/drawing/2014/main" id="{463A2C56-15B0-45DC-81BD-BA6F001E7C3B}"/>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366;p45">
              <a:extLst>
                <a:ext uri="{FF2B5EF4-FFF2-40B4-BE49-F238E27FC236}">
                  <a16:creationId xmlns:a16="http://schemas.microsoft.com/office/drawing/2014/main" id="{2339B13B-E288-40AD-B1AD-4AEA20B05D7C}"/>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367;p45">
              <a:extLst>
                <a:ext uri="{FF2B5EF4-FFF2-40B4-BE49-F238E27FC236}">
                  <a16:creationId xmlns:a16="http://schemas.microsoft.com/office/drawing/2014/main" id="{25E869B0-340A-4A2B-B031-075A6BEA6E07}"/>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368;p45">
              <a:extLst>
                <a:ext uri="{FF2B5EF4-FFF2-40B4-BE49-F238E27FC236}">
                  <a16:creationId xmlns:a16="http://schemas.microsoft.com/office/drawing/2014/main" id="{A6F1B545-EA27-4E17-A17C-92E36F96507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369;p45">
              <a:extLst>
                <a:ext uri="{FF2B5EF4-FFF2-40B4-BE49-F238E27FC236}">
                  <a16:creationId xmlns:a16="http://schemas.microsoft.com/office/drawing/2014/main" id="{9E226BA2-DDF6-4D27-8974-D7A9C1147C70}"/>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370;p45">
              <a:extLst>
                <a:ext uri="{FF2B5EF4-FFF2-40B4-BE49-F238E27FC236}">
                  <a16:creationId xmlns:a16="http://schemas.microsoft.com/office/drawing/2014/main" id="{31A3C591-EF9A-4320-96FE-C0A857C83131}"/>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371;p45">
              <a:extLst>
                <a:ext uri="{FF2B5EF4-FFF2-40B4-BE49-F238E27FC236}">
                  <a16:creationId xmlns:a16="http://schemas.microsoft.com/office/drawing/2014/main" id="{3A5DC493-3CA5-4C48-B6E6-7A9FE2C278E9}"/>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372;p45">
              <a:extLst>
                <a:ext uri="{FF2B5EF4-FFF2-40B4-BE49-F238E27FC236}">
                  <a16:creationId xmlns:a16="http://schemas.microsoft.com/office/drawing/2014/main" id="{ED52C01F-5CAE-4E32-8D5A-86E5A3990522}"/>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373;p45">
              <a:extLst>
                <a:ext uri="{FF2B5EF4-FFF2-40B4-BE49-F238E27FC236}">
                  <a16:creationId xmlns:a16="http://schemas.microsoft.com/office/drawing/2014/main" id="{412DE929-08BF-4483-8795-FF9B59D3EE07}"/>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374;p45">
              <a:extLst>
                <a:ext uri="{FF2B5EF4-FFF2-40B4-BE49-F238E27FC236}">
                  <a16:creationId xmlns:a16="http://schemas.microsoft.com/office/drawing/2014/main" id="{6C7D2E0B-7696-4972-9087-E29842B88FC5}"/>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375;p45">
              <a:extLst>
                <a:ext uri="{FF2B5EF4-FFF2-40B4-BE49-F238E27FC236}">
                  <a16:creationId xmlns:a16="http://schemas.microsoft.com/office/drawing/2014/main" id="{72D18120-236F-41AB-B8C4-F68084B508E5}"/>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376;p45">
              <a:extLst>
                <a:ext uri="{FF2B5EF4-FFF2-40B4-BE49-F238E27FC236}">
                  <a16:creationId xmlns:a16="http://schemas.microsoft.com/office/drawing/2014/main" id="{85E0B153-E017-4341-9DFD-84D400F5D34D}"/>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377;p45">
              <a:extLst>
                <a:ext uri="{FF2B5EF4-FFF2-40B4-BE49-F238E27FC236}">
                  <a16:creationId xmlns:a16="http://schemas.microsoft.com/office/drawing/2014/main" id="{F5A73901-D01A-445F-8C3C-8C1EECEBFD2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378;p45">
              <a:extLst>
                <a:ext uri="{FF2B5EF4-FFF2-40B4-BE49-F238E27FC236}">
                  <a16:creationId xmlns:a16="http://schemas.microsoft.com/office/drawing/2014/main" id="{21D76A86-CB15-487F-B6F6-005FADAB26FA}"/>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379;p45">
              <a:extLst>
                <a:ext uri="{FF2B5EF4-FFF2-40B4-BE49-F238E27FC236}">
                  <a16:creationId xmlns:a16="http://schemas.microsoft.com/office/drawing/2014/main" id="{7D250F9C-59CC-4838-84AD-61374002EDBF}"/>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380;p45">
              <a:extLst>
                <a:ext uri="{FF2B5EF4-FFF2-40B4-BE49-F238E27FC236}">
                  <a16:creationId xmlns:a16="http://schemas.microsoft.com/office/drawing/2014/main" id="{3ED1F5C2-C877-4F6A-AC87-E56D6430371E}"/>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381;p45">
              <a:extLst>
                <a:ext uri="{FF2B5EF4-FFF2-40B4-BE49-F238E27FC236}">
                  <a16:creationId xmlns:a16="http://schemas.microsoft.com/office/drawing/2014/main" id="{918964C2-6632-4C92-BB0E-ED393B23A8BF}"/>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382;p45">
              <a:extLst>
                <a:ext uri="{FF2B5EF4-FFF2-40B4-BE49-F238E27FC236}">
                  <a16:creationId xmlns:a16="http://schemas.microsoft.com/office/drawing/2014/main" id="{275FD43F-E816-4073-9BB9-83C3EC4A1E31}"/>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383;p45">
              <a:extLst>
                <a:ext uri="{FF2B5EF4-FFF2-40B4-BE49-F238E27FC236}">
                  <a16:creationId xmlns:a16="http://schemas.microsoft.com/office/drawing/2014/main" id="{DEEF4F33-783E-4B74-BF51-010BBB3751DA}"/>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384;p45">
              <a:extLst>
                <a:ext uri="{FF2B5EF4-FFF2-40B4-BE49-F238E27FC236}">
                  <a16:creationId xmlns:a16="http://schemas.microsoft.com/office/drawing/2014/main" id="{9E473101-5B40-4554-AA16-40BF81D3938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385;p45">
              <a:extLst>
                <a:ext uri="{FF2B5EF4-FFF2-40B4-BE49-F238E27FC236}">
                  <a16:creationId xmlns:a16="http://schemas.microsoft.com/office/drawing/2014/main" id="{CA86BE46-CF4B-4A09-A5AF-42A082124E6D}"/>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386;p45">
              <a:extLst>
                <a:ext uri="{FF2B5EF4-FFF2-40B4-BE49-F238E27FC236}">
                  <a16:creationId xmlns:a16="http://schemas.microsoft.com/office/drawing/2014/main" id="{1254CF4D-8422-4EAC-BBD4-1981FB2F96E8}"/>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387;p45">
              <a:extLst>
                <a:ext uri="{FF2B5EF4-FFF2-40B4-BE49-F238E27FC236}">
                  <a16:creationId xmlns:a16="http://schemas.microsoft.com/office/drawing/2014/main" id="{9E873B83-8F0A-4DAA-AD6A-E0359F096228}"/>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388;p45">
              <a:extLst>
                <a:ext uri="{FF2B5EF4-FFF2-40B4-BE49-F238E27FC236}">
                  <a16:creationId xmlns:a16="http://schemas.microsoft.com/office/drawing/2014/main" id="{1DC32043-E950-4738-B0FC-642FCDD45FF2}"/>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389;p45">
              <a:extLst>
                <a:ext uri="{FF2B5EF4-FFF2-40B4-BE49-F238E27FC236}">
                  <a16:creationId xmlns:a16="http://schemas.microsoft.com/office/drawing/2014/main" id="{B0C68D3A-055B-46BF-82EE-6ACC1F99B83A}"/>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390;p45">
              <a:extLst>
                <a:ext uri="{FF2B5EF4-FFF2-40B4-BE49-F238E27FC236}">
                  <a16:creationId xmlns:a16="http://schemas.microsoft.com/office/drawing/2014/main" id="{79A406BB-1A5C-41A2-9E87-5F6985BBED7A}"/>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391;p45">
              <a:extLst>
                <a:ext uri="{FF2B5EF4-FFF2-40B4-BE49-F238E27FC236}">
                  <a16:creationId xmlns:a16="http://schemas.microsoft.com/office/drawing/2014/main" id="{25E62559-7B17-44A8-BAF3-3778D7D6E25C}"/>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392;p45">
              <a:extLst>
                <a:ext uri="{FF2B5EF4-FFF2-40B4-BE49-F238E27FC236}">
                  <a16:creationId xmlns:a16="http://schemas.microsoft.com/office/drawing/2014/main" id="{77D7CBB4-C424-4BCF-A383-989951073BB2}"/>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393;p45">
              <a:extLst>
                <a:ext uri="{FF2B5EF4-FFF2-40B4-BE49-F238E27FC236}">
                  <a16:creationId xmlns:a16="http://schemas.microsoft.com/office/drawing/2014/main" id="{FD1D0975-8EF6-4104-A656-43DDF36257BA}"/>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394;p45">
              <a:extLst>
                <a:ext uri="{FF2B5EF4-FFF2-40B4-BE49-F238E27FC236}">
                  <a16:creationId xmlns:a16="http://schemas.microsoft.com/office/drawing/2014/main" id="{49973ABD-7DF2-4CDB-93F0-FAC889CC9BC3}"/>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395;p45">
              <a:extLst>
                <a:ext uri="{FF2B5EF4-FFF2-40B4-BE49-F238E27FC236}">
                  <a16:creationId xmlns:a16="http://schemas.microsoft.com/office/drawing/2014/main" id="{26F126EA-6B70-476D-8C32-4C67D72560D8}"/>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396;p45">
              <a:extLst>
                <a:ext uri="{FF2B5EF4-FFF2-40B4-BE49-F238E27FC236}">
                  <a16:creationId xmlns:a16="http://schemas.microsoft.com/office/drawing/2014/main" id="{CA798D98-B1F5-4F32-8C68-238EC79B019E}"/>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397;p45">
              <a:extLst>
                <a:ext uri="{FF2B5EF4-FFF2-40B4-BE49-F238E27FC236}">
                  <a16:creationId xmlns:a16="http://schemas.microsoft.com/office/drawing/2014/main" id="{49E1C3A4-DB16-41E4-82E1-EF3E9ECF212B}"/>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398;p45">
              <a:extLst>
                <a:ext uri="{FF2B5EF4-FFF2-40B4-BE49-F238E27FC236}">
                  <a16:creationId xmlns:a16="http://schemas.microsoft.com/office/drawing/2014/main" id="{3633C1CC-8208-4E7E-9809-A304B381A59F}"/>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399;p45">
              <a:extLst>
                <a:ext uri="{FF2B5EF4-FFF2-40B4-BE49-F238E27FC236}">
                  <a16:creationId xmlns:a16="http://schemas.microsoft.com/office/drawing/2014/main" id="{338FC4A8-156F-4AF6-B099-2247BD3A375A}"/>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00;p45">
              <a:extLst>
                <a:ext uri="{FF2B5EF4-FFF2-40B4-BE49-F238E27FC236}">
                  <a16:creationId xmlns:a16="http://schemas.microsoft.com/office/drawing/2014/main" id="{01294F26-3F10-4DC9-9E54-25E0968E93C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01;p45">
              <a:extLst>
                <a:ext uri="{FF2B5EF4-FFF2-40B4-BE49-F238E27FC236}">
                  <a16:creationId xmlns:a16="http://schemas.microsoft.com/office/drawing/2014/main" id="{66D9547D-64FC-4752-9CEE-927D4A88EA7F}"/>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02;p45">
              <a:extLst>
                <a:ext uri="{FF2B5EF4-FFF2-40B4-BE49-F238E27FC236}">
                  <a16:creationId xmlns:a16="http://schemas.microsoft.com/office/drawing/2014/main" id="{B403EDDC-EBCF-4347-9954-D1D901E83D3A}"/>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3579;p46">
            <a:extLst>
              <a:ext uri="{FF2B5EF4-FFF2-40B4-BE49-F238E27FC236}">
                <a16:creationId xmlns:a16="http://schemas.microsoft.com/office/drawing/2014/main" id="{E2629013-5DCE-4294-BA93-7CFC005E2BB5}"/>
              </a:ext>
            </a:extLst>
          </p:cNvPr>
          <p:cNvGrpSpPr/>
          <p:nvPr/>
        </p:nvGrpSpPr>
        <p:grpSpPr>
          <a:xfrm>
            <a:off x="1806107" y="3305421"/>
            <a:ext cx="386575" cy="434050"/>
            <a:chOff x="6979725" y="1428425"/>
            <a:chExt cx="386575" cy="434050"/>
          </a:xfrm>
        </p:grpSpPr>
        <p:sp>
          <p:nvSpPr>
            <p:cNvPr id="613" name="Google Shape;3580;p46">
              <a:extLst>
                <a:ext uri="{FF2B5EF4-FFF2-40B4-BE49-F238E27FC236}">
                  <a16:creationId xmlns:a16="http://schemas.microsoft.com/office/drawing/2014/main" id="{3DF68E71-A333-4122-B4C3-B855C04CE5D1}"/>
                </a:ext>
              </a:extLst>
            </p:cNvPr>
            <p:cNvSpPr/>
            <p:nvPr/>
          </p:nvSpPr>
          <p:spPr>
            <a:xfrm>
              <a:off x="7216625" y="1756575"/>
              <a:ext cx="128950" cy="105350"/>
            </a:xfrm>
            <a:custGeom>
              <a:avLst/>
              <a:gdLst/>
              <a:ahLst/>
              <a:cxnLst/>
              <a:rect l="l" t="t" r="r" b="b"/>
              <a:pathLst>
                <a:path w="5158" h="4214" extrusionOk="0">
                  <a:moveTo>
                    <a:pt x="4270" y="497"/>
                  </a:moveTo>
                  <a:cubicBezTo>
                    <a:pt x="4323" y="497"/>
                    <a:pt x="4381" y="497"/>
                    <a:pt x="4381" y="555"/>
                  </a:cubicBezTo>
                  <a:cubicBezTo>
                    <a:pt x="4434" y="941"/>
                    <a:pt x="4492" y="1273"/>
                    <a:pt x="4545" y="1553"/>
                  </a:cubicBezTo>
                  <a:cubicBezTo>
                    <a:pt x="4545" y="2107"/>
                    <a:pt x="4381" y="2661"/>
                    <a:pt x="3991" y="3105"/>
                  </a:cubicBezTo>
                  <a:cubicBezTo>
                    <a:pt x="3587" y="3526"/>
                    <a:pt x="3067" y="3717"/>
                    <a:pt x="2553" y="3717"/>
                  </a:cubicBezTo>
                  <a:cubicBezTo>
                    <a:pt x="1516" y="3717"/>
                    <a:pt x="501" y="2941"/>
                    <a:pt x="501" y="1717"/>
                  </a:cubicBezTo>
                  <a:lnTo>
                    <a:pt x="501" y="608"/>
                  </a:lnTo>
                  <a:cubicBezTo>
                    <a:pt x="501" y="555"/>
                    <a:pt x="554" y="497"/>
                    <a:pt x="612" y="497"/>
                  </a:cubicBezTo>
                  <a:close/>
                  <a:moveTo>
                    <a:pt x="612" y="1"/>
                  </a:moveTo>
                  <a:cubicBezTo>
                    <a:pt x="279" y="1"/>
                    <a:pt x="0" y="276"/>
                    <a:pt x="0" y="608"/>
                  </a:cubicBezTo>
                  <a:lnTo>
                    <a:pt x="0" y="1717"/>
                  </a:lnTo>
                  <a:cubicBezTo>
                    <a:pt x="0" y="3105"/>
                    <a:pt x="1109" y="4213"/>
                    <a:pt x="2497" y="4213"/>
                  </a:cubicBezTo>
                  <a:cubicBezTo>
                    <a:pt x="3991" y="4213"/>
                    <a:pt x="5157" y="2936"/>
                    <a:pt x="5046" y="1495"/>
                  </a:cubicBezTo>
                  <a:cubicBezTo>
                    <a:pt x="4989" y="1220"/>
                    <a:pt x="4989" y="887"/>
                    <a:pt x="4878" y="497"/>
                  </a:cubicBezTo>
                  <a:cubicBezTo>
                    <a:pt x="4824" y="165"/>
                    <a:pt x="4603" y="1"/>
                    <a:pt x="4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581;p46">
              <a:extLst>
                <a:ext uri="{FF2B5EF4-FFF2-40B4-BE49-F238E27FC236}">
                  <a16:creationId xmlns:a16="http://schemas.microsoft.com/office/drawing/2014/main" id="{FF749C91-C330-4123-BC3C-DFE012D2FDD1}"/>
                </a:ext>
              </a:extLst>
            </p:cNvPr>
            <p:cNvSpPr/>
            <p:nvPr/>
          </p:nvSpPr>
          <p:spPr>
            <a:xfrm>
              <a:off x="7001875" y="1756575"/>
              <a:ext cx="126075" cy="105900"/>
            </a:xfrm>
            <a:custGeom>
              <a:avLst/>
              <a:gdLst/>
              <a:ahLst/>
              <a:cxnLst/>
              <a:rect l="l" t="t" r="r" b="b"/>
              <a:pathLst>
                <a:path w="5043" h="4236" extrusionOk="0">
                  <a:moveTo>
                    <a:pt x="4435" y="497"/>
                  </a:moveTo>
                  <a:cubicBezTo>
                    <a:pt x="4488" y="497"/>
                    <a:pt x="4546" y="555"/>
                    <a:pt x="4546" y="608"/>
                  </a:cubicBezTo>
                  <a:lnTo>
                    <a:pt x="4546" y="1717"/>
                  </a:lnTo>
                  <a:cubicBezTo>
                    <a:pt x="4546" y="2941"/>
                    <a:pt x="3555" y="3717"/>
                    <a:pt x="2517" y="3717"/>
                  </a:cubicBezTo>
                  <a:cubicBezTo>
                    <a:pt x="2002" y="3717"/>
                    <a:pt x="1475" y="3526"/>
                    <a:pt x="1052" y="3105"/>
                  </a:cubicBezTo>
                  <a:cubicBezTo>
                    <a:pt x="666" y="2661"/>
                    <a:pt x="498" y="2107"/>
                    <a:pt x="555" y="1553"/>
                  </a:cubicBezTo>
                  <a:cubicBezTo>
                    <a:pt x="555" y="1273"/>
                    <a:pt x="608" y="941"/>
                    <a:pt x="666" y="555"/>
                  </a:cubicBezTo>
                  <a:cubicBezTo>
                    <a:pt x="666" y="497"/>
                    <a:pt x="719" y="497"/>
                    <a:pt x="777" y="497"/>
                  </a:cubicBezTo>
                  <a:close/>
                  <a:moveTo>
                    <a:pt x="777" y="1"/>
                  </a:moveTo>
                  <a:cubicBezTo>
                    <a:pt x="444" y="1"/>
                    <a:pt x="223" y="165"/>
                    <a:pt x="165" y="497"/>
                  </a:cubicBezTo>
                  <a:cubicBezTo>
                    <a:pt x="112" y="887"/>
                    <a:pt x="54" y="1220"/>
                    <a:pt x="1" y="1495"/>
                  </a:cubicBezTo>
                  <a:cubicBezTo>
                    <a:pt x="1" y="2218"/>
                    <a:pt x="223" y="2936"/>
                    <a:pt x="719" y="3437"/>
                  </a:cubicBezTo>
                  <a:cubicBezTo>
                    <a:pt x="1234" y="3989"/>
                    <a:pt x="1884" y="4236"/>
                    <a:pt x="2522" y="4236"/>
                  </a:cubicBezTo>
                  <a:cubicBezTo>
                    <a:pt x="3806" y="4236"/>
                    <a:pt x="5043" y="3236"/>
                    <a:pt x="5043" y="1717"/>
                  </a:cubicBezTo>
                  <a:lnTo>
                    <a:pt x="5043" y="608"/>
                  </a:lnTo>
                  <a:cubicBezTo>
                    <a:pt x="5043" y="276"/>
                    <a:pt x="4768"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582;p46">
              <a:extLst>
                <a:ext uri="{FF2B5EF4-FFF2-40B4-BE49-F238E27FC236}">
                  <a16:creationId xmlns:a16="http://schemas.microsoft.com/office/drawing/2014/main" id="{D05431C7-86AB-49A2-B048-047F1B3C3E1E}"/>
                </a:ext>
              </a:extLst>
            </p:cNvPr>
            <p:cNvSpPr/>
            <p:nvPr/>
          </p:nvSpPr>
          <p:spPr>
            <a:xfrm>
              <a:off x="7183350" y="1428425"/>
              <a:ext cx="182950" cy="317100"/>
            </a:xfrm>
            <a:custGeom>
              <a:avLst/>
              <a:gdLst/>
              <a:ahLst/>
              <a:cxnLst/>
              <a:rect l="l" t="t" r="r" b="b"/>
              <a:pathLst>
                <a:path w="7318" h="12684" extrusionOk="0">
                  <a:moveTo>
                    <a:pt x="3063" y="1"/>
                  </a:moveTo>
                  <a:cubicBezTo>
                    <a:pt x="1854" y="1"/>
                    <a:pt x="655" y="768"/>
                    <a:pt x="333" y="2152"/>
                  </a:cubicBezTo>
                  <a:cubicBezTo>
                    <a:pt x="280" y="2374"/>
                    <a:pt x="280" y="2595"/>
                    <a:pt x="222" y="2817"/>
                  </a:cubicBezTo>
                  <a:cubicBezTo>
                    <a:pt x="169" y="2981"/>
                    <a:pt x="280" y="3092"/>
                    <a:pt x="444" y="3092"/>
                  </a:cubicBezTo>
                  <a:cubicBezTo>
                    <a:pt x="465" y="3103"/>
                    <a:pt x="488" y="3108"/>
                    <a:pt x="512" y="3108"/>
                  </a:cubicBezTo>
                  <a:cubicBezTo>
                    <a:pt x="613" y="3108"/>
                    <a:pt x="724" y="3018"/>
                    <a:pt x="724" y="2928"/>
                  </a:cubicBezTo>
                  <a:cubicBezTo>
                    <a:pt x="777" y="2706"/>
                    <a:pt x="777" y="2484"/>
                    <a:pt x="834" y="2263"/>
                  </a:cubicBezTo>
                  <a:cubicBezTo>
                    <a:pt x="1091" y="1137"/>
                    <a:pt x="2075" y="514"/>
                    <a:pt x="3071" y="514"/>
                  </a:cubicBezTo>
                  <a:cubicBezTo>
                    <a:pt x="3794" y="514"/>
                    <a:pt x="4523" y="841"/>
                    <a:pt x="4989" y="1540"/>
                  </a:cubicBezTo>
                  <a:cubicBezTo>
                    <a:pt x="5765" y="2759"/>
                    <a:pt x="6320" y="4258"/>
                    <a:pt x="6541" y="6032"/>
                  </a:cubicBezTo>
                  <a:cubicBezTo>
                    <a:pt x="6763" y="7859"/>
                    <a:pt x="6045" y="8967"/>
                    <a:pt x="5876" y="11295"/>
                  </a:cubicBezTo>
                  <a:cubicBezTo>
                    <a:pt x="5823" y="11796"/>
                    <a:pt x="5379" y="12182"/>
                    <a:pt x="4878" y="12182"/>
                  </a:cubicBezTo>
                  <a:lnTo>
                    <a:pt x="2661" y="12182"/>
                  </a:lnTo>
                  <a:cubicBezTo>
                    <a:pt x="2107" y="12182"/>
                    <a:pt x="1664" y="11739"/>
                    <a:pt x="1664" y="11184"/>
                  </a:cubicBezTo>
                  <a:cubicBezTo>
                    <a:pt x="1721" y="8856"/>
                    <a:pt x="1056" y="7695"/>
                    <a:pt x="834" y="6697"/>
                  </a:cubicBezTo>
                  <a:cubicBezTo>
                    <a:pt x="613" y="5752"/>
                    <a:pt x="555" y="4812"/>
                    <a:pt x="613" y="3815"/>
                  </a:cubicBezTo>
                  <a:cubicBezTo>
                    <a:pt x="613" y="3704"/>
                    <a:pt x="502" y="3593"/>
                    <a:pt x="391" y="3535"/>
                  </a:cubicBezTo>
                  <a:cubicBezTo>
                    <a:pt x="222" y="3535"/>
                    <a:pt x="112" y="3646"/>
                    <a:pt x="112" y="3815"/>
                  </a:cubicBezTo>
                  <a:cubicBezTo>
                    <a:pt x="1" y="4812"/>
                    <a:pt x="112" y="5810"/>
                    <a:pt x="333" y="6861"/>
                  </a:cubicBezTo>
                  <a:cubicBezTo>
                    <a:pt x="555" y="7806"/>
                    <a:pt x="1220" y="8967"/>
                    <a:pt x="1167" y="11184"/>
                  </a:cubicBezTo>
                  <a:cubicBezTo>
                    <a:pt x="1167" y="12018"/>
                    <a:pt x="1832" y="12683"/>
                    <a:pt x="2661" y="12683"/>
                  </a:cubicBezTo>
                  <a:lnTo>
                    <a:pt x="4878" y="12683"/>
                  </a:lnTo>
                  <a:cubicBezTo>
                    <a:pt x="5654" y="12683"/>
                    <a:pt x="6320" y="12071"/>
                    <a:pt x="6377" y="11295"/>
                  </a:cubicBezTo>
                  <a:cubicBezTo>
                    <a:pt x="6541" y="9136"/>
                    <a:pt x="7317" y="7748"/>
                    <a:pt x="7042" y="5974"/>
                  </a:cubicBezTo>
                  <a:cubicBezTo>
                    <a:pt x="6821" y="4147"/>
                    <a:pt x="6209" y="2538"/>
                    <a:pt x="5379" y="1265"/>
                  </a:cubicBezTo>
                  <a:cubicBezTo>
                    <a:pt x="4821" y="403"/>
                    <a:pt x="3939" y="1"/>
                    <a:pt x="30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583;p46">
              <a:extLst>
                <a:ext uri="{FF2B5EF4-FFF2-40B4-BE49-F238E27FC236}">
                  <a16:creationId xmlns:a16="http://schemas.microsoft.com/office/drawing/2014/main" id="{3B12B031-937A-4A9A-9A0B-A73A8B0E1AAB}"/>
                </a:ext>
              </a:extLst>
            </p:cNvPr>
            <p:cNvSpPr/>
            <p:nvPr/>
          </p:nvSpPr>
          <p:spPr>
            <a:xfrm>
              <a:off x="6979725" y="1428825"/>
              <a:ext cx="181475" cy="316700"/>
            </a:xfrm>
            <a:custGeom>
              <a:avLst/>
              <a:gdLst/>
              <a:ahLst/>
              <a:cxnLst/>
              <a:rect l="l" t="t" r="r" b="b"/>
              <a:pathLst>
                <a:path w="7259" h="12668" extrusionOk="0">
                  <a:moveTo>
                    <a:pt x="4176" y="1"/>
                  </a:moveTo>
                  <a:cubicBezTo>
                    <a:pt x="3309" y="1"/>
                    <a:pt x="2438" y="394"/>
                    <a:pt x="1885" y="1249"/>
                  </a:cubicBezTo>
                  <a:cubicBezTo>
                    <a:pt x="1663" y="1582"/>
                    <a:pt x="1441" y="1967"/>
                    <a:pt x="1273" y="2300"/>
                  </a:cubicBezTo>
                  <a:cubicBezTo>
                    <a:pt x="1220" y="2468"/>
                    <a:pt x="1273" y="2579"/>
                    <a:pt x="1384" y="2690"/>
                  </a:cubicBezTo>
                  <a:cubicBezTo>
                    <a:pt x="1411" y="2703"/>
                    <a:pt x="1442" y="2710"/>
                    <a:pt x="1474" y="2710"/>
                  </a:cubicBezTo>
                  <a:cubicBezTo>
                    <a:pt x="1571" y="2710"/>
                    <a:pt x="1676" y="2648"/>
                    <a:pt x="1716" y="2522"/>
                  </a:cubicBezTo>
                  <a:cubicBezTo>
                    <a:pt x="1885" y="2189"/>
                    <a:pt x="2106" y="1857"/>
                    <a:pt x="2328" y="1524"/>
                  </a:cubicBezTo>
                  <a:cubicBezTo>
                    <a:pt x="2770" y="825"/>
                    <a:pt x="3486" y="498"/>
                    <a:pt x="4201" y="498"/>
                  </a:cubicBezTo>
                  <a:cubicBezTo>
                    <a:pt x="5188" y="498"/>
                    <a:pt x="6173" y="1121"/>
                    <a:pt x="6430" y="2247"/>
                  </a:cubicBezTo>
                  <a:cubicBezTo>
                    <a:pt x="6762" y="3741"/>
                    <a:pt x="6762" y="5240"/>
                    <a:pt x="6430" y="6681"/>
                  </a:cubicBezTo>
                  <a:cubicBezTo>
                    <a:pt x="6208" y="7679"/>
                    <a:pt x="5543" y="8840"/>
                    <a:pt x="5596" y="11168"/>
                  </a:cubicBezTo>
                  <a:cubicBezTo>
                    <a:pt x="5596" y="11723"/>
                    <a:pt x="5153" y="12166"/>
                    <a:pt x="4598" y="12166"/>
                  </a:cubicBezTo>
                  <a:lnTo>
                    <a:pt x="2381" y="12166"/>
                  </a:lnTo>
                  <a:cubicBezTo>
                    <a:pt x="1885" y="12166"/>
                    <a:pt x="1441" y="11780"/>
                    <a:pt x="1384" y="11279"/>
                  </a:cubicBezTo>
                  <a:cubicBezTo>
                    <a:pt x="1220" y="8951"/>
                    <a:pt x="497" y="7843"/>
                    <a:pt x="718" y="6016"/>
                  </a:cubicBezTo>
                  <a:cubicBezTo>
                    <a:pt x="829" y="5129"/>
                    <a:pt x="1051" y="4242"/>
                    <a:pt x="1330" y="3466"/>
                  </a:cubicBezTo>
                  <a:cubicBezTo>
                    <a:pt x="1384" y="3355"/>
                    <a:pt x="1330" y="3187"/>
                    <a:pt x="1162" y="3134"/>
                  </a:cubicBezTo>
                  <a:cubicBezTo>
                    <a:pt x="1134" y="3119"/>
                    <a:pt x="1103" y="3112"/>
                    <a:pt x="1071" y="3112"/>
                  </a:cubicBezTo>
                  <a:cubicBezTo>
                    <a:pt x="979" y="3112"/>
                    <a:pt x="887" y="3175"/>
                    <a:pt x="887" y="3298"/>
                  </a:cubicBezTo>
                  <a:cubicBezTo>
                    <a:pt x="554" y="4185"/>
                    <a:pt x="275" y="5240"/>
                    <a:pt x="222" y="5958"/>
                  </a:cubicBezTo>
                  <a:cubicBezTo>
                    <a:pt x="0" y="7900"/>
                    <a:pt x="718" y="9009"/>
                    <a:pt x="887" y="11279"/>
                  </a:cubicBezTo>
                  <a:cubicBezTo>
                    <a:pt x="998" y="12055"/>
                    <a:pt x="1605" y="12667"/>
                    <a:pt x="2381" y="12667"/>
                  </a:cubicBezTo>
                  <a:lnTo>
                    <a:pt x="4598" y="12667"/>
                  </a:lnTo>
                  <a:cubicBezTo>
                    <a:pt x="5432" y="12667"/>
                    <a:pt x="6097" y="12002"/>
                    <a:pt x="6097" y="11168"/>
                  </a:cubicBezTo>
                  <a:cubicBezTo>
                    <a:pt x="6097" y="8951"/>
                    <a:pt x="6705" y="7790"/>
                    <a:pt x="6926" y="6845"/>
                  </a:cubicBezTo>
                  <a:cubicBezTo>
                    <a:pt x="7259" y="5293"/>
                    <a:pt x="7259" y="3688"/>
                    <a:pt x="6926" y="2136"/>
                  </a:cubicBezTo>
                  <a:cubicBezTo>
                    <a:pt x="6603" y="774"/>
                    <a:pt x="5393" y="1"/>
                    <a:pt x="4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3065;p45">
            <a:extLst>
              <a:ext uri="{FF2B5EF4-FFF2-40B4-BE49-F238E27FC236}">
                <a16:creationId xmlns:a16="http://schemas.microsoft.com/office/drawing/2014/main" id="{E138662F-0EAB-4030-B04D-10A90F08F0F8}"/>
              </a:ext>
            </a:extLst>
          </p:cNvPr>
          <p:cNvSpPr txBox="1">
            <a:spLocks/>
          </p:cNvSpPr>
          <p:nvPr/>
        </p:nvSpPr>
        <p:spPr>
          <a:xfrm>
            <a:off x="2376862" y="3646109"/>
            <a:ext cx="563640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bg2">
                    <a:lumMod val="10000"/>
                  </a:schemeClr>
                </a:solidFill>
              </a:rPr>
              <a:t>Dhaka City serves as a source, transit, and destination point for human trafficking, affecting men, women, and children for various exploitative purposes</a:t>
            </a:r>
            <a:endParaRPr lang="en-US" sz="1400" u="none" dirty="0">
              <a:solidFill>
                <a:schemeClr val="bg2">
                  <a:lumMod val="10000"/>
                </a:schemeClr>
              </a:solidFill>
            </a:endParaRPr>
          </a:p>
          <a:p>
            <a:pPr marL="0" indent="0"/>
            <a:endParaRPr lang="en-US" dirty="0"/>
          </a:p>
        </p:txBody>
      </p:sp>
      <p:sp>
        <p:nvSpPr>
          <p:cNvPr id="618" name="Google Shape;3068;p45">
            <a:extLst>
              <a:ext uri="{FF2B5EF4-FFF2-40B4-BE49-F238E27FC236}">
                <a16:creationId xmlns:a16="http://schemas.microsoft.com/office/drawing/2014/main" id="{6D6F680F-881D-4EDC-A005-14B2CECC676E}"/>
              </a:ext>
            </a:extLst>
          </p:cNvPr>
          <p:cNvSpPr txBox="1">
            <a:spLocks/>
          </p:cNvSpPr>
          <p:nvPr/>
        </p:nvSpPr>
        <p:spPr>
          <a:xfrm>
            <a:off x="2376862" y="3092959"/>
            <a:ext cx="56364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200" b="1" i="0" u="none" strike="noStrike" cap="none">
                <a:solidFill>
                  <a:schemeClr val="accent3"/>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Human Trafficking</a:t>
            </a:r>
          </a:p>
        </p:txBody>
      </p:sp>
      <p:grpSp>
        <p:nvGrpSpPr>
          <p:cNvPr id="619" name="Google Shape;3320;p45">
            <a:extLst>
              <a:ext uri="{FF2B5EF4-FFF2-40B4-BE49-F238E27FC236}">
                <a16:creationId xmlns:a16="http://schemas.microsoft.com/office/drawing/2014/main" id="{AFA8B500-B813-49B4-B2D9-BE037B3E5BC9}"/>
              </a:ext>
            </a:extLst>
          </p:cNvPr>
          <p:cNvGrpSpPr/>
          <p:nvPr/>
        </p:nvGrpSpPr>
        <p:grpSpPr>
          <a:xfrm>
            <a:off x="2478901" y="3521336"/>
            <a:ext cx="1534698" cy="76223"/>
            <a:chOff x="609671" y="3834469"/>
            <a:chExt cx="3433285" cy="145403"/>
          </a:xfrm>
        </p:grpSpPr>
        <p:sp>
          <p:nvSpPr>
            <p:cNvPr id="620" name="Google Shape;3321;p45">
              <a:extLst>
                <a:ext uri="{FF2B5EF4-FFF2-40B4-BE49-F238E27FC236}">
                  <a16:creationId xmlns:a16="http://schemas.microsoft.com/office/drawing/2014/main" id="{E8D326F6-7EF6-4CDA-AFA7-8DCBAB94BC05}"/>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322;p45">
              <a:extLst>
                <a:ext uri="{FF2B5EF4-FFF2-40B4-BE49-F238E27FC236}">
                  <a16:creationId xmlns:a16="http://schemas.microsoft.com/office/drawing/2014/main" id="{A7B829F5-CE31-42A6-B0CD-59A373A28EE1}"/>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323;p45">
              <a:extLst>
                <a:ext uri="{FF2B5EF4-FFF2-40B4-BE49-F238E27FC236}">
                  <a16:creationId xmlns:a16="http://schemas.microsoft.com/office/drawing/2014/main" id="{C149EB21-9714-40BC-9C18-CE67906770CF}"/>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324;p45">
              <a:extLst>
                <a:ext uri="{FF2B5EF4-FFF2-40B4-BE49-F238E27FC236}">
                  <a16:creationId xmlns:a16="http://schemas.microsoft.com/office/drawing/2014/main" id="{F51D1907-ACFA-4BC4-9083-78646325974E}"/>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325;p45">
              <a:extLst>
                <a:ext uri="{FF2B5EF4-FFF2-40B4-BE49-F238E27FC236}">
                  <a16:creationId xmlns:a16="http://schemas.microsoft.com/office/drawing/2014/main" id="{9DACB844-25D1-419A-812D-65B09025486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326;p45">
              <a:extLst>
                <a:ext uri="{FF2B5EF4-FFF2-40B4-BE49-F238E27FC236}">
                  <a16:creationId xmlns:a16="http://schemas.microsoft.com/office/drawing/2014/main" id="{CAEE6B27-4F35-472A-9F48-9397498BDABB}"/>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327;p45">
              <a:extLst>
                <a:ext uri="{FF2B5EF4-FFF2-40B4-BE49-F238E27FC236}">
                  <a16:creationId xmlns:a16="http://schemas.microsoft.com/office/drawing/2014/main" id="{CED02C97-6278-4B18-AA5A-D96438D03E7B}"/>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328;p45">
              <a:extLst>
                <a:ext uri="{FF2B5EF4-FFF2-40B4-BE49-F238E27FC236}">
                  <a16:creationId xmlns:a16="http://schemas.microsoft.com/office/drawing/2014/main" id="{C7C02D41-A28F-4AE5-9B61-7E47AF9430BD}"/>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329;p45">
              <a:extLst>
                <a:ext uri="{FF2B5EF4-FFF2-40B4-BE49-F238E27FC236}">
                  <a16:creationId xmlns:a16="http://schemas.microsoft.com/office/drawing/2014/main" id="{880F0DC5-A3CE-4D44-A617-B59DEEA4B02D}"/>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330;p45">
              <a:extLst>
                <a:ext uri="{FF2B5EF4-FFF2-40B4-BE49-F238E27FC236}">
                  <a16:creationId xmlns:a16="http://schemas.microsoft.com/office/drawing/2014/main" id="{43BEF434-5998-41DF-86EC-281E4F2139D3}"/>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331;p45">
              <a:extLst>
                <a:ext uri="{FF2B5EF4-FFF2-40B4-BE49-F238E27FC236}">
                  <a16:creationId xmlns:a16="http://schemas.microsoft.com/office/drawing/2014/main" id="{43F4F203-CB05-4DC1-8C30-DBDB707AA5D7}"/>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332;p45">
              <a:extLst>
                <a:ext uri="{FF2B5EF4-FFF2-40B4-BE49-F238E27FC236}">
                  <a16:creationId xmlns:a16="http://schemas.microsoft.com/office/drawing/2014/main" id="{FC991D49-5505-45D7-B492-089FC161BA2C}"/>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333;p45">
              <a:extLst>
                <a:ext uri="{FF2B5EF4-FFF2-40B4-BE49-F238E27FC236}">
                  <a16:creationId xmlns:a16="http://schemas.microsoft.com/office/drawing/2014/main" id="{E904A1D2-781C-4E08-8391-8F5173BF1BDB}"/>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334;p45">
              <a:extLst>
                <a:ext uri="{FF2B5EF4-FFF2-40B4-BE49-F238E27FC236}">
                  <a16:creationId xmlns:a16="http://schemas.microsoft.com/office/drawing/2014/main" id="{83DB94B6-074C-4E2C-AE7C-DE9A9A533A37}"/>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335;p45">
              <a:extLst>
                <a:ext uri="{FF2B5EF4-FFF2-40B4-BE49-F238E27FC236}">
                  <a16:creationId xmlns:a16="http://schemas.microsoft.com/office/drawing/2014/main" id="{089CDD25-2FFF-42E8-B7BD-9FB8E4389C70}"/>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336;p45">
              <a:extLst>
                <a:ext uri="{FF2B5EF4-FFF2-40B4-BE49-F238E27FC236}">
                  <a16:creationId xmlns:a16="http://schemas.microsoft.com/office/drawing/2014/main" id="{109A64E8-ED54-4D77-80F7-611542EF6436}"/>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337;p45">
              <a:extLst>
                <a:ext uri="{FF2B5EF4-FFF2-40B4-BE49-F238E27FC236}">
                  <a16:creationId xmlns:a16="http://schemas.microsoft.com/office/drawing/2014/main" id="{7356CDC5-B652-4710-A0FB-CDD6E11ECF6E}"/>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338;p45">
              <a:extLst>
                <a:ext uri="{FF2B5EF4-FFF2-40B4-BE49-F238E27FC236}">
                  <a16:creationId xmlns:a16="http://schemas.microsoft.com/office/drawing/2014/main" id="{F08A2D6D-5971-4D26-899F-5B34C99B931B}"/>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339;p45">
              <a:extLst>
                <a:ext uri="{FF2B5EF4-FFF2-40B4-BE49-F238E27FC236}">
                  <a16:creationId xmlns:a16="http://schemas.microsoft.com/office/drawing/2014/main" id="{58C60D30-6976-4728-B8DE-B1954FB24840}"/>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340;p45">
              <a:extLst>
                <a:ext uri="{FF2B5EF4-FFF2-40B4-BE49-F238E27FC236}">
                  <a16:creationId xmlns:a16="http://schemas.microsoft.com/office/drawing/2014/main" id="{C01685D6-0D4C-42F8-899F-28D4F97FC755}"/>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341;p45">
              <a:extLst>
                <a:ext uri="{FF2B5EF4-FFF2-40B4-BE49-F238E27FC236}">
                  <a16:creationId xmlns:a16="http://schemas.microsoft.com/office/drawing/2014/main" id="{7E65580B-C8DE-4512-987F-D4F9808596E4}"/>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342;p45">
              <a:extLst>
                <a:ext uri="{FF2B5EF4-FFF2-40B4-BE49-F238E27FC236}">
                  <a16:creationId xmlns:a16="http://schemas.microsoft.com/office/drawing/2014/main" id="{5ACC22A1-BA9C-4D73-AE72-B98D7413C9E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343;p45">
              <a:extLst>
                <a:ext uri="{FF2B5EF4-FFF2-40B4-BE49-F238E27FC236}">
                  <a16:creationId xmlns:a16="http://schemas.microsoft.com/office/drawing/2014/main" id="{6D75D9D7-9020-47AD-9B98-19AE24E791DB}"/>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344;p45">
              <a:extLst>
                <a:ext uri="{FF2B5EF4-FFF2-40B4-BE49-F238E27FC236}">
                  <a16:creationId xmlns:a16="http://schemas.microsoft.com/office/drawing/2014/main" id="{56C3DD5E-BFB1-4402-94CE-79D131413FC2}"/>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345;p45">
              <a:extLst>
                <a:ext uri="{FF2B5EF4-FFF2-40B4-BE49-F238E27FC236}">
                  <a16:creationId xmlns:a16="http://schemas.microsoft.com/office/drawing/2014/main" id="{40186A2D-5A2F-42AC-87CB-0C0E1E22A730}"/>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346;p45">
              <a:extLst>
                <a:ext uri="{FF2B5EF4-FFF2-40B4-BE49-F238E27FC236}">
                  <a16:creationId xmlns:a16="http://schemas.microsoft.com/office/drawing/2014/main" id="{F3E741BA-0F11-46FB-B188-3F7B8C060B9F}"/>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347;p45">
              <a:extLst>
                <a:ext uri="{FF2B5EF4-FFF2-40B4-BE49-F238E27FC236}">
                  <a16:creationId xmlns:a16="http://schemas.microsoft.com/office/drawing/2014/main" id="{AC9A6E3D-F06B-447D-A9E5-113A02BBF4E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348;p45">
              <a:extLst>
                <a:ext uri="{FF2B5EF4-FFF2-40B4-BE49-F238E27FC236}">
                  <a16:creationId xmlns:a16="http://schemas.microsoft.com/office/drawing/2014/main" id="{258C70F3-3CAC-4DF7-BB55-1B494634CF67}"/>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349;p45">
              <a:extLst>
                <a:ext uri="{FF2B5EF4-FFF2-40B4-BE49-F238E27FC236}">
                  <a16:creationId xmlns:a16="http://schemas.microsoft.com/office/drawing/2014/main" id="{6624E50A-83D8-4058-9136-48CBBE9B4F05}"/>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350;p45">
              <a:extLst>
                <a:ext uri="{FF2B5EF4-FFF2-40B4-BE49-F238E27FC236}">
                  <a16:creationId xmlns:a16="http://schemas.microsoft.com/office/drawing/2014/main" id="{09A81126-126E-4421-B2D8-A4C2076CA8F8}"/>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351;p45">
              <a:extLst>
                <a:ext uri="{FF2B5EF4-FFF2-40B4-BE49-F238E27FC236}">
                  <a16:creationId xmlns:a16="http://schemas.microsoft.com/office/drawing/2014/main" id="{CC4CBC12-252E-45D9-845E-1EFFC134DFDB}"/>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352;p45">
              <a:extLst>
                <a:ext uri="{FF2B5EF4-FFF2-40B4-BE49-F238E27FC236}">
                  <a16:creationId xmlns:a16="http://schemas.microsoft.com/office/drawing/2014/main" id="{E2DA6408-9577-4932-8E72-56E735D4FBFD}"/>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353;p45">
              <a:extLst>
                <a:ext uri="{FF2B5EF4-FFF2-40B4-BE49-F238E27FC236}">
                  <a16:creationId xmlns:a16="http://schemas.microsoft.com/office/drawing/2014/main" id="{78809736-6362-4296-AB4B-08DC8DA2D872}"/>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354;p45">
              <a:extLst>
                <a:ext uri="{FF2B5EF4-FFF2-40B4-BE49-F238E27FC236}">
                  <a16:creationId xmlns:a16="http://schemas.microsoft.com/office/drawing/2014/main" id="{7554BEC5-5411-49AC-A28C-3644D4A24256}"/>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355;p45">
              <a:extLst>
                <a:ext uri="{FF2B5EF4-FFF2-40B4-BE49-F238E27FC236}">
                  <a16:creationId xmlns:a16="http://schemas.microsoft.com/office/drawing/2014/main" id="{A3DBDD4A-B061-4FF2-B0EA-05268C009774}"/>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356;p45">
              <a:extLst>
                <a:ext uri="{FF2B5EF4-FFF2-40B4-BE49-F238E27FC236}">
                  <a16:creationId xmlns:a16="http://schemas.microsoft.com/office/drawing/2014/main" id="{0420A447-82B0-4C92-B066-E26C903D4BC1}"/>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357;p45">
              <a:extLst>
                <a:ext uri="{FF2B5EF4-FFF2-40B4-BE49-F238E27FC236}">
                  <a16:creationId xmlns:a16="http://schemas.microsoft.com/office/drawing/2014/main" id="{7AA44CB8-A65E-48BC-AADF-058B26558FB9}"/>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358;p45">
              <a:extLst>
                <a:ext uri="{FF2B5EF4-FFF2-40B4-BE49-F238E27FC236}">
                  <a16:creationId xmlns:a16="http://schemas.microsoft.com/office/drawing/2014/main" id="{4DC5B8A7-F1B7-4F34-B135-735071B34C03}"/>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359;p45">
              <a:extLst>
                <a:ext uri="{FF2B5EF4-FFF2-40B4-BE49-F238E27FC236}">
                  <a16:creationId xmlns:a16="http://schemas.microsoft.com/office/drawing/2014/main" id="{9EA3C378-C243-4924-89E0-42776D9B31EB}"/>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360;p45">
              <a:extLst>
                <a:ext uri="{FF2B5EF4-FFF2-40B4-BE49-F238E27FC236}">
                  <a16:creationId xmlns:a16="http://schemas.microsoft.com/office/drawing/2014/main" id="{660C8098-8073-4785-9CCD-9B0D5780A986}"/>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361;p45">
              <a:extLst>
                <a:ext uri="{FF2B5EF4-FFF2-40B4-BE49-F238E27FC236}">
                  <a16:creationId xmlns:a16="http://schemas.microsoft.com/office/drawing/2014/main" id="{3552BE05-1629-40EF-BA9A-B8BB68A860B9}"/>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362;p45">
              <a:extLst>
                <a:ext uri="{FF2B5EF4-FFF2-40B4-BE49-F238E27FC236}">
                  <a16:creationId xmlns:a16="http://schemas.microsoft.com/office/drawing/2014/main" id="{4D92E191-A2D6-4D63-BAF1-952141D83D9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363;p45">
              <a:extLst>
                <a:ext uri="{FF2B5EF4-FFF2-40B4-BE49-F238E27FC236}">
                  <a16:creationId xmlns:a16="http://schemas.microsoft.com/office/drawing/2014/main" id="{9F5A3DA4-2743-430B-B0FC-AB30CED4974D}"/>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364;p45">
              <a:extLst>
                <a:ext uri="{FF2B5EF4-FFF2-40B4-BE49-F238E27FC236}">
                  <a16:creationId xmlns:a16="http://schemas.microsoft.com/office/drawing/2014/main" id="{C8BFE95F-96C6-4A75-9444-F6B7FF103F2D}"/>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365;p45">
              <a:extLst>
                <a:ext uri="{FF2B5EF4-FFF2-40B4-BE49-F238E27FC236}">
                  <a16:creationId xmlns:a16="http://schemas.microsoft.com/office/drawing/2014/main" id="{94799911-7F08-408E-9471-5EF0C8692F67}"/>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366;p45">
              <a:extLst>
                <a:ext uri="{FF2B5EF4-FFF2-40B4-BE49-F238E27FC236}">
                  <a16:creationId xmlns:a16="http://schemas.microsoft.com/office/drawing/2014/main" id="{1B2B38AC-9F9D-41E9-B195-3BE19497C2A8}"/>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367;p45">
              <a:extLst>
                <a:ext uri="{FF2B5EF4-FFF2-40B4-BE49-F238E27FC236}">
                  <a16:creationId xmlns:a16="http://schemas.microsoft.com/office/drawing/2014/main" id="{C758D73E-659D-4EEB-8089-0114B095F45C}"/>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368;p45">
              <a:extLst>
                <a:ext uri="{FF2B5EF4-FFF2-40B4-BE49-F238E27FC236}">
                  <a16:creationId xmlns:a16="http://schemas.microsoft.com/office/drawing/2014/main" id="{D5055D38-FE5A-4DC5-8BC0-54F1E986306F}"/>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369;p45">
              <a:extLst>
                <a:ext uri="{FF2B5EF4-FFF2-40B4-BE49-F238E27FC236}">
                  <a16:creationId xmlns:a16="http://schemas.microsoft.com/office/drawing/2014/main" id="{F947CE3A-36AD-45F8-9504-6FFBA13CE8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370;p45">
              <a:extLst>
                <a:ext uri="{FF2B5EF4-FFF2-40B4-BE49-F238E27FC236}">
                  <a16:creationId xmlns:a16="http://schemas.microsoft.com/office/drawing/2014/main" id="{21B715DE-0BC4-4640-AD66-A610D59711C3}"/>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371;p45">
              <a:extLst>
                <a:ext uri="{FF2B5EF4-FFF2-40B4-BE49-F238E27FC236}">
                  <a16:creationId xmlns:a16="http://schemas.microsoft.com/office/drawing/2014/main" id="{1D12411C-0A81-4232-AB71-2B6B3D547A5C}"/>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372;p45">
              <a:extLst>
                <a:ext uri="{FF2B5EF4-FFF2-40B4-BE49-F238E27FC236}">
                  <a16:creationId xmlns:a16="http://schemas.microsoft.com/office/drawing/2014/main" id="{F82BDF62-5455-47C6-BC76-352FB772E6DB}"/>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373;p45">
              <a:extLst>
                <a:ext uri="{FF2B5EF4-FFF2-40B4-BE49-F238E27FC236}">
                  <a16:creationId xmlns:a16="http://schemas.microsoft.com/office/drawing/2014/main" id="{E571C31E-105A-4393-9F44-2502A5D182FE}"/>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374;p45">
              <a:extLst>
                <a:ext uri="{FF2B5EF4-FFF2-40B4-BE49-F238E27FC236}">
                  <a16:creationId xmlns:a16="http://schemas.microsoft.com/office/drawing/2014/main" id="{79413DAA-305E-4EE4-888B-D0CAE6061B97}"/>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375;p45">
              <a:extLst>
                <a:ext uri="{FF2B5EF4-FFF2-40B4-BE49-F238E27FC236}">
                  <a16:creationId xmlns:a16="http://schemas.microsoft.com/office/drawing/2014/main" id="{D0785777-058E-457F-83E0-9F43B250F239}"/>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376;p45">
              <a:extLst>
                <a:ext uri="{FF2B5EF4-FFF2-40B4-BE49-F238E27FC236}">
                  <a16:creationId xmlns:a16="http://schemas.microsoft.com/office/drawing/2014/main" id="{440B8ED1-AA82-4B91-A784-811D26E5CDA5}"/>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377;p45">
              <a:extLst>
                <a:ext uri="{FF2B5EF4-FFF2-40B4-BE49-F238E27FC236}">
                  <a16:creationId xmlns:a16="http://schemas.microsoft.com/office/drawing/2014/main" id="{3D45544A-4B1D-4416-A316-BC95D0B39595}"/>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378;p45">
              <a:extLst>
                <a:ext uri="{FF2B5EF4-FFF2-40B4-BE49-F238E27FC236}">
                  <a16:creationId xmlns:a16="http://schemas.microsoft.com/office/drawing/2014/main" id="{98E718AF-539F-4F09-89FB-8EFCF0068866}"/>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379;p45">
              <a:extLst>
                <a:ext uri="{FF2B5EF4-FFF2-40B4-BE49-F238E27FC236}">
                  <a16:creationId xmlns:a16="http://schemas.microsoft.com/office/drawing/2014/main" id="{3567FEF7-4516-41B7-9669-FFF3F5B7A309}"/>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380;p45">
              <a:extLst>
                <a:ext uri="{FF2B5EF4-FFF2-40B4-BE49-F238E27FC236}">
                  <a16:creationId xmlns:a16="http://schemas.microsoft.com/office/drawing/2014/main" id="{E7B825E1-F50F-457A-9E70-BC2CEBD7B277}"/>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381;p45">
              <a:extLst>
                <a:ext uri="{FF2B5EF4-FFF2-40B4-BE49-F238E27FC236}">
                  <a16:creationId xmlns:a16="http://schemas.microsoft.com/office/drawing/2014/main" id="{754E2E1E-C92F-4D68-8841-130EE444B8A8}"/>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382;p45">
              <a:extLst>
                <a:ext uri="{FF2B5EF4-FFF2-40B4-BE49-F238E27FC236}">
                  <a16:creationId xmlns:a16="http://schemas.microsoft.com/office/drawing/2014/main" id="{A2C20C41-2611-4DA2-AA65-BF6C0507D50B}"/>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383;p45">
              <a:extLst>
                <a:ext uri="{FF2B5EF4-FFF2-40B4-BE49-F238E27FC236}">
                  <a16:creationId xmlns:a16="http://schemas.microsoft.com/office/drawing/2014/main" id="{664828C9-B537-4A7D-9D2D-81B6E10AFAC8}"/>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384;p45">
              <a:extLst>
                <a:ext uri="{FF2B5EF4-FFF2-40B4-BE49-F238E27FC236}">
                  <a16:creationId xmlns:a16="http://schemas.microsoft.com/office/drawing/2014/main" id="{F25B2041-7490-4B02-A4B7-72ADC086225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385;p45">
              <a:extLst>
                <a:ext uri="{FF2B5EF4-FFF2-40B4-BE49-F238E27FC236}">
                  <a16:creationId xmlns:a16="http://schemas.microsoft.com/office/drawing/2014/main" id="{1E9B6B5C-4DC7-4E13-AE95-4085AB61704C}"/>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386;p45">
              <a:extLst>
                <a:ext uri="{FF2B5EF4-FFF2-40B4-BE49-F238E27FC236}">
                  <a16:creationId xmlns:a16="http://schemas.microsoft.com/office/drawing/2014/main" id="{4B33398F-1959-4798-B302-DDBADE553E4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387;p45">
              <a:extLst>
                <a:ext uri="{FF2B5EF4-FFF2-40B4-BE49-F238E27FC236}">
                  <a16:creationId xmlns:a16="http://schemas.microsoft.com/office/drawing/2014/main" id="{18E28963-EB50-4BB3-8026-C6067D4ECF61}"/>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388;p45">
              <a:extLst>
                <a:ext uri="{FF2B5EF4-FFF2-40B4-BE49-F238E27FC236}">
                  <a16:creationId xmlns:a16="http://schemas.microsoft.com/office/drawing/2014/main" id="{56A3FA34-B8BD-43BD-A858-3F8C678043BF}"/>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389;p45">
              <a:extLst>
                <a:ext uri="{FF2B5EF4-FFF2-40B4-BE49-F238E27FC236}">
                  <a16:creationId xmlns:a16="http://schemas.microsoft.com/office/drawing/2014/main" id="{36D20BC1-6E6C-4453-BEB9-E8755C7C6E59}"/>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390;p45">
              <a:extLst>
                <a:ext uri="{FF2B5EF4-FFF2-40B4-BE49-F238E27FC236}">
                  <a16:creationId xmlns:a16="http://schemas.microsoft.com/office/drawing/2014/main" id="{FCAC00DF-0192-486B-805F-9E8EDA7D9E52}"/>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391;p45">
              <a:extLst>
                <a:ext uri="{FF2B5EF4-FFF2-40B4-BE49-F238E27FC236}">
                  <a16:creationId xmlns:a16="http://schemas.microsoft.com/office/drawing/2014/main" id="{6C63F352-BF05-429F-8B96-E4ADF8754B9A}"/>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392;p45">
              <a:extLst>
                <a:ext uri="{FF2B5EF4-FFF2-40B4-BE49-F238E27FC236}">
                  <a16:creationId xmlns:a16="http://schemas.microsoft.com/office/drawing/2014/main" id="{F6D83B7F-5C68-44D8-B092-D59FA655A870}"/>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393;p45">
              <a:extLst>
                <a:ext uri="{FF2B5EF4-FFF2-40B4-BE49-F238E27FC236}">
                  <a16:creationId xmlns:a16="http://schemas.microsoft.com/office/drawing/2014/main" id="{5DB07A09-6231-47FB-99B9-C53024FC3084}"/>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394;p45">
              <a:extLst>
                <a:ext uri="{FF2B5EF4-FFF2-40B4-BE49-F238E27FC236}">
                  <a16:creationId xmlns:a16="http://schemas.microsoft.com/office/drawing/2014/main" id="{138FCD12-C34A-4197-B717-ABF656568DBA}"/>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395;p45">
              <a:extLst>
                <a:ext uri="{FF2B5EF4-FFF2-40B4-BE49-F238E27FC236}">
                  <a16:creationId xmlns:a16="http://schemas.microsoft.com/office/drawing/2014/main" id="{2261B7AC-12CC-4221-9028-E02ED39C5A9A}"/>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396;p45">
              <a:extLst>
                <a:ext uri="{FF2B5EF4-FFF2-40B4-BE49-F238E27FC236}">
                  <a16:creationId xmlns:a16="http://schemas.microsoft.com/office/drawing/2014/main" id="{F947AFA6-C7FB-4A58-B834-BB3256FEB793}"/>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397;p45">
              <a:extLst>
                <a:ext uri="{FF2B5EF4-FFF2-40B4-BE49-F238E27FC236}">
                  <a16:creationId xmlns:a16="http://schemas.microsoft.com/office/drawing/2014/main" id="{EFF47C8D-9431-4C67-B72E-0CE93CEEA3FF}"/>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398;p45">
              <a:extLst>
                <a:ext uri="{FF2B5EF4-FFF2-40B4-BE49-F238E27FC236}">
                  <a16:creationId xmlns:a16="http://schemas.microsoft.com/office/drawing/2014/main" id="{FA7786F4-398F-4059-9FFF-4E1D52A71CC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399;p45">
              <a:extLst>
                <a:ext uri="{FF2B5EF4-FFF2-40B4-BE49-F238E27FC236}">
                  <a16:creationId xmlns:a16="http://schemas.microsoft.com/office/drawing/2014/main" id="{74F7FF6F-A03D-406F-B2D4-73429D450253}"/>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400;p45">
              <a:extLst>
                <a:ext uri="{FF2B5EF4-FFF2-40B4-BE49-F238E27FC236}">
                  <a16:creationId xmlns:a16="http://schemas.microsoft.com/office/drawing/2014/main" id="{3C2F3FEA-E043-4A7B-BE7C-3BADFC9EF4F0}"/>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401;p45">
              <a:extLst>
                <a:ext uri="{FF2B5EF4-FFF2-40B4-BE49-F238E27FC236}">
                  <a16:creationId xmlns:a16="http://schemas.microsoft.com/office/drawing/2014/main" id="{F6791EA1-3755-4621-8E13-19CDB47FF732}"/>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402;p45">
              <a:extLst>
                <a:ext uri="{FF2B5EF4-FFF2-40B4-BE49-F238E27FC236}">
                  <a16:creationId xmlns:a16="http://schemas.microsoft.com/office/drawing/2014/main" id="{45473130-7F94-4D12-A47D-70686A021311}"/>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3;p44">
            <a:extLst>
              <a:ext uri="{FF2B5EF4-FFF2-40B4-BE49-F238E27FC236}">
                <a16:creationId xmlns:a16="http://schemas.microsoft.com/office/drawing/2014/main" id="{C8660AB0-FE82-4F82-8A0D-F5C6B9B333E0}"/>
              </a:ext>
            </a:extLst>
          </p:cNvPr>
          <p:cNvGrpSpPr/>
          <p:nvPr/>
        </p:nvGrpSpPr>
        <p:grpSpPr>
          <a:xfrm>
            <a:off x="1902418" y="936582"/>
            <a:ext cx="302100" cy="432375"/>
            <a:chOff x="7777875" y="1429550"/>
            <a:chExt cx="302100" cy="432375"/>
          </a:xfrm>
        </p:grpSpPr>
        <p:sp>
          <p:nvSpPr>
            <p:cNvPr id="705" name="Google Shape;2794;p44">
              <a:extLst>
                <a:ext uri="{FF2B5EF4-FFF2-40B4-BE49-F238E27FC236}">
                  <a16:creationId xmlns:a16="http://schemas.microsoft.com/office/drawing/2014/main" id="{AA26A86B-CF83-48F4-970A-78FEDAE35F26}"/>
                </a:ext>
              </a:extLst>
            </p:cNvPr>
            <p:cNvSpPr/>
            <p:nvPr/>
          </p:nvSpPr>
          <p:spPr>
            <a:xfrm>
              <a:off x="7802825" y="1660900"/>
              <a:ext cx="267400" cy="201025"/>
            </a:xfrm>
            <a:custGeom>
              <a:avLst/>
              <a:gdLst/>
              <a:ahLst/>
              <a:cxnLst/>
              <a:rect l="l" t="t" r="r" b="b"/>
              <a:pathLst>
                <a:path w="10696" h="8041" extrusionOk="0">
                  <a:moveTo>
                    <a:pt x="10421" y="1"/>
                  </a:moveTo>
                  <a:cubicBezTo>
                    <a:pt x="10310" y="1"/>
                    <a:pt x="10199" y="112"/>
                    <a:pt x="10199" y="280"/>
                  </a:cubicBezTo>
                  <a:lnTo>
                    <a:pt x="10199" y="2218"/>
                  </a:lnTo>
                  <a:cubicBezTo>
                    <a:pt x="10199" y="5158"/>
                    <a:pt x="7813" y="7539"/>
                    <a:pt x="4878" y="7539"/>
                  </a:cubicBezTo>
                  <a:cubicBezTo>
                    <a:pt x="3268" y="7539"/>
                    <a:pt x="1774" y="6821"/>
                    <a:pt x="719" y="5490"/>
                  </a:cubicBezTo>
                  <a:cubicBezTo>
                    <a:pt x="665" y="5433"/>
                    <a:pt x="665" y="5380"/>
                    <a:pt x="665" y="5269"/>
                  </a:cubicBezTo>
                  <a:cubicBezTo>
                    <a:pt x="730" y="5171"/>
                    <a:pt x="832" y="5112"/>
                    <a:pt x="927" y="5112"/>
                  </a:cubicBezTo>
                  <a:cubicBezTo>
                    <a:pt x="996" y="5112"/>
                    <a:pt x="1062" y="5142"/>
                    <a:pt x="1109" y="5211"/>
                  </a:cubicBezTo>
                  <a:cubicBezTo>
                    <a:pt x="2049" y="6377"/>
                    <a:pt x="3437" y="7042"/>
                    <a:pt x="4878" y="7042"/>
                  </a:cubicBezTo>
                  <a:cubicBezTo>
                    <a:pt x="7317" y="7042"/>
                    <a:pt x="9365" y="5211"/>
                    <a:pt x="9645" y="2830"/>
                  </a:cubicBezTo>
                  <a:cubicBezTo>
                    <a:pt x="9645" y="2608"/>
                    <a:pt x="9587" y="2386"/>
                    <a:pt x="9476" y="2218"/>
                  </a:cubicBezTo>
                  <a:cubicBezTo>
                    <a:pt x="9320" y="2043"/>
                    <a:pt x="9116" y="1964"/>
                    <a:pt x="8914" y="1964"/>
                  </a:cubicBezTo>
                  <a:cubicBezTo>
                    <a:pt x="8544" y="1964"/>
                    <a:pt x="8183" y="2231"/>
                    <a:pt x="8146" y="2661"/>
                  </a:cubicBezTo>
                  <a:cubicBezTo>
                    <a:pt x="7924" y="4271"/>
                    <a:pt x="6541" y="5490"/>
                    <a:pt x="4878" y="5490"/>
                  </a:cubicBezTo>
                  <a:cubicBezTo>
                    <a:pt x="3268" y="5490"/>
                    <a:pt x="1938" y="4382"/>
                    <a:pt x="1663" y="2772"/>
                  </a:cubicBezTo>
                  <a:cubicBezTo>
                    <a:pt x="1663" y="2608"/>
                    <a:pt x="1774" y="2497"/>
                    <a:pt x="1938" y="2497"/>
                  </a:cubicBezTo>
                  <a:cubicBezTo>
                    <a:pt x="2049" y="2497"/>
                    <a:pt x="2160" y="2551"/>
                    <a:pt x="2160" y="2719"/>
                  </a:cubicBezTo>
                  <a:cubicBezTo>
                    <a:pt x="2381" y="4049"/>
                    <a:pt x="3548" y="4989"/>
                    <a:pt x="4878" y="4989"/>
                  </a:cubicBezTo>
                  <a:cubicBezTo>
                    <a:pt x="6150" y="4989"/>
                    <a:pt x="7259" y="4160"/>
                    <a:pt x="7538" y="2941"/>
                  </a:cubicBezTo>
                  <a:cubicBezTo>
                    <a:pt x="7649" y="2719"/>
                    <a:pt x="7592" y="2440"/>
                    <a:pt x="7428" y="2276"/>
                  </a:cubicBezTo>
                  <a:cubicBezTo>
                    <a:pt x="7271" y="2074"/>
                    <a:pt x="7051" y="1981"/>
                    <a:pt x="6835" y="1981"/>
                  </a:cubicBezTo>
                  <a:cubicBezTo>
                    <a:pt x="6512" y="1981"/>
                    <a:pt x="6195" y="2187"/>
                    <a:pt x="6097" y="2551"/>
                  </a:cubicBezTo>
                  <a:cubicBezTo>
                    <a:pt x="5929" y="3105"/>
                    <a:pt x="5432" y="3495"/>
                    <a:pt x="4878" y="3495"/>
                  </a:cubicBezTo>
                  <a:cubicBezTo>
                    <a:pt x="4213" y="3495"/>
                    <a:pt x="3658" y="2941"/>
                    <a:pt x="3658" y="2218"/>
                  </a:cubicBezTo>
                  <a:cubicBezTo>
                    <a:pt x="3658" y="2107"/>
                    <a:pt x="3548" y="1996"/>
                    <a:pt x="3379" y="1996"/>
                  </a:cubicBezTo>
                  <a:cubicBezTo>
                    <a:pt x="3268" y="1996"/>
                    <a:pt x="3157" y="2107"/>
                    <a:pt x="3157" y="2218"/>
                  </a:cubicBezTo>
                  <a:cubicBezTo>
                    <a:pt x="3157" y="3216"/>
                    <a:pt x="3933" y="3992"/>
                    <a:pt x="4878" y="3992"/>
                  </a:cubicBezTo>
                  <a:cubicBezTo>
                    <a:pt x="5707" y="3992"/>
                    <a:pt x="6372" y="3437"/>
                    <a:pt x="6594" y="2661"/>
                  </a:cubicBezTo>
                  <a:cubicBezTo>
                    <a:pt x="6627" y="2566"/>
                    <a:pt x="6716" y="2507"/>
                    <a:pt x="6817" y="2507"/>
                  </a:cubicBezTo>
                  <a:cubicBezTo>
                    <a:pt x="6890" y="2507"/>
                    <a:pt x="6969" y="2538"/>
                    <a:pt x="7037" y="2608"/>
                  </a:cubicBezTo>
                  <a:cubicBezTo>
                    <a:pt x="7095" y="2661"/>
                    <a:pt x="7095" y="2719"/>
                    <a:pt x="7095" y="2772"/>
                  </a:cubicBezTo>
                  <a:cubicBezTo>
                    <a:pt x="6816" y="3770"/>
                    <a:pt x="5929" y="4493"/>
                    <a:pt x="4878" y="4493"/>
                  </a:cubicBezTo>
                  <a:cubicBezTo>
                    <a:pt x="3769" y="4493"/>
                    <a:pt x="2825" y="3717"/>
                    <a:pt x="2661" y="2608"/>
                  </a:cubicBezTo>
                  <a:cubicBezTo>
                    <a:pt x="2592" y="2193"/>
                    <a:pt x="2263" y="1971"/>
                    <a:pt x="1918" y="1971"/>
                  </a:cubicBezTo>
                  <a:cubicBezTo>
                    <a:pt x="1710" y="1971"/>
                    <a:pt x="1497" y="2051"/>
                    <a:pt x="1330" y="2218"/>
                  </a:cubicBezTo>
                  <a:cubicBezTo>
                    <a:pt x="1162" y="2440"/>
                    <a:pt x="1109" y="2661"/>
                    <a:pt x="1162" y="2883"/>
                  </a:cubicBezTo>
                  <a:cubicBezTo>
                    <a:pt x="1495" y="4657"/>
                    <a:pt x="3047" y="5987"/>
                    <a:pt x="4878" y="5987"/>
                  </a:cubicBezTo>
                  <a:cubicBezTo>
                    <a:pt x="6762" y="5987"/>
                    <a:pt x="8425" y="4604"/>
                    <a:pt x="8647" y="2719"/>
                  </a:cubicBezTo>
                  <a:cubicBezTo>
                    <a:pt x="8647" y="2608"/>
                    <a:pt x="8758" y="2497"/>
                    <a:pt x="8869" y="2497"/>
                  </a:cubicBezTo>
                  <a:cubicBezTo>
                    <a:pt x="9033" y="2497"/>
                    <a:pt x="9144" y="2608"/>
                    <a:pt x="9144" y="2772"/>
                  </a:cubicBezTo>
                  <a:cubicBezTo>
                    <a:pt x="8869" y="4878"/>
                    <a:pt x="7037" y="6488"/>
                    <a:pt x="4878" y="6488"/>
                  </a:cubicBezTo>
                  <a:cubicBezTo>
                    <a:pt x="3601" y="6488"/>
                    <a:pt x="2328" y="5934"/>
                    <a:pt x="1552" y="4878"/>
                  </a:cubicBezTo>
                  <a:cubicBezTo>
                    <a:pt x="1370" y="4696"/>
                    <a:pt x="1112" y="4588"/>
                    <a:pt x="870" y="4588"/>
                  </a:cubicBezTo>
                  <a:cubicBezTo>
                    <a:pt x="819" y="4588"/>
                    <a:pt x="768" y="4593"/>
                    <a:pt x="719" y="4604"/>
                  </a:cubicBezTo>
                  <a:cubicBezTo>
                    <a:pt x="222" y="4768"/>
                    <a:pt x="0" y="5433"/>
                    <a:pt x="333" y="5823"/>
                  </a:cubicBezTo>
                  <a:cubicBezTo>
                    <a:pt x="1441" y="7206"/>
                    <a:pt x="3104" y="8040"/>
                    <a:pt x="4878" y="8040"/>
                  </a:cubicBezTo>
                  <a:cubicBezTo>
                    <a:pt x="8093" y="8040"/>
                    <a:pt x="10696" y="5433"/>
                    <a:pt x="10696" y="2218"/>
                  </a:cubicBezTo>
                  <a:lnTo>
                    <a:pt x="10696" y="280"/>
                  </a:lnTo>
                  <a:cubicBezTo>
                    <a:pt x="10696" y="112"/>
                    <a:pt x="10585" y="1"/>
                    <a:pt x="1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5;p44">
              <a:extLst>
                <a:ext uri="{FF2B5EF4-FFF2-40B4-BE49-F238E27FC236}">
                  <a16:creationId xmlns:a16="http://schemas.microsoft.com/office/drawing/2014/main" id="{A2E6A623-F34E-4292-BA6E-CBD671DF396F}"/>
                </a:ext>
              </a:extLst>
            </p:cNvPr>
            <p:cNvSpPr/>
            <p:nvPr/>
          </p:nvSpPr>
          <p:spPr>
            <a:xfrm>
              <a:off x="7777875" y="1454500"/>
              <a:ext cx="293800" cy="217525"/>
            </a:xfrm>
            <a:custGeom>
              <a:avLst/>
              <a:gdLst/>
              <a:ahLst/>
              <a:cxnLst/>
              <a:rect l="l" t="t" r="r" b="b"/>
              <a:pathLst>
                <a:path w="11752" h="8701" extrusionOk="0">
                  <a:moveTo>
                    <a:pt x="5876" y="0"/>
                  </a:moveTo>
                  <a:cubicBezTo>
                    <a:pt x="3215" y="0"/>
                    <a:pt x="1109" y="2160"/>
                    <a:pt x="1109" y="4820"/>
                  </a:cubicBezTo>
                  <a:lnTo>
                    <a:pt x="1109" y="6816"/>
                  </a:lnTo>
                  <a:cubicBezTo>
                    <a:pt x="1109" y="7428"/>
                    <a:pt x="776" y="7982"/>
                    <a:pt x="222" y="8204"/>
                  </a:cubicBezTo>
                  <a:cubicBezTo>
                    <a:pt x="0" y="8314"/>
                    <a:pt x="54" y="8700"/>
                    <a:pt x="333" y="8700"/>
                  </a:cubicBezTo>
                  <a:cubicBezTo>
                    <a:pt x="608" y="8700"/>
                    <a:pt x="1606" y="8035"/>
                    <a:pt x="1606" y="6816"/>
                  </a:cubicBezTo>
                  <a:lnTo>
                    <a:pt x="1606" y="4820"/>
                  </a:lnTo>
                  <a:cubicBezTo>
                    <a:pt x="1606" y="2439"/>
                    <a:pt x="3490" y="497"/>
                    <a:pt x="5876" y="497"/>
                  </a:cubicBezTo>
                  <a:cubicBezTo>
                    <a:pt x="8257" y="497"/>
                    <a:pt x="10199" y="2439"/>
                    <a:pt x="10199" y="4767"/>
                  </a:cubicBezTo>
                  <a:lnTo>
                    <a:pt x="10199" y="5321"/>
                  </a:lnTo>
                  <a:cubicBezTo>
                    <a:pt x="10199" y="6151"/>
                    <a:pt x="10585" y="6927"/>
                    <a:pt x="11308" y="7317"/>
                  </a:cubicBezTo>
                  <a:cubicBezTo>
                    <a:pt x="11353" y="7339"/>
                    <a:pt x="11407" y="7351"/>
                    <a:pt x="11460" y="7351"/>
                  </a:cubicBezTo>
                  <a:cubicBezTo>
                    <a:pt x="11535" y="7351"/>
                    <a:pt x="11606" y="7325"/>
                    <a:pt x="11640" y="7259"/>
                  </a:cubicBezTo>
                  <a:cubicBezTo>
                    <a:pt x="11751" y="7095"/>
                    <a:pt x="11694" y="6984"/>
                    <a:pt x="11583" y="6873"/>
                  </a:cubicBezTo>
                  <a:cubicBezTo>
                    <a:pt x="11028" y="6541"/>
                    <a:pt x="10696" y="5987"/>
                    <a:pt x="10696" y="5321"/>
                  </a:cubicBezTo>
                  <a:lnTo>
                    <a:pt x="10696" y="4767"/>
                  </a:lnTo>
                  <a:cubicBezTo>
                    <a:pt x="10696" y="2160"/>
                    <a:pt x="8536" y="0"/>
                    <a:pt x="5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796;p44">
              <a:extLst>
                <a:ext uri="{FF2B5EF4-FFF2-40B4-BE49-F238E27FC236}">
                  <a16:creationId xmlns:a16="http://schemas.microsoft.com/office/drawing/2014/main" id="{9F13DB18-17E4-43D7-8AC2-EDC1820ED7B6}"/>
                </a:ext>
              </a:extLst>
            </p:cNvPr>
            <p:cNvSpPr/>
            <p:nvPr/>
          </p:nvSpPr>
          <p:spPr>
            <a:xfrm>
              <a:off x="7830525" y="1505675"/>
              <a:ext cx="216200" cy="200550"/>
            </a:xfrm>
            <a:custGeom>
              <a:avLst/>
              <a:gdLst/>
              <a:ahLst/>
              <a:cxnLst/>
              <a:rect l="l" t="t" r="r" b="b"/>
              <a:pathLst>
                <a:path w="8648" h="8022" extrusionOk="0">
                  <a:moveTo>
                    <a:pt x="3860" y="0"/>
                  </a:moveTo>
                  <a:cubicBezTo>
                    <a:pt x="3830" y="0"/>
                    <a:pt x="3800" y="1"/>
                    <a:pt x="3770" y="2"/>
                  </a:cubicBezTo>
                  <a:cubicBezTo>
                    <a:pt x="2271" y="2"/>
                    <a:pt x="998" y="1221"/>
                    <a:pt x="998" y="2773"/>
                  </a:cubicBezTo>
                  <a:lnTo>
                    <a:pt x="998" y="4716"/>
                  </a:lnTo>
                  <a:cubicBezTo>
                    <a:pt x="998" y="5766"/>
                    <a:pt x="666" y="6764"/>
                    <a:pt x="54" y="7598"/>
                  </a:cubicBezTo>
                  <a:cubicBezTo>
                    <a:pt x="1" y="7709"/>
                    <a:pt x="1" y="7873"/>
                    <a:pt x="112" y="7984"/>
                  </a:cubicBezTo>
                  <a:cubicBezTo>
                    <a:pt x="158" y="8008"/>
                    <a:pt x="214" y="8022"/>
                    <a:pt x="271" y="8022"/>
                  </a:cubicBezTo>
                  <a:cubicBezTo>
                    <a:pt x="351" y="8022"/>
                    <a:pt x="433" y="7995"/>
                    <a:pt x="497" y="7930"/>
                  </a:cubicBezTo>
                  <a:cubicBezTo>
                    <a:pt x="1163" y="6986"/>
                    <a:pt x="1553" y="5877"/>
                    <a:pt x="1553" y="4716"/>
                  </a:cubicBezTo>
                  <a:lnTo>
                    <a:pt x="1553" y="2773"/>
                  </a:lnTo>
                  <a:cubicBezTo>
                    <a:pt x="1553" y="1501"/>
                    <a:pt x="2550" y="503"/>
                    <a:pt x="3770" y="503"/>
                  </a:cubicBezTo>
                  <a:cubicBezTo>
                    <a:pt x="5042" y="503"/>
                    <a:pt x="6040" y="1501"/>
                    <a:pt x="6040" y="2720"/>
                  </a:cubicBezTo>
                  <a:lnTo>
                    <a:pt x="6040" y="3940"/>
                  </a:lnTo>
                  <a:cubicBezTo>
                    <a:pt x="6040" y="5602"/>
                    <a:pt x="6816" y="7097"/>
                    <a:pt x="8204" y="7984"/>
                  </a:cubicBezTo>
                  <a:lnTo>
                    <a:pt x="8315" y="7984"/>
                  </a:lnTo>
                  <a:cubicBezTo>
                    <a:pt x="8590" y="7984"/>
                    <a:pt x="8647" y="7709"/>
                    <a:pt x="8479" y="7540"/>
                  </a:cubicBezTo>
                  <a:cubicBezTo>
                    <a:pt x="7260" y="6764"/>
                    <a:pt x="6541" y="5381"/>
                    <a:pt x="6541" y="3940"/>
                  </a:cubicBezTo>
                  <a:lnTo>
                    <a:pt x="6541" y="2720"/>
                  </a:lnTo>
                  <a:cubicBezTo>
                    <a:pt x="6541" y="1252"/>
                    <a:pt x="5315" y="0"/>
                    <a:pt x="3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7;p44">
              <a:extLst>
                <a:ext uri="{FF2B5EF4-FFF2-40B4-BE49-F238E27FC236}">
                  <a16:creationId xmlns:a16="http://schemas.microsoft.com/office/drawing/2014/main" id="{A548AC0E-AE94-452B-9368-DDC7D33F5C67}"/>
                </a:ext>
              </a:extLst>
            </p:cNvPr>
            <p:cNvSpPr/>
            <p:nvPr/>
          </p:nvSpPr>
          <p:spPr>
            <a:xfrm>
              <a:off x="7870650" y="1530425"/>
              <a:ext cx="135825" cy="179075"/>
            </a:xfrm>
            <a:custGeom>
              <a:avLst/>
              <a:gdLst/>
              <a:ahLst/>
              <a:cxnLst/>
              <a:rect l="l" t="t" r="r" b="b"/>
              <a:pathLst>
                <a:path w="5433" h="7163" extrusionOk="0">
                  <a:moveTo>
                    <a:pt x="2159" y="0"/>
                  </a:moveTo>
                  <a:cubicBezTo>
                    <a:pt x="1733" y="0"/>
                    <a:pt x="1300" y="157"/>
                    <a:pt x="945" y="511"/>
                  </a:cubicBezTo>
                  <a:cubicBezTo>
                    <a:pt x="613" y="843"/>
                    <a:pt x="444" y="1287"/>
                    <a:pt x="444" y="1783"/>
                  </a:cubicBezTo>
                  <a:lnTo>
                    <a:pt x="444" y="3282"/>
                  </a:lnTo>
                  <a:cubicBezTo>
                    <a:pt x="444" y="4612"/>
                    <a:pt x="112" y="5499"/>
                    <a:pt x="59" y="5721"/>
                  </a:cubicBezTo>
                  <a:cubicBezTo>
                    <a:pt x="1" y="5832"/>
                    <a:pt x="112" y="5996"/>
                    <a:pt x="223" y="5996"/>
                  </a:cubicBezTo>
                  <a:cubicBezTo>
                    <a:pt x="254" y="6007"/>
                    <a:pt x="284" y="6012"/>
                    <a:pt x="312" y="6012"/>
                  </a:cubicBezTo>
                  <a:cubicBezTo>
                    <a:pt x="431" y="6012"/>
                    <a:pt x="512" y="5922"/>
                    <a:pt x="555" y="5832"/>
                  </a:cubicBezTo>
                  <a:cubicBezTo>
                    <a:pt x="613" y="5610"/>
                    <a:pt x="945" y="4666"/>
                    <a:pt x="945" y="3282"/>
                  </a:cubicBezTo>
                  <a:lnTo>
                    <a:pt x="945" y="1783"/>
                  </a:lnTo>
                  <a:cubicBezTo>
                    <a:pt x="945" y="1065"/>
                    <a:pt x="1500" y="511"/>
                    <a:pt x="2218" y="511"/>
                  </a:cubicBezTo>
                  <a:cubicBezTo>
                    <a:pt x="2883" y="511"/>
                    <a:pt x="3437" y="1065"/>
                    <a:pt x="3437" y="1730"/>
                  </a:cubicBezTo>
                  <a:lnTo>
                    <a:pt x="3437" y="3726"/>
                  </a:lnTo>
                  <a:cubicBezTo>
                    <a:pt x="3437" y="4998"/>
                    <a:pt x="3992" y="6218"/>
                    <a:pt x="4936" y="7051"/>
                  </a:cubicBezTo>
                  <a:cubicBezTo>
                    <a:pt x="4989" y="7104"/>
                    <a:pt x="5047" y="7162"/>
                    <a:pt x="5100" y="7162"/>
                  </a:cubicBezTo>
                  <a:cubicBezTo>
                    <a:pt x="5322" y="7162"/>
                    <a:pt x="5433" y="6829"/>
                    <a:pt x="5269" y="6719"/>
                  </a:cubicBezTo>
                  <a:cubicBezTo>
                    <a:pt x="4435" y="5943"/>
                    <a:pt x="3939" y="4887"/>
                    <a:pt x="3939" y="3726"/>
                  </a:cubicBezTo>
                  <a:lnTo>
                    <a:pt x="3939" y="1730"/>
                  </a:lnTo>
                  <a:cubicBezTo>
                    <a:pt x="3939" y="710"/>
                    <a:pt x="3066" y="0"/>
                    <a:pt x="2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798;p44">
              <a:extLst>
                <a:ext uri="{FF2B5EF4-FFF2-40B4-BE49-F238E27FC236}">
                  <a16:creationId xmlns:a16="http://schemas.microsoft.com/office/drawing/2014/main" id="{33C4C95F-10BB-4267-B692-04A79EF0B5A3}"/>
                </a:ext>
              </a:extLst>
            </p:cNvPr>
            <p:cNvSpPr/>
            <p:nvPr/>
          </p:nvSpPr>
          <p:spPr>
            <a:xfrm>
              <a:off x="7919225" y="1562575"/>
              <a:ext cx="12425" cy="166325"/>
            </a:xfrm>
            <a:custGeom>
              <a:avLst/>
              <a:gdLst/>
              <a:ahLst/>
              <a:cxnLst/>
              <a:rect l="l" t="t" r="r" b="b"/>
              <a:pathLst>
                <a:path w="497" h="6653" extrusionOk="0">
                  <a:moveTo>
                    <a:pt x="222" y="1"/>
                  </a:moveTo>
                  <a:cubicBezTo>
                    <a:pt x="111" y="1"/>
                    <a:pt x="0" y="112"/>
                    <a:pt x="0" y="222"/>
                  </a:cubicBezTo>
                  <a:lnTo>
                    <a:pt x="0" y="6373"/>
                  </a:lnTo>
                  <a:cubicBezTo>
                    <a:pt x="0" y="6541"/>
                    <a:pt x="111" y="6652"/>
                    <a:pt x="222" y="6652"/>
                  </a:cubicBezTo>
                  <a:cubicBezTo>
                    <a:pt x="386" y="6652"/>
                    <a:pt x="497" y="6541"/>
                    <a:pt x="497" y="6373"/>
                  </a:cubicBezTo>
                  <a:lnTo>
                    <a:pt x="497" y="222"/>
                  </a:lnTo>
                  <a:cubicBezTo>
                    <a:pt x="497" y="112"/>
                    <a:pt x="386"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9;p44">
              <a:extLst>
                <a:ext uri="{FF2B5EF4-FFF2-40B4-BE49-F238E27FC236}">
                  <a16:creationId xmlns:a16="http://schemas.microsoft.com/office/drawing/2014/main" id="{978691FC-71EB-4F59-8A17-CF8322D4273A}"/>
                </a:ext>
              </a:extLst>
            </p:cNvPr>
            <p:cNvSpPr/>
            <p:nvPr/>
          </p:nvSpPr>
          <p:spPr>
            <a:xfrm>
              <a:off x="8028625" y="1484225"/>
              <a:ext cx="51350" cy="128275"/>
            </a:xfrm>
            <a:custGeom>
              <a:avLst/>
              <a:gdLst/>
              <a:ahLst/>
              <a:cxnLst/>
              <a:rect l="l" t="t" r="r" b="b"/>
              <a:pathLst>
                <a:path w="2054" h="5131" extrusionOk="0">
                  <a:moveTo>
                    <a:pt x="335" y="1"/>
                  </a:moveTo>
                  <a:cubicBezTo>
                    <a:pt x="280" y="1"/>
                    <a:pt x="225" y="29"/>
                    <a:pt x="169" y="84"/>
                  </a:cubicBezTo>
                  <a:cubicBezTo>
                    <a:pt x="58" y="142"/>
                    <a:pt x="1" y="306"/>
                    <a:pt x="112" y="417"/>
                  </a:cubicBezTo>
                  <a:cubicBezTo>
                    <a:pt x="1499" y="2301"/>
                    <a:pt x="1056" y="4132"/>
                    <a:pt x="1167" y="4851"/>
                  </a:cubicBezTo>
                  <a:cubicBezTo>
                    <a:pt x="1167" y="5019"/>
                    <a:pt x="1278" y="5130"/>
                    <a:pt x="1389" y="5130"/>
                  </a:cubicBezTo>
                  <a:cubicBezTo>
                    <a:pt x="1553" y="5130"/>
                    <a:pt x="1664" y="5019"/>
                    <a:pt x="1664" y="4851"/>
                  </a:cubicBezTo>
                  <a:cubicBezTo>
                    <a:pt x="1610" y="4132"/>
                    <a:pt x="2054" y="2137"/>
                    <a:pt x="502" y="84"/>
                  </a:cubicBezTo>
                  <a:cubicBezTo>
                    <a:pt x="446" y="29"/>
                    <a:pt x="391"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800;p44">
              <a:extLst>
                <a:ext uri="{FF2B5EF4-FFF2-40B4-BE49-F238E27FC236}">
                  <a16:creationId xmlns:a16="http://schemas.microsoft.com/office/drawing/2014/main" id="{981B73F9-2AC1-49AF-B8F5-E7DEFAE96DFB}"/>
                </a:ext>
              </a:extLst>
            </p:cNvPr>
            <p:cNvSpPr/>
            <p:nvPr/>
          </p:nvSpPr>
          <p:spPr>
            <a:xfrm>
              <a:off x="7780650" y="1429550"/>
              <a:ext cx="246675" cy="209225"/>
            </a:xfrm>
            <a:custGeom>
              <a:avLst/>
              <a:gdLst/>
              <a:ahLst/>
              <a:cxnLst/>
              <a:rect l="l" t="t" r="r" b="b"/>
              <a:pathLst>
                <a:path w="9867" h="8369" extrusionOk="0">
                  <a:moveTo>
                    <a:pt x="5765" y="1"/>
                  </a:moveTo>
                  <a:cubicBezTo>
                    <a:pt x="2550" y="1"/>
                    <a:pt x="0" y="2604"/>
                    <a:pt x="0" y="5765"/>
                  </a:cubicBezTo>
                  <a:lnTo>
                    <a:pt x="0" y="8146"/>
                  </a:lnTo>
                  <a:cubicBezTo>
                    <a:pt x="0" y="8257"/>
                    <a:pt x="111" y="8368"/>
                    <a:pt x="222" y="8368"/>
                  </a:cubicBezTo>
                  <a:cubicBezTo>
                    <a:pt x="386" y="8368"/>
                    <a:pt x="497" y="8257"/>
                    <a:pt x="497" y="8146"/>
                  </a:cubicBezTo>
                  <a:lnTo>
                    <a:pt x="497" y="5765"/>
                  </a:lnTo>
                  <a:cubicBezTo>
                    <a:pt x="497" y="2883"/>
                    <a:pt x="2883" y="497"/>
                    <a:pt x="5765" y="497"/>
                  </a:cubicBezTo>
                  <a:cubicBezTo>
                    <a:pt x="7148" y="497"/>
                    <a:pt x="8425" y="998"/>
                    <a:pt x="9423" y="1938"/>
                  </a:cubicBezTo>
                  <a:cubicBezTo>
                    <a:pt x="9470" y="1986"/>
                    <a:pt x="9518" y="2003"/>
                    <a:pt x="9565" y="2003"/>
                  </a:cubicBezTo>
                  <a:cubicBezTo>
                    <a:pt x="9628" y="2003"/>
                    <a:pt x="9692" y="1971"/>
                    <a:pt x="9756" y="1938"/>
                  </a:cubicBezTo>
                  <a:cubicBezTo>
                    <a:pt x="9866" y="1828"/>
                    <a:pt x="9866" y="1663"/>
                    <a:pt x="9756" y="1553"/>
                  </a:cubicBezTo>
                  <a:cubicBezTo>
                    <a:pt x="8647" y="555"/>
                    <a:pt x="7259" y="1"/>
                    <a:pt x="5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801;p44">
              <a:extLst>
                <a:ext uri="{FF2B5EF4-FFF2-40B4-BE49-F238E27FC236}">
                  <a16:creationId xmlns:a16="http://schemas.microsoft.com/office/drawing/2014/main" id="{2D200A84-CC5A-4176-95EB-17210FED1C3D}"/>
                </a:ext>
              </a:extLst>
            </p:cNvPr>
            <p:cNvSpPr/>
            <p:nvPr/>
          </p:nvSpPr>
          <p:spPr>
            <a:xfrm>
              <a:off x="7885950" y="1480275"/>
              <a:ext cx="160775" cy="191750"/>
            </a:xfrm>
            <a:custGeom>
              <a:avLst/>
              <a:gdLst/>
              <a:ahLst/>
              <a:cxnLst/>
              <a:rect l="l" t="t" r="r" b="b"/>
              <a:pathLst>
                <a:path w="6431" h="7670" extrusionOk="0">
                  <a:moveTo>
                    <a:pt x="1612" y="0"/>
                  </a:moveTo>
                  <a:cubicBezTo>
                    <a:pt x="1166" y="0"/>
                    <a:pt x="700" y="77"/>
                    <a:pt x="223" y="242"/>
                  </a:cubicBezTo>
                  <a:cubicBezTo>
                    <a:pt x="54" y="300"/>
                    <a:pt x="1" y="410"/>
                    <a:pt x="54" y="575"/>
                  </a:cubicBezTo>
                  <a:cubicBezTo>
                    <a:pt x="112" y="685"/>
                    <a:pt x="223" y="743"/>
                    <a:pt x="387" y="743"/>
                  </a:cubicBezTo>
                  <a:cubicBezTo>
                    <a:pt x="797" y="595"/>
                    <a:pt x="1207" y="526"/>
                    <a:pt x="1610" y="526"/>
                  </a:cubicBezTo>
                  <a:cubicBezTo>
                    <a:pt x="1969" y="526"/>
                    <a:pt x="2321" y="581"/>
                    <a:pt x="2661" y="685"/>
                  </a:cubicBezTo>
                  <a:cubicBezTo>
                    <a:pt x="3992" y="1186"/>
                    <a:pt x="4821" y="2406"/>
                    <a:pt x="4821" y="3736"/>
                  </a:cubicBezTo>
                  <a:lnTo>
                    <a:pt x="4821" y="4898"/>
                  </a:lnTo>
                  <a:cubicBezTo>
                    <a:pt x="4821" y="5896"/>
                    <a:pt x="5211" y="6840"/>
                    <a:pt x="5929" y="7616"/>
                  </a:cubicBezTo>
                  <a:cubicBezTo>
                    <a:pt x="5987" y="7669"/>
                    <a:pt x="6040" y="7669"/>
                    <a:pt x="6098" y="7669"/>
                  </a:cubicBezTo>
                  <a:cubicBezTo>
                    <a:pt x="6320" y="7669"/>
                    <a:pt x="6430" y="7394"/>
                    <a:pt x="6262" y="7226"/>
                  </a:cubicBezTo>
                  <a:cubicBezTo>
                    <a:pt x="5654" y="6618"/>
                    <a:pt x="5322" y="5785"/>
                    <a:pt x="5322" y="4898"/>
                  </a:cubicBezTo>
                  <a:lnTo>
                    <a:pt x="5322" y="3736"/>
                  </a:lnTo>
                  <a:cubicBezTo>
                    <a:pt x="5322" y="1678"/>
                    <a:pt x="3701" y="0"/>
                    <a:pt x="16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802;p44">
              <a:extLst>
                <a:ext uri="{FF2B5EF4-FFF2-40B4-BE49-F238E27FC236}">
                  <a16:creationId xmlns:a16="http://schemas.microsoft.com/office/drawing/2014/main" id="{C29B2A44-AD48-4D14-9DD2-80BE304118E4}"/>
                </a:ext>
              </a:extLst>
            </p:cNvPr>
            <p:cNvSpPr/>
            <p:nvPr/>
          </p:nvSpPr>
          <p:spPr>
            <a:xfrm>
              <a:off x="7801375" y="1497875"/>
              <a:ext cx="77625" cy="200525"/>
            </a:xfrm>
            <a:custGeom>
              <a:avLst/>
              <a:gdLst/>
              <a:ahLst/>
              <a:cxnLst/>
              <a:rect l="l" t="t" r="r" b="b"/>
              <a:pathLst>
                <a:path w="3105" h="8021" extrusionOk="0">
                  <a:moveTo>
                    <a:pt x="2818" y="1"/>
                  </a:moveTo>
                  <a:cubicBezTo>
                    <a:pt x="2764" y="1"/>
                    <a:pt x="2708" y="15"/>
                    <a:pt x="2661" y="39"/>
                  </a:cubicBezTo>
                  <a:cubicBezTo>
                    <a:pt x="1721" y="757"/>
                    <a:pt x="1167" y="1866"/>
                    <a:pt x="1167" y="3032"/>
                  </a:cubicBezTo>
                  <a:lnTo>
                    <a:pt x="1167" y="5192"/>
                  </a:lnTo>
                  <a:cubicBezTo>
                    <a:pt x="1167" y="6078"/>
                    <a:pt x="777" y="6965"/>
                    <a:pt x="169" y="7577"/>
                  </a:cubicBezTo>
                  <a:cubicBezTo>
                    <a:pt x="1" y="7741"/>
                    <a:pt x="111" y="8021"/>
                    <a:pt x="333" y="8021"/>
                  </a:cubicBezTo>
                  <a:cubicBezTo>
                    <a:pt x="391" y="8021"/>
                    <a:pt x="444" y="7963"/>
                    <a:pt x="502" y="7963"/>
                  </a:cubicBezTo>
                  <a:cubicBezTo>
                    <a:pt x="1278" y="7245"/>
                    <a:pt x="1663" y="6247"/>
                    <a:pt x="1663" y="5192"/>
                  </a:cubicBezTo>
                  <a:lnTo>
                    <a:pt x="1663" y="3032"/>
                  </a:lnTo>
                  <a:cubicBezTo>
                    <a:pt x="1663" y="2034"/>
                    <a:pt x="2164" y="1090"/>
                    <a:pt x="2994" y="482"/>
                  </a:cubicBezTo>
                  <a:cubicBezTo>
                    <a:pt x="3105" y="372"/>
                    <a:pt x="3105" y="203"/>
                    <a:pt x="2994" y="92"/>
                  </a:cubicBezTo>
                  <a:cubicBezTo>
                    <a:pt x="2963" y="28"/>
                    <a:pt x="2893" y="1"/>
                    <a:pt x="28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819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grpSp>
        <p:nvGrpSpPr>
          <p:cNvPr id="3057" name="Google Shape;3057;p45"/>
          <p:cNvGrpSpPr/>
          <p:nvPr/>
        </p:nvGrpSpPr>
        <p:grpSpPr>
          <a:xfrm>
            <a:off x="1813737" y="541740"/>
            <a:ext cx="431025" cy="433800"/>
            <a:chOff x="4730675" y="2093250"/>
            <a:chExt cx="431025" cy="433800"/>
          </a:xfrm>
        </p:grpSpPr>
        <p:sp>
          <p:nvSpPr>
            <p:cNvPr id="3058" name="Google Shape;3058;p45"/>
            <p:cNvSpPr/>
            <p:nvPr/>
          </p:nvSpPr>
          <p:spPr>
            <a:xfrm>
              <a:off x="4944075" y="2181925"/>
              <a:ext cx="43025" cy="31950"/>
            </a:xfrm>
            <a:custGeom>
              <a:avLst/>
              <a:gdLst/>
              <a:ahLst/>
              <a:cxnLst/>
              <a:rect l="l" t="t" r="r" b="b"/>
              <a:pathLst>
                <a:path w="1721" h="1278" extrusionOk="0">
                  <a:moveTo>
                    <a:pt x="1056" y="502"/>
                  </a:moveTo>
                  <a:cubicBezTo>
                    <a:pt x="1167" y="502"/>
                    <a:pt x="1220" y="555"/>
                    <a:pt x="1220" y="613"/>
                  </a:cubicBezTo>
                  <a:cubicBezTo>
                    <a:pt x="1220" y="723"/>
                    <a:pt x="1167" y="777"/>
                    <a:pt x="1056" y="777"/>
                  </a:cubicBezTo>
                  <a:lnTo>
                    <a:pt x="666" y="777"/>
                  </a:lnTo>
                  <a:cubicBezTo>
                    <a:pt x="555" y="777"/>
                    <a:pt x="502" y="723"/>
                    <a:pt x="502" y="613"/>
                  </a:cubicBezTo>
                  <a:cubicBezTo>
                    <a:pt x="502" y="555"/>
                    <a:pt x="555" y="502"/>
                    <a:pt x="666" y="502"/>
                  </a:cubicBezTo>
                  <a:close/>
                  <a:moveTo>
                    <a:pt x="666" y="1"/>
                  </a:moveTo>
                  <a:cubicBezTo>
                    <a:pt x="280" y="1"/>
                    <a:pt x="1" y="280"/>
                    <a:pt x="1" y="613"/>
                  </a:cubicBezTo>
                  <a:cubicBezTo>
                    <a:pt x="1" y="998"/>
                    <a:pt x="280" y="1278"/>
                    <a:pt x="666" y="1278"/>
                  </a:cubicBezTo>
                  <a:lnTo>
                    <a:pt x="1056" y="1278"/>
                  </a:lnTo>
                  <a:cubicBezTo>
                    <a:pt x="1442" y="1278"/>
                    <a:pt x="1721" y="998"/>
                    <a:pt x="1721" y="613"/>
                  </a:cubicBezTo>
                  <a:cubicBezTo>
                    <a:pt x="1721" y="280"/>
                    <a:pt x="14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5"/>
            <p:cNvSpPr/>
            <p:nvPr/>
          </p:nvSpPr>
          <p:spPr>
            <a:xfrm>
              <a:off x="4750075" y="2186150"/>
              <a:ext cx="15325" cy="12425"/>
            </a:xfrm>
            <a:custGeom>
              <a:avLst/>
              <a:gdLst/>
              <a:ahLst/>
              <a:cxnLst/>
              <a:rect l="l" t="t" r="r" b="b"/>
              <a:pathLst>
                <a:path w="613" h="497" extrusionOk="0">
                  <a:moveTo>
                    <a:pt x="222" y="0"/>
                  </a:moveTo>
                  <a:cubicBezTo>
                    <a:pt x="111" y="0"/>
                    <a:pt x="1" y="111"/>
                    <a:pt x="1" y="222"/>
                  </a:cubicBezTo>
                  <a:cubicBezTo>
                    <a:pt x="1" y="386"/>
                    <a:pt x="111" y="497"/>
                    <a:pt x="222" y="497"/>
                  </a:cubicBezTo>
                  <a:lnTo>
                    <a:pt x="333" y="497"/>
                  </a:lnTo>
                  <a:cubicBezTo>
                    <a:pt x="502" y="497"/>
                    <a:pt x="613" y="386"/>
                    <a:pt x="613" y="222"/>
                  </a:cubicBezTo>
                  <a:cubicBezTo>
                    <a:pt x="613" y="111"/>
                    <a:pt x="502"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5"/>
            <p:cNvSpPr/>
            <p:nvPr/>
          </p:nvSpPr>
          <p:spPr>
            <a:xfrm>
              <a:off x="5041075" y="2269275"/>
              <a:ext cx="33275" cy="42925"/>
            </a:xfrm>
            <a:custGeom>
              <a:avLst/>
              <a:gdLst/>
              <a:ahLst/>
              <a:cxnLst/>
              <a:rect l="l" t="t" r="r" b="b"/>
              <a:pathLst>
                <a:path w="1331" h="1717" extrusionOk="0">
                  <a:moveTo>
                    <a:pt x="666" y="555"/>
                  </a:moveTo>
                  <a:cubicBezTo>
                    <a:pt x="723" y="555"/>
                    <a:pt x="834" y="608"/>
                    <a:pt x="834" y="666"/>
                  </a:cubicBezTo>
                  <a:lnTo>
                    <a:pt x="834" y="1052"/>
                  </a:lnTo>
                  <a:cubicBezTo>
                    <a:pt x="834" y="1163"/>
                    <a:pt x="723" y="1220"/>
                    <a:pt x="666" y="1220"/>
                  </a:cubicBezTo>
                  <a:cubicBezTo>
                    <a:pt x="612" y="1220"/>
                    <a:pt x="502" y="1163"/>
                    <a:pt x="502" y="1052"/>
                  </a:cubicBezTo>
                  <a:lnTo>
                    <a:pt x="502" y="666"/>
                  </a:lnTo>
                  <a:cubicBezTo>
                    <a:pt x="502" y="608"/>
                    <a:pt x="612" y="555"/>
                    <a:pt x="666" y="555"/>
                  </a:cubicBezTo>
                  <a:close/>
                  <a:moveTo>
                    <a:pt x="666" y="1"/>
                  </a:moveTo>
                  <a:cubicBezTo>
                    <a:pt x="333" y="1"/>
                    <a:pt x="0" y="333"/>
                    <a:pt x="0" y="666"/>
                  </a:cubicBezTo>
                  <a:lnTo>
                    <a:pt x="0" y="1052"/>
                  </a:lnTo>
                  <a:cubicBezTo>
                    <a:pt x="0" y="1442"/>
                    <a:pt x="333" y="1717"/>
                    <a:pt x="666" y="1717"/>
                  </a:cubicBezTo>
                  <a:cubicBezTo>
                    <a:pt x="1056" y="1717"/>
                    <a:pt x="1331" y="1442"/>
                    <a:pt x="1331" y="1052"/>
                  </a:cubicBezTo>
                  <a:lnTo>
                    <a:pt x="1331" y="666"/>
                  </a:lnTo>
                  <a:cubicBezTo>
                    <a:pt x="1331" y="333"/>
                    <a:pt x="1056" y="1"/>
                    <a:pt x="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5"/>
            <p:cNvSpPr/>
            <p:nvPr/>
          </p:nvSpPr>
          <p:spPr>
            <a:xfrm>
              <a:off x="5045275" y="2492325"/>
              <a:ext cx="12450" cy="15325"/>
            </a:xfrm>
            <a:custGeom>
              <a:avLst/>
              <a:gdLst/>
              <a:ahLst/>
              <a:cxnLst/>
              <a:rect l="l" t="t" r="r" b="b"/>
              <a:pathLst>
                <a:path w="498" h="613" extrusionOk="0">
                  <a:moveTo>
                    <a:pt x="276" y="0"/>
                  </a:moveTo>
                  <a:cubicBezTo>
                    <a:pt x="112" y="0"/>
                    <a:pt x="1" y="111"/>
                    <a:pt x="1" y="222"/>
                  </a:cubicBezTo>
                  <a:lnTo>
                    <a:pt x="1" y="333"/>
                  </a:lnTo>
                  <a:cubicBezTo>
                    <a:pt x="1" y="444"/>
                    <a:pt x="112" y="612"/>
                    <a:pt x="276" y="612"/>
                  </a:cubicBezTo>
                  <a:cubicBezTo>
                    <a:pt x="387" y="612"/>
                    <a:pt x="498" y="444"/>
                    <a:pt x="498" y="333"/>
                  </a:cubicBezTo>
                  <a:lnTo>
                    <a:pt x="498" y="222"/>
                  </a:lnTo>
                  <a:cubicBezTo>
                    <a:pt x="498" y="111"/>
                    <a:pt x="387"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5"/>
            <p:cNvSpPr/>
            <p:nvPr/>
          </p:nvSpPr>
          <p:spPr>
            <a:xfrm>
              <a:off x="4730675" y="2093250"/>
              <a:ext cx="431025" cy="433800"/>
            </a:xfrm>
            <a:custGeom>
              <a:avLst/>
              <a:gdLst/>
              <a:ahLst/>
              <a:cxnLst/>
              <a:rect l="l" t="t" r="r" b="b"/>
              <a:pathLst>
                <a:path w="17241" h="17352" extrusionOk="0">
                  <a:moveTo>
                    <a:pt x="11428" y="3492"/>
                  </a:moveTo>
                  <a:cubicBezTo>
                    <a:pt x="11573" y="3492"/>
                    <a:pt x="11725" y="3548"/>
                    <a:pt x="11862" y="3659"/>
                  </a:cubicBezTo>
                  <a:cubicBezTo>
                    <a:pt x="11419" y="3880"/>
                    <a:pt x="11144" y="4324"/>
                    <a:pt x="11144" y="4825"/>
                  </a:cubicBezTo>
                  <a:cubicBezTo>
                    <a:pt x="11086" y="4767"/>
                    <a:pt x="11033" y="4767"/>
                    <a:pt x="11033" y="4714"/>
                  </a:cubicBezTo>
                  <a:lnTo>
                    <a:pt x="11033" y="3659"/>
                  </a:lnTo>
                  <a:cubicBezTo>
                    <a:pt x="11144" y="3548"/>
                    <a:pt x="11282" y="3492"/>
                    <a:pt x="11428" y="3492"/>
                  </a:cubicBezTo>
                  <a:close/>
                  <a:moveTo>
                    <a:pt x="12084" y="4102"/>
                  </a:moveTo>
                  <a:lnTo>
                    <a:pt x="12084" y="4102"/>
                  </a:lnTo>
                  <a:cubicBezTo>
                    <a:pt x="12142" y="4381"/>
                    <a:pt x="11973" y="4714"/>
                    <a:pt x="11640" y="4825"/>
                  </a:cubicBezTo>
                  <a:cubicBezTo>
                    <a:pt x="11640" y="4492"/>
                    <a:pt x="11862" y="4213"/>
                    <a:pt x="12084" y="4102"/>
                  </a:cubicBezTo>
                  <a:close/>
                  <a:moveTo>
                    <a:pt x="12585" y="3991"/>
                  </a:moveTo>
                  <a:lnTo>
                    <a:pt x="12585" y="3991"/>
                  </a:lnTo>
                  <a:cubicBezTo>
                    <a:pt x="12971" y="4049"/>
                    <a:pt x="13303" y="4324"/>
                    <a:pt x="13361" y="4714"/>
                  </a:cubicBezTo>
                  <a:cubicBezTo>
                    <a:pt x="13272" y="4701"/>
                    <a:pt x="13184" y="4694"/>
                    <a:pt x="13097" y="4694"/>
                  </a:cubicBezTo>
                  <a:cubicBezTo>
                    <a:pt x="12801" y="4694"/>
                    <a:pt x="12522" y="4776"/>
                    <a:pt x="12306" y="4989"/>
                  </a:cubicBezTo>
                  <a:cubicBezTo>
                    <a:pt x="12585" y="4714"/>
                    <a:pt x="12638" y="4324"/>
                    <a:pt x="12585" y="3991"/>
                  </a:cubicBezTo>
                  <a:close/>
                  <a:moveTo>
                    <a:pt x="12195" y="5046"/>
                  </a:moveTo>
                  <a:cubicBezTo>
                    <a:pt x="12084" y="5210"/>
                    <a:pt x="12031" y="5321"/>
                    <a:pt x="11973" y="5490"/>
                  </a:cubicBezTo>
                  <a:lnTo>
                    <a:pt x="11809" y="5321"/>
                  </a:lnTo>
                  <a:cubicBezTo>
                    <a:pt x="11973" y="5268"/>
                    <a:pt x="12084" y="5157"/>
                    <a:pt x="12195" y="5046"/>
                  </a:cubicBezTo>
                  <a:close/>
                  <a:moveTo>
                    <a:pt x="13073" y="5182"/>
                  </a:moveTo>
                  <a:cubicBezTo>
                    <a:pt x="13133" y="5182"/>
                    <a:pt x="13192" y="5191"/>
                    <a:pt x="13250" y="5210"/>
                  </a:cubicBezTo>
                  <a:cubicBezTo>
                    <a:pt x="13139" y="5543"/>
                    <a:pt x="12807" y="5712"/>
                    <a:pt x="12416" y="5712"/>
                  </a:cubicBezTo>
                  <a:cubicBezTo>
                    <a:pt x="12508" y="5389"/>
                    <a:pt x="12790" y="5182"/>
                    <a:pt x="13073" y="5182"/>
                  </a:cubicBezTo>
                  <a:close/>
                  <a:moveTo>
                    <a:pt x="4160" y="2164"/>
                  </a:moveTo>
                  <a:cubicBezTo>
                    <a:pt x="5269" y="2164"/>
                    <a:pt x="6155" y="3104"/>
                    <a:pt x="6155" y="4160"/>
                  </a:cubicBezTo>
                  <a:cubicBezTo>
                    <a:pt x="6155" y="5268"/>
                    <a:pt x="5269" y="6155"/>
                    <a:pt x="4160" y="6155"/>
                  </a:cubicBezTo>
                  <a:cubicBezTo>
                    <a:pt x="3051" y="6155"/>
                    <a:pt x="2165" y="5268"/>
                    <a:pt x="2165" y="4160"/>
                  </a:cubicBezTo>
                  <a:cubicBezTo>
                    <a:pt x="2165" y="3104"/>
                    <a:pt x="3051" y="2164"/>
                    <a:pt x="4160" y="2164"/>
                  </a:cubicBezTo>
                  <a:close/>
                  <a:moveTo>
                    <a:pt x="13694" y="5543"/>
                  </a:moveTo>
                  <a:lnTo>
                    <a:pt x="13694" y="5543"/>
                  </a:lnTo>
                  <a:cubicBezTo>
                    <a:pt x="13804" y="5765"/>
                    <a:pt x="13804" y="6097"/>
                    <a:pt x="13583" y="6319"/>
                  </a:cubicBezTo>
                  <a:lnTo>
                    <a:pt x="12585" y="6319"/>
                  </a:lnTo>
                  <a:cubicBezTo>
                    <a:pt x="12527" y="6266"/>
                    <a:pt x="12527" y="6208"/>
                    <a:pt x="12474" y="6208"/>
                  </a:cubicBezTo>
                  <a:cubicBezTo>
                    <a:pt x="12971" y="6208"/>
                    <a:pt x="13414" y="5933"/>
                    <a:pt x="13694" y="5543"/>
                  </a:cubicBezTo>
                  <a:close/>
                  <a:moveTo>
                    <a:pt x="4160" y="555"/>
                  </a:moveTo>
                  <a:cubicBezTo>
                    <a:pt x="6874" y="555"/>
                    <a:pt x="8647" y="3437"/>
                    <a:pt x="7375" y="5876"/>
                  </a:cubicBezTo>
                  <a:cubicBezTo>
                    <a:pt x="6763" y="7042"/>
                    <a:pt x="5543" y="7818"/>
                    <a:pt x="4160" y="7818"/>
                  </a:cubicBezTo>
                  <a:cubicBezTo>
                    <a:pt x="2439" y="7818"/>
                    <a:pt x="998" y="6652"/>
                    <a:pt x="613" y="5046"/>
                  </a:cubicBezTo>
                  <a:lnTo>
                    <a:pt x="613" y="5046"/>
                  </a:lnTo>
                  <a:cubicBezTo>
                    <a:pt x="744" y="5111"/>
                    <a:pt x="901" y="5142"/>
                    <a:pt x="1063" y="5142"/>
                  </a:cubicBezTo>
                  <a:cubicBezTo>
                    <a:pt x="1312" y="5142"/>
                    <a:pt x="1573" y="5070"/>
                    <a:pt x="1774" y="4936"/>
                  </a:cubicBezTo>
                  <a:cubicBezTo>
                    <a:pt x="2054" y="5933"/>
                    <a:pt x="2994" y="6709"/>
                    <a:pt x="4160" y="6709"/>
                  </a:cubicBezTo>
                  <a:cubicBezTo>
                    <a:pt x="5543" y="6709"/>
                    <a:pt x="6652" y="5543"/>
                    <a:pt x="6652" y="4160"/>
                  </a:cubicBezTo>
                  <a:cubicBezTo>
                    <a:pt x="6652" y="2829"/>
                    <a:pt x="5543" y="1663"/>
                    <a:pt x="4160" y="1663"/>
                  </a:cubicBezTo>
                  <a:cubicBezTo>
                    <a:pt x="2830" y="1663"/>
                    <a:pt x="1721" y="2718"/>
                    <a:pt x="1663" y="3991"/>
                  </a:cubicBezTo>
                  <a:lnTo>
                    <a:pt x="1663" y="4049"/>
                  </a:lnTo>
                  <a:cubicBezTo>
                    <a:pt x="1663" y="4381"/>
                    <a:pt x="1389" y="4656"/>
                    <a:pt x="1056" y="4656"/>
                  </a:cubicBezTo>
                  <a:cubicBezTo>
                    <a:pt x="777" y="4656"/>
                    <a:pt x="502" y="4381"/>
                    <a:pt x="502" y="4102"/>
                  </a:cubicBezTo>
                  <a:cubicBezTo>
                    <a:pt x="555" y="2107"/>
                    <a:pt x="2165" y="555"/>
                    <a:pt x="4160" y="555"/>
                  </a:cubicBezTo>
                  <a:close/>
                  <a:moveTo>
                    <a:pt x="14301" y="6820"/>
                  </a:moveTo>
                  <a:cubicBezTo>
                    <a:pt x="14470" y="6820"/>
                    <a:pt x="14634" y="6984"/>
                    <a:pt x="14634" y="7153"/>
                  </a:cubicBezTo>
                  <a:lnTo>
                    <a:pt x="14634" y="9312"/>
                  </a:lnTo>
                  <a:cubicBezTo>
                    <a:pt x="14147" y="9113"/>
                    <a:pt x="13600" y="9001"/>
                    <a:pt x="13048" y="9001"/>
                  </a:cubicBezTo>
                  <a:cubicBezTo>
                    <a:pt x="12532" y="9001"/>
                    <a:pt x="12011" y="9098"/>
                    <a:pt x="11530" y="9312"/>
                  </a:cubicBezTo>
                  <a:lnTo>
                    <a:pt x="11530" y="7153"/>
                  </a:lnTo>
                  <a:cubicBezTo>
                    <a:pt x="11530" y="6984"/>
                    <a:pt x="11698" y="6820"/>
                    <a:pt x="11862" y="6820"/>
                  </a:cubicBezTo>
                  <a:close/>
                  <a:moveTo>
                    <a:pt x="13060" y="9502"/>
                  </a:moveTo>
                  <a:cubicBezTo>
                    <a:pt x="14984" y="9502"/>
                    <a:pt x="16740" y="11049"/>
                    <a:pt x="16740" y="13192"/>
                  </a:cubicBezTo>
                  <a:cubicBezTo>
                    <a:pt x="16740" y="14913"/>
                    <a:pt x="15520" y="16354"/>
                    <a:pt x="13968" y="16739"/>
                  </a:cubicBezTo>
                  <a:cubicBezTo>
                    <a:pt x="14137" y="16354"/>
                    <a:pt x="14079" y="15910"/>
                    <a:pt x="13804" y="15578"/>
                  </a:cubicBezTo>
                  <a:cubicBezTo>
                    <a:pt x="14580" y="15298"/>
                    <a:pt x="15246" y="14691"/>
                    <a:pt x="15467" y="13857"/>
                  </a:cubicBezTo>
                  <a:cubicBezTo>
                    <a:pt x="15520" y="13746"/>
                    <a:pt x="15467" y="13582"/>
                    <a:pt x="15299" y="13525"/>
                  </a:cubicBezTo>
                  <a:cubicBezTo>
                    <a:pt x="15188" y="13525"/>
                    <a:pt x="15024" y="13582"/>
                    <a:pt x="15024" y="13693"/>
                  </a:cubicBezTo>
                  <a:cubicBezTo>
                    <a:pt x="14744" y="14580"/>
                    <a:pt x="13968" y="15187"/>
                    <a:pt x="13082" y="15187"/>
                  </a:cubicBezTo>
                  <a:cubicBezTo>
                    <a:pt x="11973" y="15187"/>
                    <a:pt x="11086" y="14247"/>
                    <a:pt x="11086" y="13192"/>
                  </a:cubicBezTo>
                  <a:cubicBezTo>
                    <a:pt x="11086" y="12084"/>
                    <a:pt x="11973" y="11197"/>
                    <a:pt x="13082" y="11197"/>
                  </a:cubicBezTo>
                  <a:cubicBezTo>
                    <a:pt x="14079" y="11197"/>
                    <a:pt x="14913" y="11919"/>
                    <a:pt x="15077" y="12860"/>
                  </a:cubicBezTo>
                  <a:cubicBezTo>
                    <a:pt x="15077" y="12997"/>
                    <a:pt x="15151" y="13097"/>
                    <a:pt x="15270" y="13097"/>
                  </a:cubicBezTo>
                  <a:cubicBezTo>
                    <a:pt x="15297" y="13097"/>
                    <a:pt x="15326" y="13092"/>
                    <a:pt x="15356" y="13081"/>
                  </a:cubicBezTo>
                  <a:cubicBezTo>
                    <a:pt x="15467" y="13081"/>
                    <a:pt x="15578" y="12970"/>
                    <a:pt x="15578" y="12806"/>
                  </a:cubicBezTo>
                  <a:cubicBezTo>
                    <a:pt x="15410" y="11587"/>
                    <a:pt x="14301" y="10642"/>
                    <a:pt x="13082" y="10642"/>
                  </a:cubicBezTo>
                  <a:cubicBezTo>
                    <a:pt x="11698" y="10642"/>
                    <a:pt x="10590" y="11809"/>
                    <a:pt x="10590" y="13192"/>
                  </a:cubicBezTo>
                  <a:cubicBezTo>
                    <a:pt x="10590" y="14469"/>
                    <a:pt x="11640" y="15578"/>
                    <a:pt x="12918" y="15689"/>
                  </a:cubicBezTo>
                  <a:lnTo>
                    <a:pt x="12971" y="15689"/>
                  </a:lnTo>
                  <a:cubicBezTo>
                    <a:pt x="13303" y="15689"/>
                    <a:pt x="13525" y="15910"/>
                    <a:pt x="13525" y="16243"/>
                  </a:cubicBezTo>
                  <a:cubicBezTo>
                    <a:pt x="13525" y="16575"/>
                    <a:pt x="13303" y="16797"/>
                    <a:pt x="13028" y="16797"/>
                  </a:cubicBezTo>
                  <a:cubicBezTo>
                    <a:pt x="11033" y="16797"/>
                    <a:pt x="9423" y="15134"/>
                    <a:pt x="9423" y="13192"/>
                  </a:cubicBezTo>
                  <a:cubicBezTo>
                    <a:pt x="9423" y="11809"/>
                    <a:pt x="10199" y="10589"/>
                    <a:pt x="11366" y="9924"/>
                  </a:cubicBezTo>
                  <a:cubicBezTo>
                    <a:pt x="11918" y="9635"/>
                    <a:pt x="12496" y="9502"/>
                    <a:pt x="13060" y="9502"/>
                  </a:cubicBezTo>
                  <a:close/>
                  <a:moveTo>
                    <a:pt x="4160" y="0"/>
                  </a:moveTo>
                  <a:cubicBezTo>
                    <a:pt x="1943" y="0"/>
                    <a:pt x="1" y="1774"/>
                    <a:pt x="1" y="4160"/>
                  </a:cubicBezTo>
                  <a:cubicBezTo>
                    <a:pt x="1" y="6488"/>
                    <a:pt x="1832" y="8372"/>
                    <a:pt x="4160" y="8372"/>
                  </a:cubicBezTo>
                  <a:cubicBezTo>
                    <a:pt x="5712" y="8372"/>
                    <a:pt x="7042" y="7485"/>
                    <a:pt x="7761" y="6266"/>
                  </a:cubicBezTo>
                  <a:lnTo>
                    <a:pt x="8705" y="6266"/>
                  </a:lnTo>
                  <a:cubicBezTo>
                    <a:pt x="8869" y="6266"/>
                    <a:pt x="8980" y="6155"/>
                    <a:pt x="8980" y="5986"/>
                  </a:cubicBezTo>
                  <a:cubicBezTo>
                    <a:pt x="8980" y="5876"/>
                    <a:pt x="8869" y="5765"/>
                    <a:pt x="8705" y="5765"/>
                  </a:cubicBezTo>
                  <a:lnTo>
                    <a:pt x="7982" y="5765"/>
                  </a:lnTo>
                  <a:cubicBezTo>
                    <a:pt x="8372" y="4767"/>
                    <a:pt x="8426" y="3659"/>
                    <a:pt x="7982" y="2608"/>
                  </a:cubicBezTo>
                  <a:lnTo>
                    <a:pt x="10146" y="2608"/>
                  </a:lnTo>
                  <a:cubicBezTo>
                    <a:pt x="10310" y="2608"/>
                    <a:pt x="10479" y="2772"/>
                    <a:pt x="10479" y="2993"/>
                  </a:cubicBezTo>
                  <a:lnTo>
                    <a:pt x="10479" y="5379"/>
                  </a:lnTo>
                  <a:cubicBezTo>
                    <a:pt x="10479" y="5601"/>
                    <a:pt x="10310" y="5765"/>
                    <a:pt x="10146" y="5765"/>
                  </a:cubicBezTo>
                  <a:lnTo>
                    <a:pt x="9645" y="5765"/>
                  </a:lnTo>
                  <a:cubicBezTo>
                    <a:pt x="9534" y="5765"/>
                    <a:pt x="9423" y="5876"/>
                    <a:pt x="9423" y="5986"/>
                  </a:cubicBezTo>
                  <a:cubicBezTo>
                    <a:pt x="9423" y="6155"/>
                    <a:pt x="9534" y="6266"/>
                    <a:pt x="9645" y="6266"/>
                  </a:cubicBezTo>
                  <a:lnTo>
                    <a:pt x="10146" y="6266"/>
                  </a:lnTo>
                  <a:cubicBezTo>
                    <a:pt x="10643" y="6266"/>
                    <a:pt x="11033" y="5876"/>
                    <a:pt x="11033" y="5379"/>
                  </a:cubicBezTo>
                  <a:lnTo>
                    <a:pt x="11033" y="5268"/>
                  </a:lnTo>
                  <a:cubicBezTo>
                    <a:pt x="11086" y="5321"/>
                    <a:pt x="11144" y="5321"/>
                    <a:pt x="11255" y="5379"/>
                  </a:cubicBezTo>
                  <a:cubicBezTo>
                    <a:pt x="11366" y="5654"/>
                    <a:pt x="11640" y="5933"/>
                    <a:pt x="11920" y="6044"/>
                  </a:cubicBezTo>
                  <a:cubicBezTo>
                    <a:pt x="11920" y="6155"/>
                    <a:pt x="11973" y="6208"/>
                    <a:pt x="11973" y="6319"/>
                  </a:cubicBezTo>
                  <a:lnTo>
                    <a:pt x="11862" y="6319"/>
                  </a:lnTo>
                  <a:cubicBezTo>
                    <a:pt x="11419" y="6319"/>
                    <a:pt x="11033" y="6709"/>
                    <a:pt x="11033" y="7153"/>
                  </a:cubicBezTo>
                  <a:lnTo>
                    <a:pt x="11033" y="9534"/>
                  </a:lnTo>
                  <a:cubicBezTo>
                    <a:pt x="9756" y="10257"/>
                    <a:pt x="8927" y="11640"/>
                    <a:pt x="8927" y="13192"/>
                  </a:cubicBezTo>
                  <a:cubicBezTo>
                    <a:pt x="8927" y="15356"/>
                    <a:pt x="10700" y="17351"/>
                    <a:pt x="13082" y="17351"/>
                  </a:cubicBezTo>
                  <a:cubicBezTo>
                    <a:pt x="15356" y="17351"/>
                    <a:pt x="17241" y="15467"/>
                    <a:pt x="17241" y="13192"/>
                  </a:cubicBezTo>
                  <a:cubicBezTo>
                    <a:pt x="17241" y="11640"/>
                    <a:pt x="16407" y="10257"/>
                    <a:pt x="15135" y="9534"/>
                  </a:cubicBezTo>
                  <a:lnTo>
                    <a:pt x="15135" y="7153"/>
                  </a:lnTo>
                  <a:cubicBezTo>
                    <a:pt x="15135" y="6709"/>
                    <a:pt x="14744" y="6319"/>
                    <a:pt x="14301" y="6319"/>
                  </a:cubicBezTo>
                  <a:lnTo>
                    <a:pt x="14190" y="6319"/>
                  </a:lnTo>
                  <a:cubicBezTo>
                    <a:pt x="14359" y="5822"/>
                    <a:pt x="14248" y="5321"/>
                    <a:pt x="13858" y="4989"/>
                  </a:cubicBezTo>
                  <a:cubicBezTo>
                    <a:pt x="13961" y="4163"/>
                    <a:pt x="13345" y="3483"/>
                    <a:pt x="12544" y="3483"/>
                  </a:cubicBezTo>
                  <a:cubicBezTo>
                    <a:pt x="12484" y="3483"/>
                    <a:pt x="12424" y="3487"/>
                    <a:pt x="12363" y="3494"/>
                  </a:cubicBezTo>
                  <a:cubicBezTo>
                    <a:pt x="12167" y="3183"/>
                    <a:pt x="11808" y="3007"/>
                    <a:pt x="11459" y="3007"/>
                  </a:cubicBezTo>
                  <a:cubicBezTo>
                    <a:pt x="11311" y="3007"/>
                    <a:pt x="11165" y="3038"/>
                    <a:pt x="11033" y="3104"/>
                  </a:cubicBezTo>
                  <a:lnTo>
                    <a:pt x="11033" y="2993"/>
                  </a:lnTo>
                  <a:cubicBezTo>
                    <a:pt x="11033" y="2497"/>
                    <a:pt x="10643" y="2107"/>
                    <a:pt x="10146" y="2107"/>
                  </a:cubicBezTo>
                  <a:lnTo>
                    <a:pt x="7761" y="2107"/>
                  </a:lnTo>
                  <a:cubicBezTo>
                    <a:pt x="7042" y="887"/>
                    <a:pt x="5712" y="0"/>
                    <a:pt x="4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5" name="Google Shape;3065;p45"/>
          <p:cNvSpPr txBox="1">
            <a:spLocks noGrp="1"/>
          </p:cNvSpPr>
          <p:nvPr>
            <p:ph type="subTitle" idx="3"/>
          </p:nvPr>
        </p:nvSpPr>
        <p:spPr>
          <a:xfrm>
            <a:off x="2402862" y="971881"/>
            <a:ext cx="5636400" cy="367500"/>
          </a:xfrm>
          <a:prstGeom prst="rect">
            <a:avLst/>
          </a:prstGeom>
        </p:spPr>
        <p:txBody>
          <a:bodyPr spcFirstLastPara="1" wrap="square" lIns="91425" tIns="91425" rIns="91425" bIns="91425" anchor="t" anchorCtr="0">
            <a:noAutofit/>
          </a:bodyPr>
          <a:lstStyle/>
          <a:p>
            <a:pPr marL="0" indent="0"/>
            <a:r>
              <a:rPr lang="en-US" sz="1400" b="0" i="0" dirty="0">
                <a:solidFill>
                  <a:schemeClr val="tx1"/>
                </a:solidFill>
              </a:rPr>
              <a:t>Scammers often exploit unsuspecting individuals through schemes involving fake investments, lotteries, or other fraudulent activities</a:t>
            </a:r>
            <a:endParaRPr lang="en-US" sz="1400" u="none" dirty="0">
              <a:solidFill>
                <a:schemeClr val="tx1"/>
              </a:solidFill>
            </a:endParaRPr>
          </a:p>
          <a:p>
            <a:pPr marL="0" lvl="0" indent="0" algn="l" rtl="0">
              <a:spcBef>
                <a:spcPts val="0"/>
              </a:spcBef>
              <a:spcAft>
                <a:spcPts val="0"/>
              </a:spcAft>
              <a:buNone/>
            </a:pPr>
            <a:endParaRPr dirty="0"/>
          </a:p>
        </p:txBody>
      </p:sp>
      <p:sp>
        <p:nvSpPr>
          <p:cNvPr id="3068" name="Google Shape;3068;p45"/>
          <p:cNvSpPr txBox="1">
            <a:spLocks noGrp="1"/>
          </p:cNvSpPr>
          <p:nvPr>
            <p:ph type="subTitle" idx="6"/>
          </p:nvPr>
        </p:nvSpPr>
        <p:spPr>
          <a:xfrm>
            <a:off x="2402862" y="418731"/>
            <a:ext cx="5636400" cy="50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Fraud</a:t>
            </a:r>
            <a:endParaRPr dirty="0"/>
          </a:p>
        </p:txBody>
      </p:sp>
      <p:grpSp>
        <p:nvGrpSpPr>
          <p:cNvPr id="3320" name="Google Shape;3320;p45"/>
          <p:cNvGrpSpPr/>
          <p:nvPr/>
        </p:nvGrpSpPr>
        <p:grpSpPr>
          <a:xfrm>
            <a:off x="2504901" y="847108"/>
            <a:ext cx="696957" cy="63905"/>
            <a:chOff x="609671" y="3834469"/>
            <a:chExt cx="3433285" cy="145403"/>
          </a:xfrm>
        </p:grpSpPr>
        <p:sp>
          <p:nvSpPr>
            <p:cNvPr id="3321" name="Google Shape;3321;p45"/>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5"/>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5"/>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5"/>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5"/>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5"/>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5"/>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5"/>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5"/>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5"/>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5"/>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5"/>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5"/>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5"/>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5"/>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5"/>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5"/>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5"/>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5"/>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5"/>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5"/>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5"/>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5"/>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5"/>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5"/>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5"/>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5"/>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5"/>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5"/>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5"/>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5"/>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5"/>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5"/>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5"/>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5"/>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5"/>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5"/>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5"/>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5"/>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5"/>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5"/>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5"/>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5"/>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5"/>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5"/>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5"/>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5"/>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5"/>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5"/>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5"/>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5"/>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5"/>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5"/>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5"/>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5"/>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5"/>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5"/>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5"/>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5"/>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5"/>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5"/>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5"/>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5"/>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5"/>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5"/>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5"/>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5"/>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5"/>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5"/>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5"/>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5"/>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5"/>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5"/>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5"/>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5"/>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5"/>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5"/>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5"/>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5"/>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5"/>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5"/>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5"/>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45"/>
          <p:cNvGrpSpPr/>
          <p:nvPr/>
        </p:nvGrpSpPr>
        <p:grpSpPr>
          <a:xfrm rot="-2194522">
            <a:off x="697536" y="1005654"/>
            <a:ext cx="917572" cy="322281"/>
            <a:chOff x="1209675" y="3026125"/>
            <a:chExt cx="802175" cy="281750"/>
          </a:xfrm>
        </p:grpSpPr>
        <p:sp>
          <p:nvSpPr>
            <p:cNvPr id="3404" name="Google Shape;3404;p45"/>
            <p:cNvSpPr/>
            <p:nvPr/>
          </p:nvSpPr>
          <p:spPr>
            <a:xfrm>
              <a:off x="1919100" y="3166750"/>
              <a:ext cx="4600" cy="2425"/>
            </a:xfrm>
            <a:custGeom>
              <a:avLst/>
              <a:gdLst/>
              <a:ahLst/>
              <a:cxnLst/>
              <a:rect l="l" t="t" r="r" b="b"/>
              <a:pathLst>
                <a:path w="184" h="97" extrusionOk="0">
                  <a:moveTo>
                    <a:pt x="148" y="0"/>
                  </a:moveTo>
                  <a:cubicBezTo>
                    <a:pt x="99" y="0"/>
                    <a:pt x="48" y="81"/>
                    <a:pt x="0" y="81"/>
                  </a:cubicBezTo>
                  <a:cubicBezTo>
                    <a:pt x="12" y="92"/>
                    <a:pt x="26" y="97"/>
                    <a:pt x="41" y="97"/>
                  </a:cubicBezTo>
                  <a:cubicBezTo>
                    <a:pt x="103" y="97"/>
                    <a:pt x="183" y="16"/>
                    <a:pt x="183" y="16"/>
                  </a:cubicBezTo>
                  <a:cubicBezTo>
                    <a:pt x="172" y="5"/>
                    <a:pt x="16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5"/>
            <p:cNvSpPr/>
            <p:nvPr/>
          </p:nvSpPr>
          <p:spPr>
            <a:xfrm>
              <a:off x="1928375" y="3134750"/>
              <a:ext cx="4600" cy="25"/>
            </a:xfrm>
            <a:custGeom>
              <a:avLst/>
              <a:gdLst/>
              <a:ahLst/>
              <a:cxnLst/>
              <a:rect l="l" t="t" r="r" b="b"/>
              <a:pathLst>
                <a:path w="184" h="1" extrusionOk="0">
                  <a:moveTo>
                    <a:pt x="124" y="1"/>
                  </a:moveTo>
                  <a:lnTo>
                    <a:pt x="183"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5"/>
            <p:cNvSpPr/>
            <p:nvPr/>
          </p:nvSpPr>
          <p:spPr>
            <a:xfrm>
              <a:off x="1914400" y="3123875"/>
              <a:ext cx="12375" cy="7800"/>
            </a:xfrm>
            <a:custGeom>
              <a:avLst/>
              <a:gdLst/>
              <a:ahLst/>
              <a:cxnLst/>
              <a:rect l="l" t="t" r="r" b="b"/>
              <a:pathLst>
                <a:path w="495" h="312" extrusionOk="0">
                  <a:moveTo>
                    <a:pt x="0" y="0"/>
                  </a:moveTo>
                  <a:cubicBezTo>
                    <a:pt x="0" y="124"/>
                    <a:pt x="65" y="124"/>
                    <a:pt x="124" y="188"/>
                  </a:cubicBezTo>
                  <a:cubicBezTo>
                    <a:pt x="248" y="188"/>
                    <a:pt x="312" y="188"/>
                    <a:pt x="371" y="248"/>
                  </a:cubicBezTo>
                  <a:lnTo>
                    <a:pt x="371" y="312"/>
                  </a:lnTo>
                  <a:lnTo>
                    <a:pt x="495" y="248"/>
                  </a:lnTo>
                  <a:cubicBezTo>
                    <a:pt x="371" y="124"/>
                    <a:pt x="65" y="12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5"/>
            <p:cNvSpPr/>
            <p:nvPr/>
          </p:nvSpPr>
          <p:spPr>
            <a:xfrm>
              <a:off x="1910150" y="3106925"/>
              <a:ext cx="2775" cy="1525"/>
            </a:xfrm>
            <a:custGeom>
              <a:avLst/>
              <a:gdLst/>
              <a:ahLst/>
              <a:cxnLst/>
              <a:rect l="l" t="t" r="r" b="b"/>
              <a:pathLst>
                <a:path w="111" h="61" extrusionOk="0">
                  <a:moveTo>
                    <a:pt x="47" y="1"/>
                  </a:moveTo>
                  <a:cubicBezTo>
                    <a:pt x="47" y="31"/>
                    <a:pt x="16" y="31"/>
                    <a:pt x="8" y="31"/>
                  </a:cubicBezTo>
                  <a:cubicBezTo>
                    <a:pt x="1" y="31"/>
                    <a:pt x="17" y="31"/>
                    <a:pt x="111" y="60"/>
                  </a:cubicBezTo>
                  <a:lnTo>
                    <a:pt x="1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5"/>
            <p:cNvSpPr/>
            <p:nvPr/>
          </p:nvSpPr>
          <p:spPr>
            <a:xfrm>
              <a:off x="1912900" y="3106450"/>
              <a:ext cx="875" cy="925"/>
            </a:xfrm>
            <a:custGeom>
              <a:avLst/>
              <a:gdLst/>
              <a:ahLst/>
              <a:cxnLst/>
              <a:rect l="l" t="t" r="r" b="b"/>
              <a:pathLst>
                <a:path w="35" h="37" extrusionOk="0">
                  <a:moveTo>
                    <a:pt x="8" y="1"/>
                  </a:moveTo>
                  <a:cubicBezTo>
                    <a:pt x="4" y="1"/>
                    <a:pt x="1" y="6"/>
                    <a:pt x="1" y="20"/>
                  </a:cubicBezTo>
                  <a:cubicBezTo>
                    <a:pt x="13" y="32"/>
                    <a:pt x="20" y="36"/>
                    <a:pt x="24" y="36"/>
                  </a:cubicBezTo>
                  <a:cubicBezTo>
                    <a:pt x="34" y="36"/>
                    <a:pt x="18"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5"/>
            <p:cNvSpPr/>
            <p:nvPr/>
          </p:nvSpPr>
          <p:spPr>
            <a:xfrm>
              <a:off x="1903625" y="3099150"/>
              <a:ext cx="3125" cy="4725"/>
            </a:xfrm>
            <a:custGeom>
              <a:avLst/>
              <a:gdLst/>
              <a:ahLst/>
              <a:cxnLst/>
              <a:rect l="l" t="t" r="r" b="b"/>
              <a:pathLst>
                <a:path w="125" h="189" extrusionOk="0">
                  <a:moveTo>
                    <a:pt x="125" y="0"/>
                  </a:moveTo>
                  <a:cubicBezTo>
                    <a:pt x="1" y="0"/>
                    <a:pt x="1" y="65"/>
                    <a:pt x="1" y="188"/>
                  </a:cubicBezTo>
                  <a:lnTo>
                    <a:pt x="125" y="188"/>
                  </a:lnTo>
                  <a:cubicBezTo>
                    <a:pt x="125" y="124"/>
                    <a:pt x="60" y="65"/>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5"/>
            <p:cNvSpPr/>
            <p:nvPr/>
          </p:nvSpPr>
          <p:spPr>
            <a:xfrm>
              <a:off x="1898950" y="3105725"/>
              <a:ext cx="1625" cy="1225"/>
            </a:xfrm>
            <a:custGeom>
              <a:avLst/>
              <a:gdLst/>
              <a:ahLst/>
              <a:cxnLst/>
              <a:rect l="l" t="t" r="r" b="b"/>
              <a:pathLst>
                <a:path w="65" h="49" extrusionOk="0">
                  <a:moveTo>
                    <a:pt x="56" y="1"/>
                  </a:moveTo>
                  <a:cubicBezTo>
                    <a:pt x="48" y="1"/>
                    <a:pt x="32" y="17"/>
                    <a:pt x="0" y="49"/>
                  </a:cubicBezTo>
                  <a:lnTo>
                    <a:pt x="64" y="49"/>
                  </a:lnTo>
                  <a:cubicBezTo>
                    <a:pt x="64" y="17"/>
                    <a:pt x="64" y="1"/>
                    <a:pt x="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5"/>
            <p:cNvSpPr/>
            <p:nvPr/>
          </p:nvSpPr>
          <p:spPr>
            <a:xfrm>
              <a:off x="1900550" y="3106925"/>
              <a:ext cx="4600" cy="700"/>
            </a:xfrm>
            <a:custGeom>
              <a:avLst/>
              <a:gdLst/>
              <a:ahLst/>
              <a:cxnLst/>
              <a:rect l="l" t="t" r="r" b="b"/>
              <a:pathLst>
                <a:path w="184" h="28" extrusionOk="0">
                  <a:moveTo>
                    <a:pt x="0" y="1"/>
                  </a:moveTo>
                  <a:cubicBezTo>
                    <a:pt x="0" y="1"/>
                    <a:pt x="0" y="27"/>
                    <a:pt x="18" y="27"/>
                  </a:cubicBezTo>
                  <a:cubicBezTo>
                    <a:pt x="27" y="27"/>
                    <a:pt x="40" y="21"/>
                    <a:pt x="60" y="1"/>
                  </a:cubicBezTo>
                  <a:close/>
                  <a:moveTo>
                    <a:pt x="60" y="1"/>
                  </a:moveTo>
                  <a:cubicBezTo>
                    <a:pt x="60" y="21"/>
                    <a:pt x="67" y="27"/>
                    <a:pt x="79" y="27"/>
                  </a:cubicBezTo>
                  <a:cubicBezTo>
                    <a:pt x="102" y="27"/>
                    <a:pt x="144"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5"/>
            <p:cNvSpPr/>
            <p:nvPr/>
          </p:nvSpPr>
          <p:spPr>
            <a:xfrm>
              <a:off x="1903625" y="3108425"/>
              <a:ext cx="6500" cy="3550"/>
            </a:xfrm>
            <a:custGeom>
              <a:avLst/>
              <a:gdLst/>
              <a:ahLst/>
              <a:cxnLst/>
              <a:rect l="l" t="t" r="r" b="b"/>
              <a:pathLst>
                <a:path w="260" h="142" extrusionOk="0">
                  <a:moveTo>
                    <a:pt x="60" y="0"/>
                  </a:moveTo>
                  <a:lnTo>
                    <a:pt x="60" y="0"/>
                  </a:lnTo>
                  <a:cubicBezTo>
                    <a:pt x="125" y="64"/>
                    <a:pt x="184" y="124"/>
                    <a:pt x="1" y="124"/>
                  </a:cubicBezTo>
                  <a:cubicBezTo>
                    <a:pt x="50" y="136"/>
                    <a:pt x="91" y="142"/>
                    <a:pt x="124" y="142"/>
                  </a:cubicBezTo>
                  <a:cubicBezTo>
                    <a:pt x="260" y="142"/>
                    <a:pt x="259" y="52"/>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5"/>
            <p:cNvSpPr/>
            <p:nvPr/>
          </p:nvSpPr>
          <p:spPr>
            <a:xfrm>
              <a:off x="1909825" y="3127500"/>
              <a:ext cx="4600" cy="2575"/>
            </a:xfrm>
            <a:custGeom>
              <a:avLst/>
              <a:gdLst/>
              <a:ahLst/>
              <a:cxnLst/>
              <a:rect l="l" t="t" r="r" b="b"/>
              <a:pathLst>
                <a:path w="184" h="103" extrusionOk="0">
                  <a:moveTo>
                    <a:pt x="46" y="0"/>
                  </a:moveTo>
                  <a:cubicBezTo>
                    <a:pt x="31" y="0"/>
                    <a:pt x="15" y="12"/>
                    <a:pt x="0" y="43"/>
                  </a:cubicBezTo>
                  <a:lnTo>
                    <a:pt x="60" y="103"/>
                  </a:lnTo>
                  <a:lnTo>
                    <a:pt x="183" y="103"/>
                  </a:lnTo>
                  <a:cubicBezTo>
                    <a:pt x="139" y="103"/>
                    <a:pt x="92"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5"/>
            <p:cNvSpPr/>
            <p:nvPr/>
          </p:nvSpPr>
          <p:spPr>
            <a:xfrm>
              <a:off x="1888175" y="3092975"/>
              <a:ext cx="3125" cy="4700"/>
            </a:xfrm>
            <a:custGeom>
              <a:avLst/>
              <a:gdLst/>
              <a:ahLst/>
              <a:cxnLst/>
              <a:rect l="l" t="t" r="r" b="b"/>
              <a:pathLst>
                <a:path w="125" h="188" extrusionOk="0">
                  <a:moveTo>
                    <a:pt x="60" y="0"/>
                  </a:moveTo>
                  <a:cubicBezTo>
                    <a:pt x="60" y="64"/>
                    <a:pt x="60" y="124"/>
                    <a:pt x="1" y="188"/>
                  </a:cubicBezTo>
                  <a:lnTo>
                    <a:pt x="124" y="188"/>
                  </a:lnTo>
                  <a:cubicBezTo>
                    <a:pt x="60" y="124"/>
                    <a:pt x="60" y="64"/>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5"/>
            <p:cNvSpPr/>
            <p:nvPr/>
          </p:nvSpPr>
          <p:spPr>
            <a:xfrm>
              <a:off x="1885100" y="3097650"/>
              <a:ext cx="3100" cy="2200"/>
            </a:xfrm>
            <a:custGeom>
              <a:avLst/>
              <a:gdLst/>
              <a:ahLst/>
              <a:cxnLst/>
              <a:rect l="l" t="t" r="r" b="b"/>
              <a:pathLst>
                <a:path w="124" h="88" extrusionOk="0">
                  <a:moveTo>
                    <a:pt x="124" y="1"/>
                  </a:moveTo>
                  <a:lnTo>
                    <a:pt x="0" y="60"/>
                  </a:lnTo>
                  <a:cubicBezTo>
                    <a:pt x="18" y="79"/>
                    <a:pt x="36" y="87"/>
                    <a:pt x="52" y="87"/>
                  </a:cubicBezTo>
                  <a:cubicBezTo>
                    <a:pt x="92" y="87"/>
                    <a:pt x="124" y="43"/>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5"/>
            <p:cNvSpPr/>
            <p:nvPr/>
          </p:nvSpPr>
          <p:spPr>
            <a:xfrm>
              <a:off x="1894375" y="3110025"/>
              <a:ext cx="7675" cy="1500"/>
            </a:xfrm>
            <a:custGeom>
              <a:avLst/>
              <a:gdLst/>
              <a:ahLst/>
              <a:cxnLst/>
              <a:rect l="l" t="t" r="r" b="b"/>
              <a:pathLst>
                <a:path w="307" h="60" extrusionOk="0">
                  <a:moveTo>
                    <a:pt x="307" y="0"/>
                  </a:moveTo>
                  <a:lnTo>
                    <a:pt x="0" y="60"/>
                  </a:lnTo>
                  <a:lnTo>
                    <a:pt x="59" y="60"/>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5"/>
            <p:cNvSpPr/>
            <p:nvPr/>
          </p:nvSpPr>
          <p:spPr>
            <a:xfrm>
              <a:off x="1877300" y="3085300"/>
              <a:ext cx="4725" cy="3125"/>
            </a:xfrm>
            <a:custGeom>
              <a:avLst/>
              <a:gdLst/>
              <a:ahLst/>
              <a:cxnLst/>
              <a:rect l="l" t="t" r="r" b="b"/>
              <a:pathLst>
                <a:path w="189" h="125" extrusionOk="0">
                  <a:moveTo>
                    <a:pt x="189" y="0"/>
                  </a:moveTo>
                  <a:lnTo>
                    <a:pt x="1" y="124"/>
                  </a:lnTo>
                  <a:lnTo>
                    <a:pt x="65"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5"/>
            <p:cNvSpPr/>
            <p:nvPr/>
          </p:nvSpPr>
          <p:spPr>
            <a:xfrm>
              <a:off x="1866550" y="3079125"/>
              <a:ext cx="7675" cy="6200"/>
            </a:xfrm>
            <a:custGeom>
              <a:avLst/>
              <a:gdLst/>
              <a:ahLst/>
              <a:cxnLst/>
              <a:rect l="l" t="t" r="r" b="b"/>
              <a:pathLst>
                <a:path w="307" h="248" extrusionOk="0">
                  <a:moveTo>
                    <a:pt x="307" y="0"/>
                  </a:moveTo>
                  <a:cubicBezTo>
                    <a:pt x="183" y="0"/>
                    <a:pt x="124" y="59"/>
                    <a:pt x="0" y="59"/>
                  </a:cubicBezTo>
                  <a:cubicBezTo>
                    <a:pt x="124" y="59"/>
                    <a:pt x="183" y="124"/>
                    <a:pt x="248" y="247"/>
                  </a:cubicBezTo>
                  <a:cubicBezTo>
                    <a:pt x="307" y="183"/>
                    <a:pt x="248" y="59"/>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5"/>
            <p:cNvSpPr/>
            <p:nvPr/>
          </p:nvSpPr>
          <p:spPr>
            <a:xfrm>
              <a:off x="1863450" y="3080600"/>
              <a:ext cx="3125" cy="1625"/>
            </a:xfrm>
            <a:custGeom>
              <a:avLst/>
              <a:gdLst/>
              <a:ahLst/>
              <a:cxnLst/>
              <a:rect l="l" t="t" r="r" b="b"/>
              <a:pathLst>
                <a:path w="125" h="65" extrusionOk="0">
                  <a:moveTo>
                    <a:pt x="124" y="0"/>
                  </a:moveTo>
                  <a:lnTo>
                    <a:pt x="124" y="0"/>
                  </a:lnTo>
                  <a:cubicBezTo>
                    <a:pt x="124" y="1"/>
                    <a:pt x="60" y="65"/>
                    <a:pt x="1" y="65"/>
                  </a:cubicBezTo>
                  <a:cubicBezTo>
                    <a:pt x="60" y="65"/>
                    <a:pt x="60"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5"/>
            <p:cNvSpPr/>
            <p:nvPr/>
          </p:nvSpPr>
          <p:spPr>
            <a:xfrm>
              <a:off x="1878900" y="3091475"/>
              <a:ext cx="1525" cy="4600"/>
            </a:xfrm>
            <a:custGeom>
              <a:avLst/>
              <a:gdLst/>
              <a:ahLst/>
              <a:cxnLst/>
              <a:rect l="l" t="t" r="r" b="b"/>
              <a:pathLst>
                <a:path w="61" h="184" extrusionOk="0">
                  <a:moveTo>
                    <a:pt x="60" y="1"/>
                  </a:moveTo>
                  <a:lnTo>
                    <a:pt x="1" y="124"/>
                  </a:lnTo>
                  <a:cubicBezTo>
                    <a:pt x="1" y="184"/>
                    <a:pt x="60" y="184"/>
                    <a:pt x="6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5"/>
            <p:cNvSpPr/>
            <p:nvPr/>
          </p:nvSpPr>
          <p:spPr>
            <a:xfrm>
              <a:off x="1877300" y="3094575"/>
              <a:ext cx="1625" cy="1500"/>
            </a:xfrm>
            <a:custGeom>
              <a:avLst/>
              <a:gdLst/>
              <a:ahLst/>
              <a:cxnLst/>
              <a:rect l="l" t="t" r="r" b="b"/>
              <a:pathLst>
                <a:path w="65" h="60" extrusionOk="0">
                  <a:moveTo>
                    <a:pt x="1" y="0"/>
                  </a:moveTo>
                  <a:lnTo>
                    <a:pt x="65" y="6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5"/>
            <p:cNvSpPr/>
            <p:nvPr/>
          </p:nvSpPr>
          <p:spPr>
            <a:xfrm>
              <a:off x="1880400" y="30960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5"/>
            <p:cNvSpPr/>
            <p:nvPr/>
          </p:nvSpPr>
          <p:spPr>
            <a:xfrm>
              <a:off x="1883775" y="3105325"/>
              <a:ext cx="5925" cy="6200"/>
            </a:xfrm>
            <a:custGeom>
              <a:avLst/>
              <a:gdLst/>
              <a:ahLst/>
              <a:cxnLst/>
              <a:rect l="l" t="t" r="r" b="b"/>
              <a:pathLst>
                <a:path w="237" h="248" extrusionOk="0">
                  <a:moveTo>
                    <a:pt x="236" y="1"/>
                  </a:moveTo>
                  <a:lnTo>
                    <a:pt x="236" y="1"/>
                  </a:lnTo>
                  <a:cubicBezTo>
                    <a:pt x="219" y="9"/>
                    <a:pt x="206" y="19"/>
                    <a:pt x="195" y="30"/>
                  </a:cubicBezTo>
                  <a:lnTo>
                    <a:pt x="195" y="30"/>
                  </a:lnTo>
                  <a:cubicBezTo>
                    <a:pt x="211" y="21"/>
                    <a:pt x="226" y="12"/>
                    <a:pt x="236" y="1"/>
                  </a:cubicBezTo>
                  <a:close/>
                  <a:moveTo>
                    <a:pt x="195" y="30"/>
                  </a:moveTo>
                  <a:lnTo>
                    <a:pt x="195" y="30"/>
                  </a:lnTo>
                  <a:cubicBezTo>
                    <a:pt x="119" y="70"/>
                    <a:pt x="0" y="97"/>
                    <a:pt x="53" y="248"/>
                  </a:cubicBezTo>
                  <a:cubicBezTo>
                    <a:pt x="160" y="197"/>
                    <a:pt x="127" y="97"/>
                    <a:pt x="195"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5"/>
            <p:cNvSpPr/>
            <p:nvPr/>
          </p:nvSpPr>
          <p:spPr>
            <a:xfrm>
              <a:off x="1880400" y="3100750"/>
              <a:ext cx="3100" cy="1500"/>
            </a:xfrm>
            <a:custGeom>
              <a:avLst/>
              <a:gdLst/>
              <a:ahLst/>
              <a:cxnLst/>
              <a:rect l="l" t="t" r="r" b="b"/>
              <a:pathLst>
                <a:path w="124" h="60" extrusionOk="0">
                  <a:moveTo>
                    <a:pt x="0" y="1"/>
                  </a:moveTo>
                  <a:lnTo>
                    <a:pt x="65" y="60"/>
                  </a:lnTo>
                  <a:cubicBezTo>
                    <a:pt x="124" y="60"/>
                    <a:pt x="12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5"/>
            <p:cNvSpPr/>
            <p:nvPr/>
          </p:nvSpPr>
          <p:spPr>
            <a:xfrm>
              <a:off x="1877300" y="3099150"/>
              <a:ext cx="3125" cy="1625"/>
            </a:xfrm>
            <a:custGeom>
              <a:avLst/>
              <a:gdLst/>
              <a:ahLst/>
              <a:cxnLst/>
              <a:rect l="l" t="t" r="r" b="b"/>
              <a:pathLst>
                <a:path w="125" h="65" extrusionOk="0">
                  <a:moveTo>
                    <a:pt x="65" y="0"/>
                  </a:moveTo>
                  <a:lnTo>
                    <a:pt x="1" y="65"/>
                  </a:lnTo>
                  <a:lnTo>
                    <a:pt x="124"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5"/>
            <p:cNvSpPr/>
            <p:nvPr/>
          </p:nvSpPr>
          <p:spPr>
            <a:xfrm>
              <a:off x="1861850" y="3088400"/>
              <a:ext cx="7800" cy="3100"/>
            </a:xfrm>
            <a:custGeom>
              <a:avLst/>
              <a:gdLst/>
              <a:ahLst/>
              <a:cxnLst/>
              <a:rect l="l" t="t" r="r" b="b"/>
              <a:pathLst>
                <a:path w="312" h="124" extrusionOk="0">
                  <a:moveTo>
                    <a:pt x="0" y="0"/>
                  </a:moveTo>
                  <a:cubicBezTo>
                    <a:pt x="65" y="59"/>
                    <a:pt x="124" y="59"/>
                    <a:pt x="188" y="124"/>
                  </a:cubicBezTo>
                  <a:cubicBezTo>
                    <a:pt x="248" y="59"/>
                    <a:pt x="312"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5"/>
            <p:cNvSpPr/>
            <p:nvPr/>
          </p:nvSpPr>
          <p:spPr>
            <a:xfrm>
              <a:off x="1872725" y="3091475"/>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5"/>
            <p:cNvSpPr/>
            <p:nvPr/>
          </p:nvSpPr>
          <p:spPr>
            <a:xfrm>
              <a:off x="1846400" y="3080600"/>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5"/>
            <p:cNvSpPr/>
            <p:nvPr/>
          </p:nvSpPr>
          <p:spPr>
            <a:xfrm>
              <a:off x="1866550" y="3091475"/>
              <a:ext cx="3100" cy="1150"/>
            </a:xfrm>
            <a:custGeom>
              <a:avLst/>
              <a:gdLst/>
              <a:ahLst/>
              <a:cxnLst/>
              <a:rect l="l" t="t" r="r" b="b"/>
              <a:pathLst>
                <a:path w="124" h="46" extrusionOk="0">
                  <a:moveTo>
                    <a:pt x="0" y="1"/>
                  </a:moveTo>
                  <a:cubicBezTo>
                    <a:pt x="30" y="30"/>
                    <a:pt x="45" y="45"/>
                    <a:pt x="60" y="45"/>
                  </a:cubicBezTo>
                  <a:cubicBezTo>
                    <a:pt x="76" y="45"/>
                    <a:pt x="92"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5"/>
            <p:cNvSpPr/>
            <p:nvPr/>
          </p:nvSpPr>
          <p:spPr>
            <a:xfrm>
              <a:off x="1858750" y="3081750"/>
              <a:ext cx="1650" cy="3575"/>
            </a:xfrm>
            <a:custGeom>
              <a:avLst/>
              <a:gdLst/>
              <a:ahLst/>
              <a:cxnLst/>
              <a:rect l="l" t="t" r="r" b="b"/>
              <a:pathLst>
                <a:path w="66" h="143" extrusionOk="0">
                  <a:moveTo>
                    <a:pt x="7" y="1"/>
                  </a:moveTo>
                  <a:cubicBezTo>
                    <a:pt x="3" y="1"/>
                    <a:pt x="1" y="6"/>
                    <a:pt x="1" y="19"/>
                  </a:cubicBezTo>
                  <a:cubicBezTo>
                    <a:pt x="1" y="78"/>
                    <a:pt x="1" y="78"/>
                    <a:pt x="65" y="142"/>
                  </a:cubicBezTo>
                  <a:cubicBezTo>
                    <a:pt x="65" y="91"/>
                    <a:pt x="24"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5"/>
            <p:cNvSpPr/>
            <p:nvPr/>
          </p:nvSpPr>
          <p:spPr>
            <a:xfrm>
              <a:off x="1872725" y="3089875"/>
              <a:ext cx="25" cy="1625"/>
            </a:xfrm>
            <a:custGeom>
              <a:avLst/>
              <a:gdLst/>
              <a:ahLst/>
              <a:cxnLst/>
              <a:rect l="l" t="t" r="r" b="b"/>
              <a:pathLst>
                <a:path w="1" h="65" extrusionOk="0">
                  <a:moveTo>
                    <a:pt x="1" y="65"/>
                  </a:moveTo>
                  <a:lnTo>
                    <a:pt x="1" y="65"/>
                  </a:lnTo>
                  <a:cubicBezTo>
                    <a:pt x="1" y="0"/>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5"/>
            <p:cNvSpPr/>
            <p:nvPr/>
          </p:nvSpPr>
          <p:spPr>
            <a:xfrm>
              <a:off x="1869625" y="3091475"/>
              <a:ext cx="3125" cy="25"/>
            </a:xfrm>
            <a:custGeom>
              <a:avLst/>
              <a:gdLst/>
              <a:ahLst/>
              <a:cxnLst/>
              <a:rect l="l" t="t" r="r" b="b"/>
              <a:pathLst>
                <a:path w="125" h="1" extrusionOk="0">
                  <a:moveTo>
                    <a:pt x="125" y="1"/>
                  </a:moveTo>
                  <a:lnTo>
                    <a:pt x="1" y="1"/>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5"/>
            <p:cNvSpPr/>
            <p:nvPr/>
          </p:nvSpPr>
          <p:spPr>
            <a:xfrm>
              <a:off x="1829450" y="3082200"/>
              <a:ext cx="16975" cy="18575"/>
            </a:xfrm>
            <a:custGeom>
              <a:avLst/>
              <a:gdLst/>
              <a:ahLst/>
              <a:cxnLst/>
              <a:rect l="l" t="t" r="r" b="b"/>
              <a:pathLst>
                <a:path w="679" h="743" extrusionOk="0">
                  <a:moveTo>
                    <a:pt x="678" y="1"/>
                  </a:moveTo>
                  <a:cubicBezTo>
                    <a:pt x="678" y="1"/>
                    <a:pt x="619" y="60"/>
                    <a:pt x="495" y="124"/>
                  </a:cubicBezTo>
                  <a:cubicBezTo>
                    <a:pt x="495" y="184"/>
                    <a:pt x="678" y="372"/>
                    <a:pt x="555" y="431"/>
                  </a:cubicBezTo>
                  <a:cubicBezTo>
                    <a:pt x="372" y="431"/>
                    <a:pt x="431" y="307"/>
                    <a:pt x="372" y="248"/>
                  </a:cubicBezTo>
                  <a:cubicBezTo>
                    <a:pt x="372" y="431"/>
                    <a:pt x="60" y="372"/>
                    <a:pt x="1" y="619"/>
                  </a:cubicBezTo>
                  <a:lnTo>
                    <a:pt x="184" y="619"/>
                  </a:lnTo>
                  <a:lnTo>
                    <a:pt x="124" y="678"/>
                  </a:lnTo>
                  <a:cubicBezTo>
                    <a:pt x="154" y="649"/>
                    <a:pt x="216" y="618"/>
                    <a:pt x="278" y="618"/>
                  </a:cubicBezTo>
                  <a:cubicBezTo>
                    <a:pt x="339" y="618"/>
                    <a:pt x="401" y="649"/>
                    <a:pt x="431" y="743"/>
                  </a:cubicBezTo>
                  <a:cubicBezTo>
                    <a:pt x="555" y="678"/>
                    <a:pt x="678" y="248"/>
                    <a:pt x="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5"/>
            <p:cNvSpPr/>
            <p:nvPr/>
          </p:nvSpPr>
          <p:spPr>
            <a:xfrm>
              <a:off x="1846400" y="3079125"/>
              <a:ext cx="6200" cy="4600"/>
            </a:xfrm>
            <a:custGeom>
              <a:avLst/>
              <a:gdLst/>
              <a:ahLst/>
              <a:cxnLst/>
              <a:rect l="l" t="t" r="r" b="b"/>
              <a:pathLst>
                <a:path w="248" h="184" extrusionOk="0">
                  <a:moveTo>
                    <a:pt x="188" y="0"/>
                  </a:moveTo>
                  <a:cubicBezTo>
                    <a:pt x="65" y="0"/>
                    <a:pt x="65" y="59"/>
                    <a:pt x="0" y="59"/>
                  </a:cubicBezTo>
                  <a:lnTo>
                    <a:pt x="248" y="183"/>
                  </a:lnTo>
                  <a:cubicBezTo>
                    <a:pt x="248" y="183"/>
                    <a:pt x="188" y="124"/>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5"/>
            <p:cNvSpPr/>
            <p:nvPr/>
          </p:nvSpPr>
          <p:spPr>
            <a:xfrm>
              <a:off x="1852575" y="3083700"/>
              <a:ext cx="9300" cy="11300"/>
            </a:xfrm>
            <a:custGeom>
              <a:avLst/>
              <a:gdLst/>
              <a:ahLst/>
              <a:cxnLst/>
              <a:rect l="l" t="t" r="r" b="b"/>
              <a:pathLst>
                <a:path w="372" h="452" extrusionOk="0">
                  <a:moveTo>
                    <a:pt x="1" y="0"/>
                  </a:moveTo>
                  <a:lnTo>
                    <a:pt x="1" y="0"/>
                  </a:lnTo>
                  <a:cubicBezTo>
                    <a:pt x="65" y="64"/>
                    <a:pt x="124" y="64"/>
                    <a:pt x="248" y="124"/>
                  </a:cubicBezTo>
                  <a:cubicBezTo>
                    <a:pt x="188" y="64"/>
                    <a:pt x="248" y="64"/>
                    <a:pt x="248" y="64"/>
                  </a:cubicBezTo>
                  <a:lnTo>
                    <a:pt x="248" y="124"/>
                  </a:lnTo>
                  <a:cubicBezTo>
                    <a:pt x="312" y="124"/>
                    <a:pt x="312" y="124"/>
                    <a:pt x="371" y="188"/>
                  </a:cubicBezTo>
                  <a:cubicBezTo>
                    <a:pt x="371" y="124"/>
                    <a:pt x="312" y="64"/>
                    <a:pt x="312" y="64"/>
                  </a:cubicBezTo>
                  <a:lnTo>
                    <a:pt x="1" y="0"/>
                  </a:lnTo>
                  <a:close/>
                  <a:moveTo>
                    <a:pt x="248" y="124"/>
                  </a:moveTo>
                  <a:cubicBezTo>
                    <a:pt x="124" y="247"/>
                    <a:pt x="1" y="247"/>
                    <a:pt x="1" y="435"/>
                  </a:cubicBezTo>
                  <a:cubicBezTo>
                    <a:pt x="35" y="446"/>
                    <a:pt x="64" y="451"/>
                    <a:pt x="87" y="451"/>
                  </a:cubicBezTo>
                  <a:cubicBezTo>
                    <a:pt x="190" y="451"/>
                    <a:pt x="199" y="360"/>
                    <a:pt x="248" y="312"/>
                  </a:cubicBezTo>
                  <a:cubicBezTo>
                    <a:pt x="1" y="247"/>
                    <a:pt x="371" y="312"/>
                    <a:pt x="248"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5"/>
            <p:cNvSpPr/>
            <p:nvPr/>
          </p:nvSpPr>
          <p:spPr>
            <a:xfrm>
              <a:off x="1878900" y="31162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5"/>
            <p:cNvSpPr/>
            <p:nvPr/>
          </p:nvSpPr>
          <p:spPr>
            <a:xfrm>
              <a:off x="1877300" y="3103850"/>
              <a:ext cx="6200" cy="12375"/>
            </a:xfrm>
            <a:custGeom>
              <a:avLst/>
              <a:gdLst/>
              <a:ahLst/>
              <a:cxnLst/>
              <a:rect l="l" t="t" r="r" b="b"/>
              <a:pathLst>
                <a:path w="248" h="495" extrusionOk="0">
                  <a:moveTo>
                    <a:pt x="65" y="0"/>
                  </a:moveTo>
                  <a:cubicBezTo>
                    <a:pt x="1" y="124"/>
                    <a:pt x="1" y="247"/>
                    <a:pt x="1" y="371"/>
                  </a:cubicBezTo>
                  <a:cubicBezTo>
                    <a:pt x="43" y="371"/>
                    <a:pt x="58" y="343"/>
                    <a:pt x="80" y="343"/>
                  </a:cubicBezTo>
                  <a:cubicBezTo>
                    <a:pt x="91" y="343"/>
                    <a:pt x="104" y="350"/>
                    <a:pt x="124" y="371"/>
                  </a:cubicBezTo>
                  <a:cubicBezTo>
                    <a:pt x="124" y="430"/>
                    <a:pt x="65" y="430"/>
                    <a:pt x="65" y="495"/>
                  </a:cubicBezTo>
                  <a:cubicBezTo>
                    <a:pt x="124" y="430"/>
                    <a:pt x="248" y="430"/>
                    <a:pt x="189" y="307"/>
                  </a:cubicBezTo>
                  <a:lnTo>
                    <a:pt x="124" y="307"/>
                  </a:lnTo>
                  <a:cubicBezTo>
                    <a:pt x="65" y="247"/>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5"/>
            <p:cNvSpPr/>
            <p:nvPr/>
          </p:nvSpPr>
          <p:spPr>
            <a:xfrm>
              <a:off x="1861850" y="3100750"/>
              <a:ext cx="6200" cy="3125"/>
            </a:xfrm>
            <a:custGeom>
              <a:avLst/>
              <a:gdLst/>
              <a:ahLst/>
              <a:cxnLst/>
              <a:rect l="l" t="t" r="r" b="b"/>
              <a:pathLst>
                <a:path w="248" h="125" extrusionOk="0">
                  <a:moveTo>
                    <a:pt x="0" y="1"/>
                  </a:moveTo>
                  <a:lnTo>
                    <a:pt x="65" y="124"/>
                  </a:lnTo>
                  <a:lnTo>
                    <a:pt x="65" y="60"/>
                  </a:lnTo>
                  <a:cubicBezTo>
                    <a:pt x="101" y="79"/>
                    <a:pt x="127" y="87"/>
                    <a:pt x="147" y="87"/>
                  </a:cubicBezTo>
                  <a:cubicBezTo>
                    <a:pt x="194" y="87"/>
                    <a:pt x="206" y="4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5"/>
            <p:cNvSpPr/>
            <p:nvPr/>
          </p:nvSpPr>
          <p:spPr>
            <a:xfrm>
              <a:off x="1843300" y="3076025"/>
              <a:ext cx="6200" cy="3125"/>
            </a:xfrm>
            <a:custGeom>
              <a:avLst/>
              <a:gdLst/>
              <a:ahLst/>
              <a:cxnLst/>
              <a:rect l="l" t="t" r="r" b="b"/>
              <a:pathLst>
                <a:path w="248" h="125" extrusionOk="0">
                  <a:moveTo>
                    <a:pt x="248" y="0"/>
                  </a:moveTo>
                  <a:lnTo>
                    <a:pt x="1" y="124"/>
                  </a:lnTo>
                  <a:lnTo>
                    <a:pt x="124"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5"/>
            <p:cNvSpPr/>
            <p:nvPr/>
          </p:nvSpPr>
          <p:spPr>
            <a:xfrm>
              <a:off x="1840200" y="3072925"/>
              <a:ext cx="1650" cy="3125"/>
            </a:xfrm>
            <a:custGeom>
              <a:avLst/>
              <a:gdLst/>
              <a:ahLst/>
              <a:cxnLst/>
              <a:rect l="l" t="t" r="r" b="b"/>
              <a:pathLst>
                <a:path w="66" h="125" extrusionOk="0">
                  <a:moveTo>
                    <a:pt x="65" y="1"/>
                  </a:moveTo>
                  <a:lnTo>
                    <a:pt x="1" y="60"/>
                  </a:lnTo>
                  <a:lnTo>
                    <a:pt x="1"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5"/>
            <p:cNvSpPr/>
            <p:nvPr/>
          </p:nvSpPr>
          <p:spPr>
            <a:xfrm>
              <a:off x="1472400" y="3089875"/>
              <a:ext cx="1625" cy="1625"/>
            </a:xfrm>
            <a:custGeom>
              <a:avLst/>
              <a:gdLst/>
              <a:ahLst/>
              <a:cxnLst/>
              <a:rect l="l" t="t" r="r" b="b"/>
              <a:pathLst>
                <a:path w="65" h="65" extrusionOk="0">
                  <a:moveTo>
                    <a:pt x="64" y="0"/>
                  </a:moveTo>
                  <a:lnTo>
                    <a:pt x="0" y="65"/>
                  </a:lnTo>
                  <a:cubicBezTo>
                    <a:pt x="64" y="65"/>
                    <a:pt x="64" y="65"/>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5"/>
            <p:cNvSpPr/>
            <p:nvPr/>
          </p:nvSpPr>
          <p:spPr>
            <a:xfrm>
              <a:off x="1483275" y="3086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5"/>
            <p:cNvSpPr/>
            <p:nvPr/>
          </p:nvSpPr>
          <p:spPr>
            <a:xfrm>
              <a:off x="1673300" y="3026125"/>
              <a:ext cx="4725" cy="5050"/>
            </a:xfrm>
            <a:custGeom>
              <a:avLst/>
              <a:gdLst/>
              <a:ahLst/>
              <a:cxnLst/>
              <a:rect l="l" t="t" r="r" b="b"/>
              <a:pathLst>
                <a:path w="189" h="202" extrusionOk="0">
                  <a:moveTo>
                    <a:pt x="30" y="0"/>
                  </a:moveTo>
                  <a:cubicBezTo>
                    <a:pt x="12" y="0"/>
                    <a:pt x="1" y="22"/>
                    <a:pt x="1" y="78"/>
                  </a:cubicBezTo>
                  <a:lnTo>
                    <a:pt x="65" y="201"/>
                  </a:lnTo>
                  <a:lnTo>
                    <a:pt x="188" y="201"/>
                  </a:lnTo>
                  <a:cubicBezTo>
                    <a:pt x="144" y="115"/>
                    <a:pt x="70"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5"/>
            <p:cNvSpPr/>
            <p:nvPr/>
          </p:nvSpPr>
          <p:spPr>
            <a:xfrm>
              <a:off x="1566725" y="3052775"/>
              <a:ext cx="1500" cy="4725"/>
            </a:xfrm>
            <a:custGeom>
              <a:avLst/>
              <a:gdLst/>
              <a:ahLst/>
              <a:cxnLst/>
              <a:rect l="l" t="t" r="r" b="b"/>
              <a:pathLst>
                <a:path w="60" h="189" extrusionOk="0">
                  <a:moveTo>
                    <a:pt x="60" y="1"/>
                  </a:moveTo>
                  <a:lnTo>
                    <a:pt x="60" y="1"/>
                  </a:lnTo>
                  <a:cubicBezTo>
                    <a:pt x="1" y="65"/>
                    <a:pt x="1" y="124"/>
                    <a:pt x="1" y="124"/>
                  </a:cubicBezTo>
                  <a:lnTo>
                    <a:pt x="1" y="189"/>
                  </a:lnTo>
                  <a:cubicBezTo>
                    <a:pt x="1"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5"/>
            <p:cNvSpPr/>
            <p:nvPr/>
          </p:nvSpPr>
          <p:spPr>
            <a:xfrm>
              <a:off x="1563625" y="3069850"/>
              <a:ext cx="3125" cy="1500"/>
            </a:xfrm>
            <a:custGeom>
              <a:avLst/>
              <a:gdLst/>
              <a:ahLst/>
              <a:cxnLst/>
              <a:rect l="l" t="t" r="r" b="b"/>
              <a:pathLst>
                <a:path w="125" h="60" extrusionOk="0">
                  <a:moveTo>
                    <a:pt x="1" y="0"/>
                  </a:moveTo>
                  <a:cubicBezTo>
                    <a:pt x="1" y="0"/>
                    <a:pt x="60" y="60"/>
                    <a:pt x="125"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5"/>
            <p:cNvSpPr/>
            <p:nvPr/>
          </p:nvSpPr>
          <p:spPr>
            <a:xfrm>
              <a:off x="1426025" y="3116200"/>
              <a:ext cx="3125" cy="3125"/>
            </a:xfrm>
            <a:custGeom>
              <a:avLst/>
              <a:gdLst/>
              <a:ahLst/>
              <a:cxnLst/>
              <a:rect l="l" t="t" r="r" b="b"/>
              <a:pathLst>
                <a:path w="125" h="125" extrusionOk="0">
                  <a:moveTo>
                    <a:pt x="1" y="1"/>
                  </a:moveTo>
                  <a:lnTo>
                    <a:pt x="65"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5"/>
            <p:cNvSpPr/>
            <p:nvPr/>
          </p:nvSpPr>
          <p:spPr>
            <a:xfrm>
              <a:off x="1772200" y="3048200"/>
              <a:ext cx="3125" cy="4400"/>
            </a:xfrm>
            <a:custGeom>
              <a:avLst/>
              <a:gdLst/>
              <a:ahLst/>
              <a:cxnLst/>
              <a:rect l="l" t="t" r="r" b="b"/>
              <a:pathLst>
                <a:path w="125" h="176" extrusionOk="0">
                  <a:moveTo>
                    <a:pt x="1" y="1"/>
                  </a:moveTo>
                  <a:cubicBezTo>
                    <a:pt x="46" y="88"/>
                    <a:pt x="60" y="176"/>
                    <a:pt x="85" y="176"/>
                  </a:cubicBezTo>
                  <a:cubicBezTo>
                    <a:pt x="95" y="176"/>
                    <a:pt x="107" y="161"/>
                    <a:pt x="125" y="124"/>
                  </a:cubicBezTo>
                  <a:cubicBezTo>
                    <a:pt x="65" y="60"/>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5"/>
            <p:cNvSpPr/>
            <p:nvPr/>
          </p:nvSpPr>
          <p:spPr>
            <a:xfrm>
              <a:off x="1466200" y="3052775"/>
              <a:ext cx="1650" cy="1650"/>
            </a:xfrm>
            <a:custGeom>
              <a:avLst/>
              <a:gdLst/>
              <a:ahLst/>
              <a:cxnLst/>
              <a:rect l="l" t="t" r="r" b="b"/>
              <a:pathLst>
                <a:path w="66" h="66" extrusionOk="0">
                  <a:moveTo>
                    <a:pt x="65" y="1"/>
                  </a:moveTo>
                  <a:cubicBezTo>
                    <a:pt x="1" y="1"/>
                    <a:pt x="1" y="65"/>
                    <a:pt x="1"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5"/>
            <p:cNvSpPr/>
            <p:nvPr/>
          </p:nvSpPr>
          <p:spPr>
            <a:xfrm>
              <a:off x="1766025" y="3046000"/>
              <a:ext cx="6200" cy="2225"/>
            </a:xfrm>
            <a:custGeom>
              <a:avLst/>
              <a:gdLst/>
              <a:ahLst/>
              <a:cxnLst/>
              <a:rect l="l" t="t" r="r" b="b"/>
              <a:pathLst>
                <a:path w="248" h="89" extrusionOk="0">
                  <a:moveTo>
                    <a:pt x="95" y="0"/>
                  </a:moveTo>
                  <a:cubicBezTo>
                    <a:pt x="67" y="0"/>
                    <a:pt x="37" y="7"/>
                    <a:pt x="1" y="24"/>
                  </a:cubicBezTo>
                  <a:cubicBezTo>
                    <a:pt x="1" y="24"/>
                    <a:pt x="65" y="24"/>
                    <a:pt x="65" y="89"/>
                  </a:cubicBezTo>
                  <a:lnTo>
                    <a:pt x="248" y="89"/>
                  </a:lnTo>
                  <a:cubicBezTo>
                    <a:pt x="206" y="43"/>
                    <a:pt x="16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5"/>
            <p:cNvSpPr/>
            <p:nvPr/>
          </p:nvSpPr>
          <p:spPr>
            <a:xfrm>
              <a:off x="1273100" y="3252200"/>
              <a:ext cx="1500" cy="1150"/>
            </a:xfrm>
            <a:custGeom>
              <a:avLst/>
              <a:gdLst/>
              <a:ahLst/>
              <a:cxnLst/>
              <a:rect l="l" t="t" r="r" b="b"/>
              <a:pathLst>
                <a:path w="60" h="46" extrusionOk="0">
                  <a:moveTo>
                    <a:pt x="0" y="1"/>
                  </a:moveTo>
                  <a:cubicBezTo>
                    <a:pt x="30" y="30"/>
                    <a:pt x="45" y="45"/>
                    <a:pt x="52" y="45"/>
                  </a:cubicBezTo>
                  <a:cubicBezTo>
                    <a:pt x="59" y="45"/>
                    <a:pt x="59" y="3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5"/>
            <p:cNvSpPr/>
            <p:nvPr/>
          </p:nvSpPr>
          <p:spPr>
            <a:xfrm>
              <a:off x="1215850" y="3289300"/>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5"/>
            <p:cNvSpPr/>
            <p:nvPr/>
          </p:nvSpPr>
          <p:spPr>
            <a:xfrm>
              <a:off x="1817100" y="3063650"/>
              <a:ext cx="25" cy="1525"/>
            </a:xfrm>
            <a:custGeom>
              <a:avLst/>
              <a:gdLst/>
              <a:ahLst/>
              <a:cxnLst/>
              <a:rect l="l" t="t" r="r" b="b"/>
              <a:pathLst>
                <a:path w="1" h="61" extrusionOk="0">
                  <a:moveTo>
                    <a:pt x="0" y="60"/>
                  </a:moveTo>
                  <a:cubicBezTo>
                    <a:pt x="0" y="60"/>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5"/>
            <p:cNvSpPr/>
            <p:nvPr/>
          </p:nvSpPr>
          <p:spPr>
            <a:xfrm>
              <a:off x="1815475" y="3080600"/>
              <a:ext cx="1650" cy="1625"/>
            </a:xfrm>
            <a:custGeom>
              <a:avLst/>
              <a:gdLst/>
              <a:ahLst/>
              <a:cxnLst/>
              <a:rect l="l" t="t" r="r" b="b"/>
              <a:pathLst>
                <a:path w="66" h="65" extrusionOk="0">
                  <a:moveTo>
                    <a:pt x="65" y="0"/>
                  </a:moveTo>
                  <a:lnTo>
                    <a:pt x="65" y="0"/>
                  </a:lnTo>
                  <a:cubicBezTo>
                    <a:pt x="65" y="0"/>
                    <a:pt x="1" y="0"/>
                    <a:pt x="1"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5"/>
            <p:cNvSpPr/>
            <p:nvPr/>
          </p:nvSpPr>
          <p:spPr>
            <a:xfrm>
              <a:off x="1746000" y="3063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5"/>
            <p:cNvSpPr/>
            <p:nvPr/>
          </p:nvSpPr>
          <p:spPr>
            <a:xfrm>
              <a:off x="1817100" y="30651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5"/>
            <p:cNvSpPr/>
            <p:nvPr/>
          </p:nvSpPr>
          <p:spPr>
            <a:xfrm>
              <a:off x="1818575" y="3065150"/>
              <a:ext cx="1625" cy="1625"/>
            </a:xfrm>
            <a:custGeom>
              <a:avLst/>
              <a:gdLst/>
              <a:ahLst/>
              <a:cxnLst/>
              <a:rect l="l" t="t" r="r" b="b"/>
              <a:pathLst>
                <a:path w="65" h="65" extrusionOk="0">
                  <a:moveTo>
                    <a:pt x="1" y="0"/>
                  </a:moveTo>
                  <a:lnTo>
                    <a:pt x="1" y="65"/>
                  </a:ln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5"/>
            <p:cNvSpPr/>
            <p:nvPr/>
          </p:nvSpPr>
          <p:spPr>
            <a:xfrm>
              <a:off x="1814000" y="3063650"/>
              <a:ext cx="3125" cy="1525"/>
            </a:xfrm>
            <a:custGeom>
              <a:avLst/>
              <a:gdLst/>
              <a:ahLst/>
              <a:cxnLst/>
              <a:rect l="l" t="t" r="r" b="b"/>
              <a:pathLst>
                <a:path w="125" h="61" extrusionOk="0">
                  <a:moveTo>
                    <a:pt x="1" y="1"/>
                  </a:moveTo>
                  <a:cubicBezTo>
                    <a:pt x="60" y="1"/>
                    <a:pt x="60" y="60"/>
                    <a:pt x="124" y="60"/>
                  </a:cubicBezTo>
                  <a:cubicBezTo>
                    <a:pt x="60" y="60"/>
                    <a:pt x="60" y="60"/>
                    <a:pt x="124" y="60"/>
                  </a:cubicBezTo>
                  <a:cubicBezTo>
                    <a:pt x="60" y="60"/>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5"/>
            <p:cNvSpPr/>
            <p:nvPr/>
          </p:nvSpPr>
          <p:spPr>
            <a:xfrm>
              <a:off x="1344175" y="316565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5"/>
            <p:cNvSpPr/>
            <p:nvPr/>
          </p:nvSpPr>
          <p:spPr>
            <a:xfrm>
              <a:off x="1640900" y="3068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5"/>
            <p:cNvSpPr/>
            <p:nvPr/>
          </p:nvSpPr>
          <p:spPr>
            <a:xfrm>
              <a:off x="1636200" y="3057475"/>
              <a:ext cx="4725" cy="13875"/>
            </a:xfrm>
            <a:custGeom>
              <a:avLst/>
              <a:gdLst/>
              <a:ahLst/>
              <a:cxnLst/>
              <a:rect l="l" t="t" r="r" b="b"/>
              <a:pathLst>
                <a:path w="189" h="555" extrusionOk="0">
                  <a:moveTo>
                    <a:pt x="125" y="1"/>
                  </a:moveTo>
                  <a:lnTo>
                    <a:pt x="1" y="555"/>
                  </a:lnTo>
                  <a:cubicBezTo>
                    <a:pt x="42" y="438"/>
                    <a:pt x="81" y="396"/>
                    <a:pt x="120" y="396"/>
                  </a:cubicBezTo>
                  <a:cubicBezTo>
                    <a:pt x="143" y="396"/>
                    <a:pt x="166" y="409"/>
                    <a:pt x="189" y="431"/>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5"/>
            <p:cNvSpPr/>
            <p:nvPr/>
          </p:nvSpPr>
          <p:spPr>
            <a:xfrm>
              <a:off x="1214350" y="3030750"/>
              <a:ext cx="622800" cy="277125"/>
            </a:xfrm>
            <a:custGeom>
              <a:avLst/>
              <a:gdLst/>
              <a:ahLst/>
              <a:cxnLst/>
              <a:rect l="l" t="t" r="r" b="b"/>
              <a:pathLst>
                <a:path w="24912" h="11085" extrusionOk="0">
                  <a:moveTo>
                    <a:pt x="23403" y="1182"/>
                  </a:moveTo>
                  <a:cubicBezTo>
                    <a:pt x="23408" y="1182"/>
                    <a:pt x="23428" y="1218"/>
                    <a:pt x="23428" y="1253"/>
                  </a:cubicBezTo>
                  <a:cubicBezTo>
                    <a:pt x="23403" y="1201"/>
                    <a:pt x="23399" y="1182"/>
                    <a:pt x="23403" y="1182"/>
                  </a:cubicBezTo>
                  <a:close/>
                  <a:moveTo>
                    <a:pt x="14279" y="1253"/>
                  </a:moveTo>
                  <a:cubicBezTo>
                    <a:pt x="14343" y="1253"/>
                    <a:pt x="14343" y="1253"/>
                    <a:pt x="14402" y="1317"/>
                  </a:cubicBezTo>
                  <a:cubicBezTo>
                    <a:pt x="14402" y="1334"/>
                    <a:pt x="14397" y="1341"/>
                    <a:pt x="14388" y="1341"/>
                  </a:cubicBezTo>
                  <a:cubicBezTo>
                    <a:pt x="14367" y="1341"/>
                    <a:pt x="14324" y="1298"/>
                    <a:pt x="14279" y="1253"/>
                  </a:cubicBezTo>
                  <a:close/>
                  <a:moveTo>
                    <a:pt x="16712" y="1466"/>
                  </a:moveTo>
                  <a:cubicBezTo>
                    <a:pt x="16705" y="1477"/>
                    <a:pt x="16699" y="1489"/>
                    <a:pt x="16692" y="1500"/>
                  </a:cubicBezTo>
                  <a:cubicBezTo>
                    <a:pt x="16700" y="1492"/>
                    <a:pt x="16706" y="1481"/>
                    <a:pt x="16712" y="1466"/>
                  </a:cubicBezTo>
                  <a:close/>
                  <a:moveTo>
                    <a:pt x="17548" y="1488"/>
                  </a:moveTo>
                  <a:lnTo>
                    <a:pt x="17548" y="1488"/>
                  </a:lnTo>
                  <a:cubicBezTo>
                    <a:pt x="17551" y="1493"/>
                    <a:pt x="17554" y="1497"/>
                    <a:pt x="17557" y="1500"/>
                  </a:cubicBezTo>
                  <a:cubicBezTo>
                    <a:pt x="17554" y="1496"/>
                    <a:pt x="17551" y="1492"/>
                    <a:pt x="17548" y="1488"/>
                  </a:cubicBezTo>
                  <a:close/>
                  <a:moveTo>
                    <a:pt x="14870" y="1604"/>
                  </a:moveTo>
                  <a:lnTo>
                    <a:pt x="14837" y="1624"/>
                  </a:lnTo>
                  <a:cubicBezTo>
                    <a:pt x="14852" y="1624"/>
                    <a:pt x="14863" y="1616"/>
                    <a:pt x="14870" y="1604"/>
                  </a:cubicBezTo>
                  <a:close/>
                  <a:moveTo>
                    <a:pt x="24143" y="1979"/>
                  </a:moveTo>
                  <a:cubicBezTo>
                    <a:pt x="24132" y="1979"/>
                    <a:pt x="24121" y="1983"/>
                    <a:pt x="24110" y="1994"/>
                  </a:cubicBezTo>
                  <a:cubicBezTo>
                    <a:pt x="24118" y="1991"/>
                    <a:pt x="24126" y="1989"/>
                    <a:pt x="24133" y="1989"/>
                  </a:cubicBezTo>
                  <a:cubicBezTo>
                    <a:pt x="24177" y="1989"/>
                    <a:pt x="24204" y="2055"/>
                    <a:pt x="24234" y="2113"/>
                  </a:cubicBezTo>
                  <a:lnTo>
                    <a:pt x="24234" y="2113"/>
                  </a:lnTo>
                  <a:cubicBezTo>
                    <a:pt x="24231" y="2063"/>
                    <a:pt x="24189" y="1979"/>
                    <a:pt x="24143" y="1979"/>
                  </a:cubicBezTo>
                  <a:close/>
                  <a:moveTo>
                    <a:pt x="7108" y="2365"/>
                  </a:moveTo>
                  <a:cubicBezTo>
                    <a:pt x="7079" y="2365"/>
                    <a:pt x="7078" y="2381"/>
                    <a:pt x="7085" y="2396"/>
                  </a:cubicBezTo>
                  <a:lnTo>
                    <a:pt x="7085" y="2396"/>
                  </a:lnTo>
                  <a:cubicBezTo>
                    <a:pt x="7093" y="2387"/>
                    <a:pt x="7100" y="2376"/>
                    <a:pt x="7108" y="2365"/>
                  </a:cubicBezTo>
                  <a:close/>
                  <a:moveTo>
                    <a:pt x="11376" y="2118"/>
                  </a:moveTo>
                  <a:cubicBezTo>
                    <a:pt x="11325" y="2118"/>
                    <a:pt x="11277" y="2195"/>
                    <a:pt x="11227" y="2198"/>
                  </a:cubicBezTo>
                  <a:lnTo>
                    <a:pt x="11227" y="2198"/>
                  </a:lnTo>
                  <a:cubicBezTo>
                    <a:pt x="11217" y="2195"/>
                    <a:pt x="11208" y="2193"/>
                    <a:pt x="11199" y="2191"/>
                  </a:cubicBezTo>
                  <a:lnTo>
                    <a:pt x="11199" y="2191"/>
                  </a:lnTo>
                  <a:cubicBezTo>
                    <a:pt x="11208" y="2196"/>
                    <a:pt x="11216" y="2199"/>
                    <a:pt x="11224" y="2199"/>
                  </a:cubicBezTo>
                  <a:cubicBezTo>
                    <a:pt x="11225" y="2199"/>
                    <a:pt x="11226" y="2198"/>
                    <a:pt x="11227" y="2198"/>
                  </a:cubicBezTo>
                  <a:lnTo>
                    <a:pt x="11227" y="2198"/>
                  </a:lnTo>
                  <a:cubicBezTo>
                    <a:pt x="11252" y="2207"/>
                    <a:pt x="11280" y="2221"/>
                    <a:pt x="11311" y="2242"/>
                  </a:cubicBezTo>
                  <a:lnTo>
                    <a:pt x="11188" y="2306"/>
                  </a:lnTo>
                  <a:cubicBezTo>
                    <a:pt x="11311" y="2553"/>
                    <a:pt x="11435" y="2430"/>
                    <a:pt x="11623" y="2553"/>
                  </a:cubicBezTo>
                  <a:cubicBezTo>
                    <a:pt x="11559" y="2489"/>
                    <a:pt x="11188" y="2242"/>
                    <a:pt x="11376" y="2118"/>
                  </a:cubicBezTo>
                  <a:close/>
                  <a:moveTo>
                    <a:pt x="7852" y="3908"/>
                  </a:moveTo>
                  <a:lnTo>
                    <a:pt x="7849" y="3913"/>
                  </a:lnTo>
                  <a:cubicBezTo>
                    <a:pt x="7850" y="3912"/>
                    <a:pt x="7851" y="3910"/>
                    <a:pt x="7852" y="3908"/>
                  </a:cubicBezTo>
                  <a:close/>
                  <a:moveTo>
                    <a:pt x="4081" y="5026"/>
                  </a:moveTo>
                  <a:cubicBezTo>
                    <a:pt x="4081" y="5078"/>
                    <a:pt x="4070" y="5097"/>
                    <a:pt x="4057" y="5097"/>
                  </a:cubicBezTo>
                  <a:cubicBezTo>
                    <a:pt x="4038" y="5097"/>
                    <a:pt x="4017" y="5061"/>
                    <a:pt x="4017" y="5026"/>
                  </a:cubicBezTo>
                  <a:close/>
                  <a:moveTo>
                    <a:pt x="5439" y="5699"/>
                  </a:moveTo>
                  <a:lnTo>
                    <a:pt x="5439" y="5699"/>
                  </a:lnTo>
                  <a:cubicBezTo>
                    <a:pt x="5439" y="5700"/>
                    <a:pt x="5440" y="5702"/>
                    <a:pt x="5441" y="5704"/>
                  </a:cubicBezTo>
                  <a:cubicBezTo>
                    <a:pt x="5440" y="5702"/>
                    <a:pt x="5439" y="5700"/>
                    <a:pt x="5439" y="5699"/>
                  </a:cubicBezTo>
                  <a:close/>
                  <a:moveTo>
                    <a:pt x="2409" y="6569"/>
                  </a:moveTo>
                  <a:cubicBezTo>
                    <a:pt x="2420" y="6573"/>
                    <a:pt x="2430" y="6577"/>
                    <a:pt x="2440" y="6580"/>
                  </a:cubicBezTo>
                  <a:lnTo>
                    <a:pt x="2440" y="6580"/>
                  </a:lnTo>
                  <a:cubicBezTo>
                    <a:pt x="2432" y="6576"/>
                    <a:pt x="2421" y="6572"/>
                    <a:pt x="2409" y="6569"/>
                  </a:cubicBezTo>
                  <a:close/>
                  <a:moveTo>
                    <a:pt x="2597" y="8612"/>
                  </a:moveTo>
                  <a:cubicBezTo>
                    <a:pt x="2585" y="8612"/>
                    <a:pt x="2575" y="8621"/>
                    <a:pt x="2566" y="8636"/>
                  </a:cubicBezTo>
                  <a:lnTo>
                    <a:pt x="2566" y="8636"/>
                  </a:lnTo>
                  <a:cubicBezTo>
                    <a:pt x="2585" y="8623"/>
                    <a:pt x="2597" y="8612"/>
                    <a:pt x="2597" y="8612"/>
                  </a:cubicBezTo>
                  <a:close/>
                  <a:moveTo>
                    <a:pt x="18333" y="1"/>
                  </a:moveTo>
                  <a:cubicBezTo>
                    <a:pt x="18301" y="1"/>
                    <a:pt x="18310" y="103"/>
                    <a:pt x="18359" y="204"/>
                  </a:cubicBezTo>
                  <a:lnTo>
                    <a:pt x="18235" y="328"/>
                  </a:lnTo>
                  <a:cubicBezTo>
                    <a:pt x="18235" y="218"/>
                    <a:pt x="18212" y="193"/>
                    <a:pt x="18180" y="193"/>
                  </a:cubicBezTo>
                  <a:cubicBezTo>
                    <a:pt x="18153" y="193"/>
                    <a:pt x="18118" y="212"/>
                    <a:pt x="18085" y="212"/>
                  </a:cubicBezTo>
                  <a:cubicBezTo>
                    <a:pt x="18047" y="212"/>
                    <a:pt x="18010" y="187"/>
                    <a:pt x="17988" y="81"/>
                  </a:cubicBezTo>
                  <a:cubicBezTo>
                    <a:pt x="17928" y="204"/>
                    <a:pt x="17617" y="204"/>
                    <a:pt x="17617" y="451"/>
                  </a:cubicBezTo>
                  <a:cubicBezTo>
                    <a:pt x="17557" y="451"/>
                    <a:pt x="17557" y="387"/>
                    <a:pt x="17617" y="387"/>
                  </a:cubicBezTo>
                  <a:cubicBezTo>
                    <a:pt x="17588" y="387"/>
                    <a:pt x="17543" y="373"/>
                    <a:pt x="17498" y="373"/>
                  </a:cubicBezTo>
                  <a:cubicBezTo>
                    <a:pt x="17451" y="373"/>
                    <a:pt x="17402" y="388"/>
                    <a:pt x="17369" y="451"/>
                  </a:cubicBezTo>
                  <a:lnTo>
                    <a:pt x="17369" y="204"/>
                  </a:lnTo>
                  <a:lnTo>
                    <a:pt x="17186" y="511"/>
                  </a:lnTo>
                  <a:cubicBezTo>
                    <a:pt x="17063" y="387"/>
                    <a:pt x="16999" y="328"/>
                    <a:pt x="17122" y="140"/>
                  </a:cubicBezTo>
                  <a:lnTo>
                    <a:pt x="17122" y="140"/>
                  </a:lnTo>
                  <a:cubicBezTo>
                    <a:pt x="16875" y="387"/>
                    <a:pt x="16939" y="204"/>
                    <a:pt x="16692" y="451"/>
                  </a:cubicBezTo>
                  <a:lnTo>
                    <a:pt x="16692" y="328"/>
                  </a:lnTo>
                  <a:cubicBezTo>
                    <a:pt x="16644" y="328"/>
                    <a:pt x="16563" y="430"/>
                    <a:pt x="16500" y="430"/>
                  </a:cubicBezTo>
                  <a:cubicBezTo>
                    <a:pt x="16479" y="430"/>
                    <a:pt x="16460" y="418"/>
                    <a:pt x="16445" y="387"/>
                  </a:cubicBezTo>
                  <a:cubicBezTo>
                    <a:pt x="16380" y="264"/>
                    <a:pt x="16197" y="264"/>
                    <a:pt x="15950" y="264"/>
                  </a:cubicBezTo>
                  <a:cubicBezTo>
                    <a:pt x="15847" y="290"/>
                    <a:pt x="15732" y="306"/>
                    <a:pt x="15615" y="306"/>
                  </a:cubicBezTo>
                  <a:cubicBezTo>
                    <a:pt x="15453" y="306"/>
                    <a:pt x="15288" y="276"/>
                    <a:pt x="15144" y="204"/>
                  </a:cubicBezTo>
                  <a:lnTo>
                    <a:pt x="15144" y="204"/>
                  </a:lnTo>
                  <a:cubicBezTo>
                    <a:pt x="15177" y="304"/>
                    <a:pt x="15179" y="337"/>
                    <a:pt x="15165" y="337"/>
                  </a:cubicBezTo>
                  <a:cubicBezTo>
                    <a:pt x="15137" y="337"/>
                    <a:pt x="15054" y="229"/>
                    <a:pt x="15003" y="229"/>
                  </a:cubicBezTo>
                  <a:cubicBezTo>
                    <a:pt x="14978" y="229"/>
                    <a:pt x="14961" y="254"/>
                    <a:pt x="14961" y="328"/>
                  </a:cubicBezTo>
                  <a:cubicBezTo>
                    <a:pt x="14897" y="264"/>
                    <a:pt x="14837" y="204"/>
                    <a:pt x="14897" y="140"/>
                  </a:cubicBezTo>
                  <a:lnTo>
                    <a:pt x="14897" y="140"/>
                  </a:lnTo>
                  <a:cubicBezTo>
                    <a:pt x="14867" y="150"/>
                    <a:pt x="14838" y="154"/>
                    <a:pt x="14811" y="154"/>
                  </a:cubicBezTo>
                  <a:cubicBezTo>
                    <a:pt x="14744" y="154"/>
                    <a:pt x="14685" y="131"/>
                    <a:pt x="14631" y="131"/>
                  </a:cubicBezTo>
                  <a:cubicBezTo>
                    <a:pt x="14573" y="131"/>
                    <a:pt x="14520" y="157"/>
                    <a:pt x="14466" y="264"/>
                  </a:cubicBezTo>
                  <a:cubicBezTo>
                    <a:pt x="14402" y="204"/>
                    <a:pt x="14466" y="140"/>
                    <a:pt x="14466" y="81"/>
                  </a:cubicBezTo>
                  <a:cubicBezTo>
                    <a:pt x="14402" y="81"/>
                    <a:pt x="14402" y="140"/>
                    <a:pt x="14343" y="140"/>
                  </a:cubicBezTo>
                  <a:cubicBezTo>
                    <a:pt x="14343" y="81"/>
                    <a:pt x="14402" y="16"/>
                    <a:pt x="14402" y="16"/>
                  </a:cubicBezTo>
                  <a:cubicBezTo>
                    <a:pt x="14155" y="16"/>
                    <a:pt x="14155" y="328"/>
                    <a:pt x="14219" y="575"/>
                  </a:cubicBezTo>
                  <a:cubicBezTo>
                    <a:pt x="14175" y="531"/>
                    <a:pt x="14139" y="510"/>
                    <a:pt x="14107" y="510"/>
                  </a:cubicBezTo>
                  <a:cubicBezTo>
                    <a:pt x="14050" y="510"/>
                    <a:pt x="14010" y="578"/>
                    <a:pt x="13972" y="699"/>
                  </a:cubicBezTo>
                  <a:cubicBezTo>
                    <a:pt x="13908" y="575"/>
                    <a:pt x="13848" y="511"/>
                    <a:pt x="13972" y="451"/>
                  </a:cubicBezTo>
                  <a:cubicBezTo>
                    <a:pt x="13946" y="451"/>
                    <a:pt x="13859" y="441"/>
                    <a:pt x="13766" y="441"/>
                  </a:cubicBezTo>
                  <a:cubicBezTo>
                    <a:pt x="13629" y="441"/>
                    <a:pt x="13477" y="464"/>
                    <a:pt x="13477" y="575"/>
                  </a:cubicBezTo>
                  <a:cubicBezTo>
                    <a:pt x="13477" y="556"/>
                    <a:pt x="13467" y="548"/>
                    <a:pt x="13451" y="548"/>
                  </a:cubicBezTo>
                  <a:cubicBezTo>
                    <a:pt x="13415" y="548"/>
                    <a:pt x="13354" y="593"/>
                    <a:pt x="13354" y="634"/>
                  </a:cubicBezTo>
                  <a:cubicBezTo>
                    <a:pt x="13228" y="634"/>
                    <a:pt x="13187" y="608"/>
                    <a:pt x="13119" y="608"/>
                  </a:cubicBezTo>
                  <a:cubicBezTo>
                    <a:pt x="13084" y="608"/>
                    <a:pt x="13044" y="615"/>
                    <a:pt x="12983" y="634"/>
                  </a:cubicBezTo>
                  <a:lnTo>
                    <a:pt x="13042" y="699"/>
                  </a:lnTo>
                  <a:cubicBezTo>
                    <a:pt x="13017" y="805"/>
                    <a:pt x="12990" y="831"/>
                    <a:pt x="12954" y="831"/>
                  </a:cubicBezTo>
                  <a:cubicBezTo>
                    <a:pt x="12919" y="831"/>
                    <a:pt x="12876" y="808"/>
                    <a:pt x="12817" y="808"/>
                  </a:cubicBezTo>
                  <a:cubicBezTo>
                    <a:pt x="12792" y="808"/>
                    <a:pt x="12766" y="812"/>
                    <a:pt x="12736" y="822"/>
                  </a:cubicBezTo>
                  <a:lnTo>
                    <a:pt x="12736" y="758"/>
                  </a:lnTo>
                  <a:cubicBezTo>
                    <a:pt x="12668" y="731"/>
                    <a:pt x="12623" y="722"/>
                    <a:pt x="12593" y="722"/>
                  </a:cubicBezTo>
                  <a:cubicBezTo>
                    <a:pt x="12523" y="722"/>
                    <a:pt x="12522" y="769"/>
                    <a:pt x="12470" y="769"/>
                  </a:cubicBezTo>
                  <a:cubicBezTo>
                    <a:pt x="12440" y="769"/>
                    <a:pt x="12391" y="752"/>
                    <a:pt x="12300" y="699"/>
                  </a:cubicBezTo>
                  <a:lnTo>
                    <a:pt x="12300" y="882"/>
                  </a:lnTo>
                  <a:cubicBezTo>
                    <a:pt x="12317" y="960"/>
                    <a:pt x="12305" y="987"/>
                    <a:pt x="12277" y="987"/>
                  </a:cubicBezTo>
                  <a:cubicBezTo>
                    <a:pt x="12212" y="987"/>
                    <a:pt x="12057" y="840"/>
                    <a:pt x="11948" y="840"/>
                  </a:cubicBezTo>
                  <a:cubicBezTo>
                    <a:pt x="11918" y="840"/>
                    <a:pt x="11890" y="852"/>
                    <a:pt x="11870" y="882"/>
                  </a:cubicBezTo>
                  <a:lnTo>
                    <a:pt x="11929" y="946"/>
                  </a:lnTo>
                  <a:cubicBezTo>
                    <a:pt x="11924" y="958"/>
                    <a:pt x="11915" y="964"/>
                    <a:pt x="11905" y="964"/>
                  </a:cubicBezTo>
                  <a:cubicBezTo>
                    <a:pt x="11810" y="964"/>
                    <a:pt x="11546" y="511"/>
                    <a:pt x="11435" y="511"/>
                  </a:cubicBezTo>
                  <a:cubicBezTo>
                    <a:pt x="11435" y="451"/>
                    <a:pt x="11499" y="451"/>
                    <a:pt x="11499" y="387"/>
                  </a:cubicBezTo>
                  <a:cubicBezTo>
                    <a:pt x="11455" y="370"/>
                    <a:pt x="11424" y="362"/>
                    <a:pt x="11401" y="362"/>
                  </a:cubicBezTo>
                  <a:cubicBezTo>
                    <a:pt x="11266" y="362"/>
                    <a:pt x="11473" y="644"/>
                    <a:pt x="11311" y="699"/>
                  </a:cubicBezTo>
                  <a:cubicBezTo>
                    <a:pt x="11252" y="634"/>
                    <a:pt x="11311" y="451"/>
                    <a:pt x="11188" y="451"/>
                  </a:cubicBezTo>
                  <a:cubicBezTo>
                    <a:pt x="11176" y="439"/>
                    <a:pt x="11164" y="433"/>
                    <a:pt x="11152" y="433"/>
                  </a:cubicBezTo>
                  <a:cubicBezTo>
                    <a:pt x="11101" y="433"/>
                    <a:pt x="11040" y="523"/>
                    <a:pt x="10940" y="575"/>
                  </a:cubicBezTo>
                  <a:cubicBezTo>
                    <a:pt x="10850" y="666"/>
                    <a:pt x="10794" y="722"/>
                    <a:pt x="10721" y="722"/>
                  </a:cubicBezTo>
                  <a:cubicBezTo>
                    <a:pt x="10695" y="722"/>
                    <a:pt x="10667" y="715"/>
                    <a:pt x="10634" y="699"/>
                  </a:cubicBezTo>
                  <a:lnTo>
                    <a:pt x="10634" y="699"/>
                  </a:lnTo>
                  <a:cubicBezTo>
                    <a:pt x="10693" y="758"/>
                    <a:pt x="10757" y="882"/>
                    <a:pt x="10634" y="946"/>
                  </a:cubicBezTo>
                  <a:cubicBezTo>
                    <a:pt x="10569" y="946"/>
                    <a:pt x="10446" y="946"/>
                    <a:pt x="10386" y="882"/>
                  </a:cubicBezTo>
                  <a:cubicBezTo>
                    <a:pt x="10263" y="882"/>
                    <a:pt x="10139" y="882"/>
                    <a:pt x="10139" y="1005"/>
                  </a:cubicBezTo>
                  <a:cubicBezTo>
                    <a:pt x="10075" y="1005"/>
                    <a:pt x="10075" y="1005"/>
                    <a:pt x="10075" y="946"/>
                  </a:cubicBezTo>
                  <a:lnTo>
                    <a:pt x="9892" y="1129"/>
                  </a:lnTo>
                  <a:cubicBezTo>
                    <a:pt x="9828" y="1193"/>
                    <a:pt x="9768" y="1253"/>
                    <a:pt x="9768" y="1317"/>
                  </a:cubicBezTo>
                  <a:cubicBezTo>
                    <a:pt x="9716" y="1212"/>
                    <a:pt x="9652" y="1174"/>
                    <a:pt x="9587" y="1174"/>
                  </a:cubicBezTo>
                  <a:cubicBezTo>
                    <a:pt x="9497" y="1174"/>
                    <a:pt x="9404" y="1246"/>
                    <a:pt x="9333" y="1317"/>
                  </a:cubicBezTo>
                  <a:cubicBezTo>
                    <a:pt x="9255" y="1395"/>
                    <a:pt x="9177" y="1473"/>
                    <a:pt x="9115" y="1473"/>
                  </a:cubicBezTo>
                  <a:cubicBezTo>
                    <a:pt x="9079" y="1473"/>
                    <a:pt x="9048" y="1446"/>
                    <a:pt x="9026" y="1376"/>
                  </a:cubicBezTo>
                  <a:lnTo>
                    <a:pt x="8715" y="1500"/>
                  </a:lnTo>
                  <a:lnTo>
                    <a:pt x="8656" y="1441"/>
                  </a:lnTo>
                  <a:cubicBezTo>
                    <a:pt x="8468" y="1500"/>
                    <a:pt x="8468" y="1688"/>
                    <a:pt x="8408" y="1811"/>
                  </a:cubicBezTo>
                  <a:cubicBezTo>
                    <a:pt x="8344" y="1811"/>
                    <a:pt x="8408" y="1747"/>
                    <a:pt x="8344" y="1747"/>
                  </a:cubicBezTo>
                  <a:cubicBezTo>
                    <a:pt x="8220" y="1747"/>
                    <a:pt x="8097" y="1811"/>
                    <a:pt x="8037" y="1871"/>
                  </a:cubicBezTo>
                  <a:cubicBezTo>
                    <a:pt x="7973" y="1935"/>
                    <a:pt x="7973" y="1994"/>
                    <a:pt x="7914" y="2182"/>
                  </a:cubicBezTo>
                  <a:lnTo>
                    <a:pt x="7790" y="2059"/>
                  </a:lnTo>
                  <a:cubicBezTo>
                    <a:pt x="7790" y="2118"/>
                    <a:pt x="7666" y="2118"/>
                    <a:pt x="7478" y="2182"/>
                  </a:cubicBezTo>
                  <a:cubicBezTo>
                    <a:pt x="7355" y="2182"/>
                    <a:pt x="7172" y="2242"/>
                    <a:pt x="7108" y="2430"/>
                  </a:cubicBezTo>
                  <a:cubicBezTo>
                    <a:pt x="7108" y="2430"/>
                    <a:pt x="7092" y="2413"/>
                    <a:pt x="7085" y="2396"/>
                  </a:cubicBezTo>
                  <a:lnTo>
                    <a:pt x="7085" y="2396"/>
                  </a:lnTo>
                  <a:cubicBezTo>
                    <a:pt x="6955" y="2554"/>
                    <a:pt x="6726" y="2557"/>
                    <a:pt x="6554" y="2613"/>
                  </a:cubicBezTo>
                  <a:cubicBezTo>
                    <a:pt x="6366" y="2677"/>
                    <a:pt x="6242" y="2736"/>
                    <a:pt x="6366" y="3048"/>
                  </a:cubicBezTo>
                  <a:lnTo>
                    <a:pt x="6306" y="3295"/>
                  </a:lnTo>
                  <a:cubicBezTo>
                    <a:pt x="6342" y="3277"/>
                    <a:pt x="6369" y="3270"/>
                    <a:pt x="6392" y="3270"/>
                  </a:cubicBezTo>
                  <a:cubicBezTo>
                    <a:pt x="6525" y="3270"/>
                    <a:pt x="6456" y="3542"/>
                    <a:pt x="6613" y="3542"/>
                  </a:cubicBezTo>
                  <a:cubicBezTo>
                    <a:pt x="6566" y="3589"/>
                    <a:pt x="6502" y="3609"/>
                    <a:pt x="6443" y="3609"/>
                  </a:cubicBezTo>
                  <a:cubicBezTo>
                    <a:pt x="6347" y="3609"/>
                    <a:pt x="6266" y="3555"/>
                    <a:pt x="6306" y="3478"/>
                  </a:cubicBezTo>
                  <a:lnTo>
                    <a:pt x="6366" y="3478"/>
                  </a:lnTo>
                  <a:cubicBezTo>
                    <a:pt x="6316" y="3394"/>
                    <a:pt x="6265" y="3365"/>
                    <a:pt x="6216" y="3365"/>
                  </a:cubicBezTo>
                  <a:cubicBezTo>
                    <a:pt x="6109" y="3365"/>
                    <a:pt x="6006" y="3501"/>
                    <a:pt x="5923" y="3501"/>
                  </a:cubicBezTo>
                  <a:cubicBezTo>
                    <a:pt x="5905" y="3501"/>
                    <a:pt x="5888" y="3494"/>
                    <a:pt x="5871" y="3478"/>
                  </a:cubicBezTo>
                  <a:cubicBezTo>
                    <a:pt x="5441" y="3849"/>
                    <a:pt x="4882" y="4096"/>
                    <a:pt x="4511" y="4467"/>
                  </a:cubicBezTo>
                  <a:lnTo>
                    <a:pt x="4699" y="4591"/>
                  </a:lnTo>
                  <a:lnTo>
                    <a:pt x="4576" y="4714"/>
                  </a:lnTo>
                  <a:cubicBezTo>
                    <a:pt x="4511" y="4714"/>
                    <a:pt x="4388" y="4655"/>
                    <a:pt x="4511" y="4532"/>
                  </a:cubicBezTo>
                  <a:cubicBezTo>
                    <a:pt x="4494" y="4526"/>
                    <a:pt x="4479" y="4523"/>
                    <a:pt x="4466" y="4523"/>
                  </a:cubicBezTo>
                  <a:cubicBezTo>
                    <a:pt x="4339" y="4523"/>
                    <a:pt x="4394" y="4784"/>
                    <a:pt x="4452" y="4838"/>
                  </a:cubicBezTo>
                  <a:cubicBezTo>
                    <a:pt x="4421" y="4854"/>
                    <a:pt x="4395" y="4861"/>
                    <a:pt x="4375" y="4861"/>
                  </a:cubicBezTo>
                  <a:cubicBezTo>
                    <a:pt x="4243" y="4861"/>
                    <a:pt x="4308" y="4585"/>
                    <a:pt x="4274" y="4585"/>
                  </a:cubicBezTo>
                  <a:cubicBezTo>
                    <a:pt x="4272" y="4585"/>
                    <a:pt x="4268" y="4587"/>
                    <a:pt x="4264" y="4591"/>
                  </a:cubicBezTo>
                  <a:lnTo>
                    <a:pt x="4205" y="4714"/>
                  </a:lnTo>
                  <a:cubicBezTo>
                    <a:pt x="4205" y="4838"/>
                    <a:pt x="4328" y="4902"/>
                    <a:pt x="4205" y="5026"/>
                  </a:cubicBezTo>
                  <a:cubicBezTo>
                    <a:pt x="4081" y="5026"/>
                    <a:pt x="4017" y="4962"/>
                    <a:pt x="4017" y="4962"/>
                  </a:cubicBezTo>
                  <a:cubicBezTo>
                    <a:pt x="3957" y="4962"/>
                    <a:pt x="3957" y="4962"/>
                    <a:pt x="3957" y="5026"/>
                  </a:cubicBezTo>
                  <a:lnTo>
                    <a:pt x="3769" y="5150"/>
                  </a:lnTo>
                  <a:lnTo>
                    <a:pt x="3957" y="5209"/>
                  </a:lnTo>
                  <a:cubicBezTo>
                    <a:pt x="3957" y="5397"/>
                    <a:pt x="3834" y="5397"/>
                    <a:pt x="4017" y="5456"/>
                  </a:cubicBezTo>
                  <a:cubicBezTo>
                    <a:pt x="3985" y="5446"/>
                    <a:pt x="3955" y="5441"/>
                    <a:pt x="3927" y="5441"/>
                  </a:cubicBezTo>
                  <a:cubicBezTo>
                    <a:pt x="3789" y="5441"/>
                    <a:pt x="3678" y="5552"/>
                    <a:pt x="3522" y="5704"/>
                  </a:cubicBezTo>
                  <a:cubicBezTo>
                    <a:pt x="3398" y="5827"/>
                    <a:pt x="3275" y="6015"/>
                    <a:pt x="3215" y="6015"/>
                  </a:cubicBezTo>
                  <a:cubicBezTo>
                    <a:pt x="3215" y="6198"/>
                    <a:pt x="3092" y="6322"/>
                    <a:pt x="2968" y="6386"/>
                  </a:cubicBezTo>
                  <a:cubicBezTo>
                    <a:pt x="3028" y="6386"/>
                    <a:pt x="3215" y="6569"/>
                    <a:pt x="3028" y="6633"/>
                  </a:cubicBezTo>
                  <a:cubicBezTo>
                    <a:pt x="2949" y="6516"/>
                    <a:pt x="2890" y="6479"/>
                    <a:pt x="2836" y="6479"/>
                  </a:cubicBezTo>
                  <a:cubicBezTo>
                    <a:pt x="2741" y="6479"/>
                    <a:pt x="2660" y="6592"/>
                    <a:pt x="2522" y="6592"/>
                  </a:cubicBezTo>
                  <a:cubicBezTo>
                    <a:pt x="2496" y="6592"/>
                    <a:pt x="2469" y="6588"/>
                    <a:pt x="2440" y="6580"/>
                  </a:cubicBezTo>
                  <a:lnTo>
                    <a:pt x="2440" y="6580"/>
                  </a:lnTo>
                  <a:cubicBezTo>
                    <a:pt x="2605" y="6657"/>
                    <a:pt x="2121" y="6887"/>
                    <a:pt x="2474" y="7004"/>
                  </a:cubicBezTo>
                  <a:cubicBezTo>
                    <a:pt x="2456" y="7013"/>
                    <a:pt x="2442" y="7016"/>
                    <a:pt x="2428" y="7016"/>
                  </a:cubicBezTo>
                  <a:cubicBezTo>
                    <a:pt x="2348" y="7016"/>
                    <a:pt x="2333" y="6881"/>
                    <a:pt x="2226" y="6881"/>
                  </a:cubicBezTo>
                  <a:cubicBezTo>
                    <a:pt x="2162" y="7064"/>
                    <a:pt x="2038" y="7187"/>
                    <a:pt x="1855" y="7252"/>
                  </a:cubicBezTo>
                  <a:cubicBezTo>
                    <a:pt x="1791" y="7311"/>
                    <a:pt x="1668" y="7375"/>
                    <a:pt x="1608" y="7434"/>
                  </a:cubicBezTo>
                  <a:cubicBezTo>
                    <a:pt x="1544" y="7499"/>
                    <a:pt x="1485" y="7558"/>
                    <a:pt x="1420" y="7682"/>
                  </a:cubicBezTo>
                  <a:cubicBezTo>
                    <a:pt x="1485" y="7682"/>
                    <a:pt x="1544" y="7682"/>
                    <a:pt x="1608" y="7805"/>
                  </a:cubicBezTo>
                  <a:lnTo>
                    <a:pt x="1237" y="7805"/>
                  </a:lnTo>
                  <a:cubicBezTo>
                    <a:pt x="1173" y="7870"/>
                    <a:pt x="1420" y="8053"/>
                    <a:pt x="1173" y="8053"/>
                  </a:cubicBezTo>
                  <a:cubicBezTo>
                    <a:pt x="1237" y="8053"/>
                    <a:pt x="1297" y="8117"/>
                    <a:pt x="1297" y="8176"/>
                  </a:cubicBezTo>
                  <a:cubicBezTo>
                    <a:pt x="926" y="8364"/>
                    <a:pt x="743" y="8795"/>
                    <a:pt x="619" y="9165"/>
                  </a:cubicBezTo>
                  <a:lnTo>
                    <a:pt x="555" y="9289"/>
                  </a:lnTo>
                  <a:cubicBezTo>
                    <a:pt x="495" y="9353"/>
                    <a:pt x="495" y="9413"/>
                    <a:pt x="495" y="9477"/>
                  </a:cubicBezTo>
                  <a:cubicBezTo>
                    <a:pt x="431" y="9601"/>
                    <a:pt x="372" y="9660"/>
                    <a:pt x="372" y="9784"/>
                  </a:cubicBezTo>
                  <a:cubicBezTo>
                    <a:pt x="248" y="9972"/>
                    <a:pt x="125" y="10155"/>
                    <a:pt x="1" y="10219"/>
                  </a:cubicBezTo>
                  <a:cubicBezTo>
                    <a:pt x="125" y="10219"/>
                    <a:pt x="125" y="10278"/>
                    <a:pt x="60" y="10342"/>
                  </a:cubicBezTo>
                  <a:cubicBezTo>
                    <a:pt x="79" y="10323"/>
                    <a:pt x="103" y="10316"/>
                    <a:pt x="130" y="10316"/>
                  </a:cubicBezTo>
                  <a:cubicBezTo>
                    <a:pt x="192" y="10316"/>
                    <a:pt x="266" y="10360"/>
                    <a:pt x="308" y="10402"/>
                  </a:cubicBezTo>
                  <a:cubicBezTo>
                    <a:pt x="184" y="10466"/>
                    <a:pt x="125" y="10466"/>
                    <a:pt x="1" y="10525"/>
                  </a:cubicBezTo>
                  <a:cubicBezTo>
                    <a:pt x="125" y="10590"/>
                    <a:pt x="60" y="10649"/>
                    <a:pt x="60" y="10649"/>
                  </a:cubicBezTo>
                  <a:cubicBezTo>
                    <a:pt x="125" y="10649"/>
                    <a:pt x="125" y="10649"/>
                    <a:pt x="248" y="10713"/>
                  </a:cubicBezTo>
                  <a:lnTo>
                    <a:pt x="125" y="10713"/>
                  </a:lnTo>
                  <a:cubicBezTo>
                    <a:pt x="308" y="10773"/>
                    <a:pt x="431" y="10837"/>
                    <a:pt x="495" y="10961"/>
                  </a:cubicBezTo>
                  <a:cubicBezTo>
                    <a:pt x="555" y="10961"/>
                    <a:pt x="619" y="11020"/>
                    <a:pt x="678" y="11020"/>
                  </a:cubicBezTo>
                  <a:cubicBezTo>
                    <a:pt x="802" y="11020"/>
                    <a:pt x="866" y="11084"/>
                    <a:pt x="926" y="11084"/>
                  </a:cubicBezTo>
                  <a:lnTo>
                    <a:pt x="926" y="11020"/>
                  </a:lnTo>
                  <a:lnTo>
                    <a:pt x="926" y="10896"/>
                  </a:lnTo>
                  <a:cubicBezTo>
                    <a:pt x="990" y="10896"/>
                    <a:pt x="1049" y="10837"/>
                    <a:pt x="1114" y="10773"/>
                  </a:cubicBezTo>
                  <a:cubicBezTo>
                    <a:pt x="1237" y="10713"/>
                    <a:pt x="1361" y="10590"/>
                    <a:pt x="1173" y="10402"/>
                  </a:cubicBezTo>
                  <a:cubicBezTo>
                    <a:pt x="1197" y="10390"/>
                    <a:pt x="1216" y="10386"/>
                    <a:pt x="1232" y="10386"/>
                  </a:cubicBezTo>
                  <a:cubicBezTo>
                    <a:pt x="1299" y="10386"/>
                    <a:pt x="1309" y="10466"/>
                    <a:pt x="1361" y="10466"/>
                  </a:cubicBezTo>
                  <a:cubicBezTo>
                    <a:pt x="1237" y="10342"/>
                    <a:pt x="1237" y="10278"/>
                    <a:pt x="1361" y="10155"/>
                  </a:cubicBezTo>
                  <a:lnTo>
                    <a:pt x="1361" y="10219"/>
                  </a:lnTo>
                  <a:cubicBezTo>
                    <a:pt x="1361" y="10031"/>
                    <a:pt x="1420" y="9907"/>
                    <a:pt x="1544" y="9848"/>
                  </a:cubicBezTo>
                  <a:lnTo>
                    <a:pt x="1544" y="9784"/>
                  </a:lnTo>
                  <a:lnTo>
                    <a:pt x="1608" y="9784"/>
                  </a:lnTo>
                  <a:cubicBezTo>
                    <a:pt x="1608" y="9784"/>
                    <a:pt x="1608" y="9724"/>
                    <a:pt x="1668" y="9724"/>
                  </a:cubicBezTo>
                  <a:lnTo>
                    <a:pt x="1855" y="9536"/>
                  </a:lnTo>
                  <a:lnTo>
                    <a:pt x="1668" y="9477"/>
                  </a:lnTo>
                  <a:cubicBezTo>
                    <a:pt x="1732" y="9413"/>
                    <a:pt x="1791" y="9413"/>
                    <a:pt x="1855" y="9413"/>
                  </a:cubicBezTo>
                  <a:cubicBezTo>
                    <a:pt x="1827" y="9355"/>
                    <a:pt x="1805" y="9334"/>
                    <a:pt x="1785" y="9334"/>
                  </a:cubicBezTo>
                  <a:cubicBezTo>
                    <a:pt x="1737" y="9334"/>
                    <a:pt x="1706" y="9461"/>
                    <a:pt x="1632" y="9461"/>
                  </a:cubicBezTo>
                  <a:cubicBezTo>
                    <a:pt x="1608" y="9461"/>
                    <a:pt x="1579" y="9448"/>
                    <a:pt x="1544" y="9413"/>
                  </a:cubicBezTo>
                  <a:cubicBezTo>
                    <a:pt x="1732" y="9413"/>
                    <a:pt x="1791" y="9289"/>
                    <a:pt x="1855" y="9165"/>
                  </a:cubicBezTo>
                  <a:cubicBezTo>
                    <a:pt x="1943" y="9078"/>
                    <a:pt x="1998" y="8991"/>
                    <a:pt x="2090" y="8991"/>
                  </a:cubicBezTo>
                  <a:cubicBezTo>
                    <a:pt x="2127" y="8991"/>
                    <a:pt x="2171" y="9006"/>
                    <a:pt x="2226" y="9042"/>
                  </a:cubicBezTo>
                  <a:cubicBezTo>
                    <a:pt x="2286" y="8918"/>
                    <a:pt x="2038" y="8918"/>
                    <a:pt x="2162" y="8859"/>
                  </a:cubicBezTo>
                  <a:lnTo>
                    <a:pt x="2226" y="8859"/>
                  </a:lnTo>
                  <a:lnTo>
                    <a:pt x="2162" y="8735"/>
                  </a:lnTo>
                  <a:cubicBezTo>
                    <a:pt x="2226" y="8735"/>
                    <a:pt x="2350" y="8735"/>
                    <a:pt x="2409" y="8795"/>
                  </a:cubicBezTo>
                  <a:lnTo>
                    <a:pt x="2409" y="8859"/>
                  </a:lnTo>
                  <a:cubicBezTo>
                    <a:pt x="2509" y="8859"/>
                    <a:pt x="2528" y="8698"/>
                    <a:pt x="2566" y="8636"/>
                  </a:cubicBezTo>
                  <a:lnTo>
                    <a:pt x="2566" y="8636"/>
                  </a:lnTo>
                  <a:cubicBezTo>
                    <a:pt x="2541" y="8652"/>
                    <a:pt x="2507" y="8671"/>
                    <a:pt x="2474" y="8671"/>
                  </a:cubicBezTo>
                  <a:cubicBezTo>
                    <a:pt x="2657" y="8300"/>
                    <a:pt x="3028" y="8053"/>
                    <a:pt x="3151" y="7682"/>
                  </a:cubicBezTo>
                  <a:lnTo>
                    <a:pt x="3092" y="7622"/>
                  </a:lnTo>
                  <a:cubicBezTo>
                    <a:pt x="3215" y="7311"/>
                    <a:pt x="3339" y="7558"/>
                    <a:pt x="3463" y="7252"/>
                  </a:cubicBezTo>
                  <a:lnTo>
                    <a:pt x="3463" y="7311"/>
                  </a:lnTo>
                  <a:cubicBezTo>
                    <a:pt x="3463" y="7187"/>
                    <a:pt x="3522" y="7128"/>
                    <a:pt x="3586" y="7064"/>
                  </a:cubicBezTo>
                  <a:cubicBezTo>
                    <a:pt x="3586" y="7125"/>
                    <a:pt x="3648" y="7125"/>
                    <a:pt x="3710" y="7125"/>
                  </a:cubicBezTo>
                  <a:cubicBezTo>
                    <a:pt x="3772" y="7125"/>
                    <a:pt x="3834" y="7125"/>
                    <a:pt x="3834" y="7187"/>
                  </a:cubicBezTo>
                  <a:cubicBezTo>
                    <a:pt x="3893" y="6881"/>
                    <a:pt x="3834" y="7004"/>
                    <a:pt x="3769" y="6693"/>
                  </a:cubicBezTo>
                  <a:lnTo>
                    <a:pt x="3893" y="6693"/>
                  </a:lnTo>
                  <a:cubicBezTo>
                    <a:pt x="3893" y="6569"/>
                    <a:pt x="3834" y="6569"/>
                    <a:pt x="3957" y="6386"/>
                  </a:cubicBezTo>
                  <a:lnTo>
                    <a:pt x="3957" y="6386"/>
                  </a:lnTo>
                  <a:cubicBezTo>
                    <a:pt x="3893" y="6569"/>
                    <a:pt x="4140" y="6445"/>
                    <a:pt x="4140" y="6693"/>
                  </a:cubicBezTo>
                  <a:cubicBezTo>
                    <a:pt x="4508" y="6643"/>
                    <a:pt x="4342" y="6281"/>
                    <a:pt x="4545" y="6281"/>
                  </a:cubicBezTo>
                  <a:cubicBezTo>
                    <a:pt x="4582" y="6281"/>
                    <a:pt x="4632" y="6293"/>
                    <a:pt x="4699" y="6322"/>
                  </a:cubicBezTo>
                  <a:cubicBezTo>
                    <a:pt x="4640" y="6206"/>
                    <a:pt x="4582" y="6169"/>
                    <a:pt x="4530" y="6169"/>
                  </a:cubicBezTo>
                  <a:cubicBezTo>
                    <a:pt x="4437" y="6169"/>
                    <a:pt x="4362" y="6285"/>
                    <a:pt x="4337" y="6285"/>
                  </a:cubicBezTo>
                  <a:cubicBezTo>
                    <a:pt x="4331" y="6285"/>
                    <a:pt x="4328" y="6279"/>
                    <a:pt x="4328" y="6262"/>
                  </a:cubicBezTo>
                  <a:cubicBezTo>
                    <a:pt x="4205" y="6198"/>
                    <a:pt x="4264" y="5951"/>
                    <a:pt x="4328" y="5951"/>
                  </a:cubicBezTo>
                  <a:cubicBezTo>
                    <a:pt x="4342" y="5944"/>
                    <a:pt x="4358" y="5941"/>
                    <a:pt x="4376" y="5941"/>
                  </a:cubicBezTo>
                  <a:cubicBezTo>
                    <a:pt x="4473" y="5941"/>
                    <a:pt x="4624" y="6023"/>
                    <a:pt x="4764" y="6023"/>
                  </a:cubicBezTo>
                  <a:cubicBezTo>
                    <a:pt x="4830" y="6023"/>
                    <a:pt x="4893" y="6004"/>
                    <a:pt x="4946" y="5951"/>
                  </a:cubicBezTo>
                  <a:cubicBezTo>
                    <a:pt x="5070" y="5951"/>
                    <a:pt x="5006" y="5768"/>
                    <a:pt x="5194" y="5768"/>
                  </a:cubicBezTo>
                  <a:cubicBezTo>
                    <a:pt x="5070" y="5580"/>
                    <a:pt x="5317" y="5644"/>
                    <a:pt x="5129" y="5456"/>
                  </a:cubicBezTo>
                  <a:lnTo>
                    <a:pt x="5129" y="5456"/>
                  </a:lnTo>
                  <a:lnTo>
                    <a:pt x="5006" y="5704"/>
                  </a:lnTo>
                  <a:cubicBezTo>
                    <a:pt x="5070" y="5521"/>
                    <a:pt x="4946" y="5209"/>
                    <a:pt x="5194" y="5150"/>
                  </a:cubicBezTo>
                  <a:lnTo>
                    <a:pt x="5194" y="5397"/>
                  </a:lnTo>
                  <a:cubicBezTo>
                    <a:pt x="5317" y="5397"/>
                    <a:pt x="5253" y="5273"/>
                    <a:pt x="5377" y="5273"/>
                  </a:cubicBezTo>
                  <a:cubicBezTo>
                    <a:pt x="5565" y="5456"/>
                    <a:pt x="5194" y="5521"/>
                    <a:pt x="5253" y="5768"/>
                  </a:cubicBezTo>
                  <a:cubicBezTo>
                    <a:pt x="5342" y="5768"/>
                    <a:pt x="5336" y="5608"/>
                    <a:pt x="5372" y="5608"/>
                  </a:cubicBezTo>
                  <a:cubicBezTo>
                    <a:pt x="5385" y="5608"/>
                    <a:pt x="5405" y="5632"/>
                    <a:pt x="5439" y="5699"/>
                  </a:cubicBezTo>
                  <a:lnTo>
                    <a:pt x="5439" y="5699"/>
                  </a:lnTo>
                  <a:cubicBezTo>
                    <a:pt x="5257" y="5334"/>
                    <a:pt x="5688" y="5519"/>
                    <a:pt x="5624" y="5209"/>
                  </a:cubicBezTo>
                  <a:lnTo>
                    <a:pt x="5624" y="5209"/>
                  </a:lnTo>
                  <a:lnTo>
                    <a:pt x="5688" y="5333"/>
                  </a:lnTo>
                  <a:cubicBezTo>
                    <a:pt x="5688" y="5333"/>
                    <a:pt x="5688" y="5209"/>
                    <a:pt x="5748" y="5150"/>
                  </a:cubicBezTo>
                  <a:lnTo>
                    <a:pt x="5812" y="5397"/>
                  </a:lnTo>
                  <a:cubicBezTo>
                    <a:pt x="5812" y="5150"/>
                    <a:pt x="6118" y="5333"/>
                    <a:pt x="6183" y="5150"/>
                  </a:cubicBezTo>
                  <a:lnTo>
                    <a:pt x="6183" y="5150"/>
                  </a:lnTo>
                  <a:cubicBezTo>
                    <a:pt x="6118" y="5198"/>
                    <a:pt x="6074" y="5216"/>
                    <a:pt x="6042" y="5216"/>
                  </a:cubicBezTo>
                  <a:cubicBezTo>
                    <a:pt x="5950" y="5216"/>
                    <a:pt x="5947" y="5070"/>
                    <a:pt x="5812" y="5026"/>
                  </a:cubicBezTo>
                  <a:cubicBezTo>
                    <a:pt x="5845" y="4925"/>
                    <a:pt x="5893" y="4893"/>
                    <a:pt x="5948" y="4893"/>
                  </a:cubicBezTo>
                  <a:cubicBezTo>
                    <a:pt x="6049" y="4893"/>
                    <a:pt x="6179" y="4999"/>
                    <a:pt x="6308" y="4999"/>
                  </a:cubicBezTo>
                  <a:cubicBezTo>
                    <a:pt x="6369" y="4999"/>
                    <a:pt x="6431" y="4975"/>
                    <a:pt x="6489" y="4902"/>
                  </a:cubicBezTo>
                  <a:lnTo>
                    <a:pt x="6489" y="4902"/>
                  </a:lnTo>
                  <a:cubicBezTo>
                    <a:pt x="6465" y="4927"/>
                    <a:pt x="6419" y="4941"/>
                    <a:pt x="6378" y="4941"/>
                  </a:cubicBezTo>
                  <a:cubicBezTo>
                    <a:pt x="6318" y="4941"/>
                    <a:pt x="6268" y="4911"/>
                    <a:pt x="6306" y="4838"/>
                  </a:cubicBezTo>
                  <a:lnTo>
                    <a:pt x="6554" y="4838"/>
                  </a:lnTo>
                  <a:cubicBezTo>
                    <a:pt x="6737" y="4655"/>
                    <a:pt x="6430" y="4779"/>
                    <a:pt x="6430" y="4591"/>
                  </a:cubicBezTo>
                  <a:lnTo>
                    <a:pt x="6430" y="4591"/>
                  </a:lnTo>
                  <a:cubicBezTo>
                    <a:pt x="6465" y="4614"/>
                    <a:pt x="6489" y="4625"/>
                    <a:pt x="6505" y="4625"/>
                  </a:cubicBezTo>
                  <a:cubicBezTo>
                    <a:pt x="6573" y="4625"/>
                    <a:pt x="6502" y="4444"/>
                    <a:pt x="6554" y="4344"/>
                  </a:cubicBezTo>
                  <a:lnTo>
                    <a:pt x="6554" y="4344"/>
                  </a:lnTo>
                  <a:lnTo>
                    <a:pt x="6613" y="4467"/>
                  </a:lnTo>
                  <a:cubicBezTo>
                    <a:pt x="6925" y="4344"/>
                    <a:pt x="6489" y="4161"/>
                    <a:pt x="6801" y="4096"/>
                  </a:cubicBezTo>
                  <a:lnTo>
                    <a:pt x="6801" y="4096"/>
                  </a:lnTo>
                  <a:lnTo>
                    <a:pt x="6860" y="4344"/>
                  </a:lnTo>
                  <a:lnTo>
                    <a:pt x="6925" y="4161"/>
                  </a:lnTo>
                  <a:lnTo>
                    <a:pt x="6984" y="4344"/>
                  </a:lnTo>
                  <a:cubicBezTo>
                    <a:pt x="7048" y="4161"/>
                    <a:pt x="7108" y="4161"/>
                    <a:pt x="7231" y="4096"/>
                  </a:cubicBezTo>
                  <a:cubicBezTo>
                    <a:pt x="7108" y="4037"/>
                    <a:pt x="7048" y="3849"/>
                    <a:pt x="7172" y="3790"/>
                  </a:cubicBezTo>
                  <a:cubicBezTo>
                    <a:pt x="7254" y="3790"/>
                    <a:pt x="7253" y="3845"/>
                    <a:pt x="7280" y="3845"/>
                  </a:cubicBezTo>
                  <a:cubicBezTo>
                    <a:pt x="7293" y="3845"/>
                    <a:pt x="7314" y="3831"/>
                    <a:pt x="7355" y="3790"/>
                  </a:cubicBezTo>
                  <a:lnTo>
                    <a:pt x="7355" y="3790"/>
                  </a:lnTo>
                  <a:cubicBezTo>
                    <a:pt x="7407" y="3890"/>
                    <a:pt x="7417" y="3990"/>
                    <a:pt x="7353" y="3990"/>
                  </a:cubicBezTo>
                  <a:cubicBezTo>
                    <a:pt x="7338" y="3990"/>
                    <a:pt x="7319" y="3985"/>
                    <a:pt x="7296" y="3973"/>
                  </a:cubicBezTo>
                  <a:lnTo>
                    <a:pt x="7296" y="3973"/>
                  </a:lnTo>
                  <a:cubicBezTo>
                    <a:pt x="7296" y="3973"/>
                    <a:pt x="7296" y="4037"/>
                    <a:pt x="7355" y="4096"/>
                  </a:cubicBezTo>
                  <a:cubicBezTo>
                    <a:pt x="7373" y="4106"/>
                    <a:pt x="7390" y="4110"/>
                    <a:pt x="7405" y="4110"/>
                  </a:cubicBezTo>
                  <a:cubicBezTo>
                    <a:pt x="7497" y="4110"/>
                    <a:pt x="7551" y="3973"/>
                    <a:pt x="7602" y="3973"/>
                  </a:cubicBezTo>
                  <a:lnTo>
                    <a:pt x="7478" y="3973"/>
                  </a:lnTo>
                  <a:lnTo>
                    <a:pt x="7602" y="3602"/>
                  </a:lnTo>
                  <a:cubicBezTo>
                    <a:pt x="7666" y="3666"/>
                    <a:pt x="7666" y="3725"/>
                    <a:pt x="7666" y="3790"/>
                  </a:cubicBezTo>
                  <a:cubicBezTo>
                    <a:pt x="7666" y="3725"/>
                    <a:pt x="7666" y="3602"/>
                    <a:pt x="7726" y="3602"/>
                  </a:cubicBezTo>
                  <a:cubicBezTo>
                    <a:pt x="7789" y="3665"/>
                    <a:pt x="7910" y="3786"/>
                    <a:pt x="7852" y="3908"/>
                  </a:cubicBezTo>
                  <a:lnTo>
                    <a:pt x="7852" y="3908"/>
                  </a:lnTo>
                  <a:lnTo>
                    <a:pt x="7973" y="3666"/>
                  </a:lnTo>
                  <a:cubicBezTo>
                    <a:pt x="7973" y="3666"/>
                    <a:pt x="8161" y="3725"/>
                    <a:pt x="8161" y="3790"/>
                  </a:cubicBezTo>
                  <a:cubicBezTo>
                    <a:pt x="8220" y="3790"/>
                    <a:pt x="8285" y="3666"/>
                    <a:pt x="8285" y="3542"/>
                  </a:cubicBezTo>
                  <a:cubicBezTo>
                    <a:pt x="8344" y="3478"/>
                    <a:pt x="8408" y="3354"/>
                    <a:pt x="8468" y="3354"/>
                  </a:cubicBezTo>
                  <a:cubicBezTo>
                    <a:pt x="8468" y="3354"/>
                    <a:pt x="8468" y="3295"/>
                    <a:pt x="8532" y="3295"/>
                  </a:cubicBezTo>
                  <a:cubicBezTo>
                    <a:pt x="8591" y="3231"/>
                    <a:pt x="8656" y="3231"/>
                    <a:pt x="8779" y="3231"/>
                  </a:cubicBezTo>
                  <a:cubicBezTo>
                    <a:pt x="8839" y="3171"/>
                    <a:pt x="8903" y="3171"/>
                    <a:pt x="8962" y="3048"/>
                  </a:cubicBezTo>
                  <a:cubicBezTo>
                    <a:pt x="9026" y="3107"/>
                    <a:pt x="9086" y="3107"/>
                    <a:pt x="9150" y="3171"/>
                  </a:cubicBezTo>
                  <a:cubicBezTo>
                    <a:pt x="9209" y="3107"/>
                    <a:pt x="9150" y="3107"/>
                    <a:pt x="9086" y="3048"/>
                  </a:cubicBezTo>
                  <a:cubicBezTo>
                    <a:pt x="9026" y="2984"/>
                    <a:pt x="8962" y="2924"/>
                    <a:pt x="9086" y="2801"/>
                  </a:cubicBezTo>
                  <a:cubicBezTo>
                    <a:pt x="9110" y="2776"/>
                    <a:pt x="9129" y="2766"/>
                    <a:pt x="9146" y="2766"/>
                  </a:cubicBezTo>
                  <a:cubicBezTo>
                    <a:pt x="9214" y="2766"/>
                    <a:pt x="9234" y="2936"/>
                    <a:pt x="9333" y="2984"/>
                  </a:cubicBezTo>
                  <a:cubicBezTo>
                    <a:pt x="9333" y="2880"/>
                    <a:pt x="9378" y="2648"/>
                    <a:pt x="9538" y="2648"/>
                  </a:cubicBezTo>
                  <a:cubicBezTo>
                    <a:pt x="9569" y="2648"/>
                    <a:pt x="9604" y="2657"/>
                    <a:pt x="9645" y="2677"/>
                  </a:cubicBezTo>
                  <a:cubicBezTo>
                    <a:pt x="9580" y="2736"/>
                    <a:pt x="9521" y="2736"/>
                    <a:pt x="9521" y="2736"/>
                  </a:cubicBezTo>
                  <a:cubicBezTo>
                    <a:pt x="9580" y="2801"/>
                    <a:pt x="9580" y="2801"/>
                    <a:pt x="9645" y="2801"/>
                  </a:cubicBezTo>
                  <a:cubicBezTo>
                    <a:pt x="9580" y="3107"/>
                    <a:pt x="9457" y="3048"/>
                    <a:pt x="9645" y="3171"/>
                  </a:cubicBezTo>
                  <a:cubicBezTo>
                    <a:pt x="9580" y="2984"/>
                    <a:pt x="9704" y="2924"/>
                    <a:pt x="9768" y="2860"/>
                  </a:cubicBezTo>
                  <a:cubicBezTo>
                    <a:pt x="9892" y="2801"/>
                    <a:pt x="10016" y="2736"/>
                    <a:pt x="9951" y="2553"/>
                  </a:cubicBezTo>
                  <a:lnTo>
                    <a:pt x="9951" y="2553"/>
                  </a:lnTo>
                  <a:lnTo>
                    <a:pt x="10075" y="2613"/>
                  </a:lnTo>
                  <a:lnTo>
                    <a:pt x="10016" y="2613"/>
                  </a:lnTo>
                  <a:cubicBezTo>
                    <a:pt x="10055" y="2642"/>
                    <a:pt x="10081" y="2655"/>
                    <a:pt x="10100" y="2655"/>
                  </a:cubicBezTo>
                  <a:cubicBezTo>
                    <a:pt x="10197" y="2655"/>
                    <a:pt x="10055" y="2296"/>
                    <a:pt x="10263" y="2242"/>
                  </a:cubicBezTo>
                  <a:cubicBezTo>
                    <a:pt x="10322" y="2306"/>
                    <a:pt x="10386" y="2306"/>
                    <a:pt x="10386" y="2365"/>
                  </a:cubicBezTo>
                  <a:lnTo>
                    <a:pt x="10510" y="2242"/>
                  </a:lnTo>
                  <a:cubicBezTo>
                    <a:pt x="10569" y="2242"/>
                    <a:pt x="10569" y="2306"/>
                    <a:pt x="10510" y="2306"/>
                  </a:cubicBezTo>
                  <a:cubicBezTo>
                    <a:pt x="10569" y="2306"/>
                    <a:pt x="10693" y="2242"/>
                    <a:pt x="10757" y="2242"/>
                  </a:cubicBezTo>
                  <a:cubicBezTo>
                    <a:pt x="10757" y="2182"/>
                    <a:pt x="10817" y="1994"/>
                    <a:pt x="10881" y="1994"/>
                  </a:cubicBezTo>
                  <a:cubicBezTo>
                    <a:pt x="10940" y="1994"/>
                    <a:pt x="10817" y="1994"/>
                    <a:pt x="10881" y="2059"/>
                  </a:cubicBezTo>
                  <a:cubicBezTo>
                    <a:pt x="10940" y="2059"/>
                    <a:pt x="10940" y="1994"/>
                    <a:pt x="11005" y="1935"/>
                  </a:cubicBezTo>
                  <a:lnTo>
                    <a:pt x="11005" y="1935"/>
                  </a:lnTo>
                  <a:cubicBezTo>
                    <a:pt x="11064" y="2059"/>
                    <a:pt x="11005" y="2182"/>
                    <a:pt x="10881" y="2182"/>
                  </a:cubicBezTo>
                  <a:cubicBezTo>
                    <a:pt x="10960" y="2299"/>
                    <a:pt x="10988" y="2341"/>
                    <a:pt x="11014" y="2341"/>
                  </a:cubicBezTo>
                  <a:cubicBezTo>
                    <a:pt x="11029" y="2341"/>
                    <a:pt x="11042" y="2328"/>
                    <a:pt x="11064" y="2306"/>
                  </a:cubicBezTo>
                  <a:cubicBezTo>
                    <a:pt x="11064" y="2262"/>
                    <a:pt x="11095" y="2189"/>
                    <a:pt x="11174" y="2189"/>
                  </a:cubicBezTo>
                  <a:cubicBezTo>
                    <a:pt x="11182" y="2189"/>
                    <a:pt x="11190" y="2190"/>
                    <a:pt x="11199" y="2191"/>
                  </a:cubicBezTo>
                  <a:lnTo>
                    <a:pt x="11199" y="2191"/>
                  </a:lnTo>
                  <a:cubicBezTo>
                    <a:pt x="11195" y="2189"/>
                    <a:pt x="11191" y="2186"/>
                    <a:pt x="11188" y="2182"/>
                  </a:cubicBezTo>
                  <a:cubicBezTo>
                    <a:pt x="11188" y="2088"/>
                    <a:pt x="11204" y="2058"/>
                    <a:pt x="11235" y="2058"/>
                  </a:cubicBezTo>
                  <a:cubicBezTo>
                    <a:pt x="11267" y="2058"/>
                    <a:pt x="11314" y="2088"/>
                    <a:pt x="11376" y="2118"/>
                  </a:cubicBezTo>
                  <a:cubicBezTo>
                    <a:pt x="11376" y="2118"/>
                    <a:pt x="11435" y="2118"/>
                    <a:pt x="11499" y="1994"/>
                  </a:cubicBezTo>
                  <a:cubicBezTo>
                    <a:pt x="11534" y="2106"/>
                    <a:pt x="11571" y="2129"/>
                    <a:pt x="11622" y="2129"/>
                  </a:cubicBezTo>
                  <a:cubicBezTo>
                    <a:pt x="11656" y="2129"/>
                    <a:pt x="11696" y="2118"/>
                    <a:pt x="11746" y="2118"/>
                  </a:cubicBezTo>
                  <a:lnTo>
                    <a:pt x="11746" y="2306"/>
                  </a:lnTo>
                  <a:cubicBezTo>
                    <a:pt x="11870" y="2242"/>
                    <a:pt x="11806" y="2118"/>
                    <a:pt x="11870" y="1994"/>
                  </a:cubicBezTo>
                  <a:cubicBezTo>
                    <a:pt x="11994" y="1994"/>
                    <a:pt x="12053" y="2182"/>
                    <a:pt x="12117" y="2306"/>
                  </a:cubicBezTo>
                  <a:cubicBezTo>
                    <a:pt x="12300" y="2306"/>
                    <a:pt x="11929" y="2059"/>
                    <a:pt x="12177" y="1994"/>
                  </a:cubicBezTo>
                  <a:lnTo>
                    <a:pt x="12177" y="1994"/>
                  </a:lnTo>
                  <a:cubicBezTo>
                    <a:pt x="12212" y="2007"/>
                    <a:pt x="12243" y="2012"/>
                    <a:pt x="12271" y="2012"/>
                  </a:cubicBezTo>
                  <a:cubicBezTo>
                    <a:pt x="12392" y="2012"/>
                    <a:pt x="12459" y="1912"/>
                    <a:pt x="12612" y="1811"/>
                  </a:cubicBezTo>
                  <a:cubicBezTo>
                    <a:pt x="12736" y="1871"/>
                    <a:pt x="12612" y="1935"/>
                    <a:pt x="12671" y="1994"/>
                  </a:cubicBezTo>
                  <a:lnTo>
                    <a:pt x="12795" y="1811"/>
                  </a:lnTo>
                  <a:lnTo>
                    <a:pt x="12795" y="1871"/>
                  </a:lnTo>
                  <a:cubicBezTo>
                    <a:pt x="12859" y="1811"/>
                    <a:pt x="12795" y="1688"/>
                    <a:pt x="12919" y="1564"/>
                  </a:cubicBezTo>
                  <a:cubicBezTo>
                    <a:pt x="12919" y="1517"/>
                    <a:pt x="12930" y="1499"/>
                    <a:pt x="12949" y="1499"/>
                  </a:cubicBezTo>
                  <a:cubicBezTo>
                    <a:pt x="13011" y="1499"/>
                    <a:pt x="13156" y="1689"/>
                    <a:pt x="13266" y="1689"/>
                  </a:cubicBezTo>
                  <a:cubicBezTo>
                    <a:pt x="13300" y="1689"/>
                    <a:pt x="13330" y="1671"/>
                    <a:pt x="13354" y="1624"/>
                  </a:cubicBezTo>
                  <a:cubicBezTo>
                    <a:pt x="13413" y="1688"/>
                    <a:pt x="13354" y="1747"/>
                    <a:pt x="13413" y="1811"/>
                  </a:cubicBezTo>
                  <a:cubicBezTo>
                    <a:pt x="13601" y="1624"/>
                    <a:pt x="13601" y="1688"/>
                    <a:pt x="13784" y="1441"/>
                  </a:cubicBezTo>
                  <a:lnTo>
                    <a:pt x="13972" y="1564"/>
                  </a:lnTo>
                  <a:cubicBezTo>
                    <a:pt x="13784" y="1376"/>
                    <a:pt x="13972" y="1193"/>
                    <a:pt x="14096" y="1005"/>
                  </a:cubicBezTo>
                  <a:cubicBezTo>
                    <a:pt x="14031" y="946"/>
                    <a:pt x="13972" y="882"/>
                    <a:pt x="13972" y="822"/>
                  </a:cubicBezTo>
                  <a:lnTo>
                    <a:pt x="14155" y="699"/>
                  </a:lnTo>
                  <a:cubicBezTo>
                    <a:pt x="14219" y="758"/>
                    <a:pt x="14155" y="822"/>
                    <a:pt x="14155" y="882"/>
                  </a:cubicBezTo>
                  <a:cubicBezTo>
                    <a:pt x="14279" y="946"/>
                    <a:pt x="14219" y="1070"/>
                    <a:pt x="14219" y="1193"/>
                  </a:cubicBezTo>
                  <a:lnTo>
                    <a:pt x="14096" y="1070"/>
                  </a:lnTo>
                  <a:cubicBezTo>
                    <a:pt x="14031" y="1193"/>
                    <a:pt x="14031" y="1317"/>
                    <a:pt x="14031" y="1441"/>
                  </a:cubicBezTo>
                  <a:cubicBezTo>
                    <a:pt x="14031" y="1441"/>
                    <a:pt x="14096" y="1441"/>
                    <a:pt x="14096" y="1376"/>
                  </a:cubicBezTo>
                  <a:lnTo>
                    <a:pt x="14096" y="1500"/>
                  </a:lnTo>
                  <a:cubicBezTo>
                    <a:pt x="14096" y="1500"/>
                    <a:pt x="14155" y="1441"/>
                    <a:pt x="14155" y="1376"/>
                  </a:cubicBezTo>
                  <a:lnTo>
                    <a:pt x="14219" y="1624"/>
                  </a:lnTo>
                  <a:lnTo>
                    <a:pt x="14219" y="1564"/>
                  </a:lnTo>
                  <a:lnTo>
                    <a:pt x="14526" y="1688"/>
                  </a:lnTo>
                  <a:cubicBezTo>
                    <a:pt x="14714" y="1441"/>
                    <a:pt x="14897" y="1070"/>
                    <a:pt x="15208" y="946"/>
                  </a:cubicBezTo>
                  <a:lnTo>
                    <a:pt x="15208" y="946"/>
                  </a:lnTo>
                  <a:cubicBezTo>
                    <a:pt x="15144" y="1129"/>
                    <a:pt x="15208" y="1193"/>
                    <a:pt x="15208" y="1441"/>
                  </a:cubicBezTo>
                  <a:cubicBezTo>
                    <a:pt x="15173" y="1370"/>
                    <a:pt x="15137" y="1344"/>
                    <a:pt x="15100" y="1344"/>
                  </a:cubicBezTo>
                  <a:cubicBezTo>
                    <a:pt x="15008" y="1344"/>
                    <a:pt x="14907" y="1500"/>
                    <a:pt x="14773" y="1500"/>
                  </a:cubicBezTo>
                  <a:cubicBezTo>
                    <a:pt x="14866" y="1500"/>
                    <a:pt x="14889" y="1569"/>
                    <a:pt x="14870" y="1604"/>
                  </a:cubicBezTo>
                  <a:lnTo>
                    <a:pt x="14870" y="1604"/>
                  </a:lnTo>
                  <a:lnTo>
                    <a:pt x="15144" y="1441"/>
                  </a:lnTo>
                  <a:cubicBezTo>
                    <a:pt x="15144" y="1624"/>
                    <a:pt x="15208" y="1564"/>
                    <a:pt x="15268" y="1624"/>
                  </a:cubicBezTo>
                  <a:cubicBezTo>
                    <a:pt x="15208" y="1253"/>
                    <a:pt x="15515" y="1376"/>
                    <a:pt x="15639" y="1253"/>
                  </a:cubicBezTo>
                  <a:lnTo>
                    <a:pt x="15639" y="1253"/>
                  </a:lnTo>
                  <a:cubicBezTo>
                    <a:pt x="15639" y="1376"/>
                    <a:pt x="15639" y="1500"/>
                    <a:pt x="15456" y="1500"/>
                  </a:cubicBezTo>
                  <a:cubicBezTo>
                    <a:pt x="15484" y="1539"/>
                    <a:pt x="15509" y="1555"/>
                    <a:pt x="15530" y="1555"/>
                  </a:cubicBezTo>
                  <a:cubicBezTo>
                    <a:pt x="15627" y="1555"/>
                    <a:pt x="15659" y="1221"/>
                    <a:pt x="15766" y="1221"/>
                  </a:cubicBezTo>
                  <a:cubicBezTo>
                    <a:pt x="15784" y="1221"/>
                    <a:pt x="15804" y="1230"/>
                    <a:pt x="15826" y="1253"/>
                  </a:cubicBezTo>
                  <a:cubicBezTo>
                    <a:pt x="15826" y="1253"/>
                    <a:pt x="15762" y="1253"/>
                    <a:pt x="15762" y="1317"/>
                  </a:cubicBezTo>
                  <a:cubicBezTo>
                    <a:pt x="15782" y="1279"/>
                    <a:pt x="15820" y="1264"/>
                    <a:pt x="15860" y="1264"/>
                  </a:cubicBezTo>
                  <a:cubicBezTo>
                    <a:pt x="15950" y="1264"/>
                    <a:pt x="16054" y="1335"/>
                    <a:pt x="16009" y="1376"/>
                  </a:cubicBezTo>
                  <a:lnTo>
                    <a:pt x="16445" y="1376"/>
                  </a:lnTo>
                  <a:cubicBezTo>
                    <a:pt x="16628" y="1317"/>
                    <a:pt x="16751" y="1253"/>
                    <a:pt x="16751" y="1070"/>
                  </a:cubicBezTo>
                  <a:lnTo>
                    <a:pt x="16751" y="1070"/>
                  </a:lnTo>
                  <a:cubicBezTo>
                    <a:pt x="16751" y="1122"/>
                    <a:pt x="16751" y="1365"/>
                    <a:pt x="16712" y="1466"/>
                  </a:cubicBezTo>
                  <a:lnTo>
                    <a:pt x="16712" y="1466"/>
                  </a:lnTo>
                  <a:cubicBezTo>
                    <a:pt x="16884" y="1166"/>
                    <a:pt x="17003" y="811"/>
                    <a:pt x="17122" y="511"/>
                  </a:cubicBezTo>
                  <a:lnTo>
                    <a:pt x="17122" y="511"/>
                  </a:lnTo>
                  <a:cubicBezTo>
                    <a:pt x="17122" y="758"/>
                    <a:pt x="17246" y="1376"/>
                    <a:pt x="17063" y="1500"/>
                  </a:cubicBezTo>
                  <a:cubicBezTo>
                    <a:pt x="17093" y="1532"/>
                    <a:pt x="17123" y="1548"/>
                    <a:pt x="17162" y="1548"/>
                  </a:cubicBezTo>
                  <a:cubicBezTo>
                    <a:pt x="17201" y="1548"/>
                    <a:pt x="17248" y="1532"/>
                    <a:pt x="17310" y="1500"/>
                  </a:cubicBezTo>
                  <a:cubicBezTo>
                    <a:pt x="17246" y="1441"/>
                    <a:pt x="17186" y="1129"/>
                    <a:pt x="17246" y="1129"/>
                  </a:cubicBezTo>
                  <a:cubicBezTo>
                    <a:pt x="17431" y="1372"/>
                    <a:pt x="17372" y="1257"/>
                    <a:pt x="17548" y="1488"/>
                  </a:cubicBezTo>
                  <a:lnTo>
                    <a:pt x="17548" y="1488"/>
                  </a:lnTo>
                  <a:cubicBezTo>
                    <a:pt x="17500" y="1402"/>
                    <a:pt x="17564" y="1070"/>
                    <a:pt x="17681" y="1070"/>
                  </a:cubicBezTo>
                  <a:cubicBezTo>
                    <a:pt x="17617" y="1129"/>
                    <a:pt x="17617" y="1441"/>
                    <a:pt x="17617" y="1500"/>
                  </a:cubicBezTo>
                  <a:lnTo>
                    <a:pt x="17853" y="1145"/>
                  </a:lnTo>
                  <a:lnTo>
                    <a:pt x="17853" y="1145"/>
                  </a:lnTo>
                  <a:cubicBezTo>
                    <a:pt x="17813" y="1228"/>
                    <a:pt x="17864" y="1449"/>
                    <a:pt x="17864" y="1564"/>
                  </a:cubicBezTo>
                  <a:cubicBezTo>
                    <a:pt x="17864" y="1543"/>
                    <a:pt x="17885" y="1536"/>
                    <a:pt x="17915" y="1536"/>
                  </a:cubicBezTo>
                  <a:cubicBezTo>
                    <a:pt x="17975" y="1536"/>
                    <a:pt x="18072" y="1564"/>
                    <a:pt x="18111" y="1564"/>
                  </a:cubicBezTo>
                  <a:lnTo>
                    <a:pt x="18052" y="1441"/>
                  </a:lnTo>
                  <a:lnTo>
                    <a:pt x="18052" y="1441"/>
                  </a:lnTo>
                  <a:cubicBezTo>
                    <a:pt x="18065" y="1444"/>
                    <a:pt x="18077" y="1445"/>
                    <a:pt x="18088" y="1445"/>
                  </a:cubicBezTo>
                  <a:cubicBezTo>
                    <a:pt x="18306" y="1445"/>
                    <a:pt x="18371" y="946"/>
                    <a:pt x="18606" y="946"/>
                  </a:cubicBezTo>
                  <a:cubicBezTo>
                    <a:pt x="18546" y="1005"/>
                    <a:pt x="18482" y="1441"/>
                    <a:pt x="18606" y="1500"/>
                  </a:cubicBezTo>
                  <a:cubicBezTo>
                    <a:pt x="18670" y="1317"/>
                    <a:pt x="18977" y="575"/>
                    <a:pt x="19224" y="451"/>
                  </a:cubicBezTo>
                  <a:lnTo>
                    <a:pt x="19288" y="575"/>
                  </a:lnTo>
                  <a:lnTo>
                    <a:pt x="19471" y="451"/>
                  </a:lnTo>
                  <a:lnTo>
                    <a:pt x="19471" y="451"/>
                  </a:lnTo>
                  <a:cubicBezTo>
                    <a:pt x="19288" y="758"/>
                    <a:pt x="18917" y="1317"/>
                    <a:pt x="18729" y="1564"/>
                  </a:cubicBezTo>
                  <a:cubicBezTo>
                    <a:pt x="18853" y="1624"/>
                    <a:pt x="18729" y="1688"/>
                    <a:pt x="18917" y="1688"/>
                  </a:cubicBezTo>
                  <a:cubicBezTo>
                    <a:pt x="18917" y="1811"/>
                    <a:pt x="18794" y="1811"/>
                    <a:pt x="18794" y="1811"/>
                  </a:cubicBezTo>
                  <a:cubicBezTo>
                    <a:pt x="18853" y="1871"/>
                    <a:pt x="18977" y="1871"/>
                    <a:pt x="19100" y="1935"/>
                  </a:cubicBezTo>
                  <a:cubicBezTo>
                    <a:pt x="19100" y="1688"/>
                    <a:pt x="19348" y="1747"/>
                    <a:pt x="19412" y="1564"/>
                  </a:cubicBezTo>
                  <a:lnTo>
                    <a:pt x="19412" y="1564"/>
                  </a:lnTo>
                  <a:cubicBezTo>
                    <a:pt x="19224" y="1624"/>
                    <a:pt x="19100" y="1688"/>
                    <a:pt x="18977" y="1747"/>
                  </a:cubicBezTo>
                  <a:cubicBezTo>
                    <a:pt x="18977" y="1519"/>
                    <a:pt x="19242" y="1186"/>
                    <a:pt x="19477" y="1186"/>
                  </a:cubicBezTo>
                  <a:cubicBezTo>
                    <a:pt x="19497" y="1186"/>
                    <a:pt x="19516" y="1188"/>
                    <a:pt x="19536" y="1193"/>
                  </a:cubicBezTo>
                  <a:cubicBezTo>
                    <a:pt x="19595" y="1317"/>
                    <a:pt x="19412" y="1564"/>
                    <a:pt x="19412" y="1688"/>
                  </a:cubicBezTo>
                  <a:cubicBezTo>
                    <a:pt x="19447" y="1615"/>
                    <a:pt x="19527" y="1585"/>
                    <a:pt x="19586" y="1585"/>
                  </a:cubicBezTo>
                  <a:cubicBezTo>
                    <a:pt x="19628" y="1585"/>
                    <a:pt x="19659" y="1599"/>
                    <a:pt x="19659" y="1624"/>
                  </a:cubicBezTo>
                  <a:lnTo>
                    <a:pt x="19536" y="1688"/>
                  </a:lnTo>
                  <a:cubicBezTo>
                    <a:pt x="19554" y="1706"/>
                    <a:pt x="19574" y="1714"/>
                    <a:pt x="19595" y="1714"/>
                  </a:cubicBezTo>
                  <a:cubicBezTo>
                    <a:pt x="19677" y="1714"/>
                    <a:pt x="19773" y="1601"/>
                    <a:pt x="19859" y="1601"/>
                  </a:cubicBezTo>
                  <a:cubicBezTo>
                    <a:pt x="19897" y="1601"/>
                    <a:pt x="19934" y="1623"/>
                    <a:pt x="19966" y="1688"/>
                  </a:cubicBezTo>
                  <a:cubicBezTo>
                    <a:pt x="19966" y="1688"/>
                    <a:pt x="20030" y="1747"/>
                    <a:pt x="20030" y="1811"/>
                  </a:cubicBezTo>
                  <a:cubicBezTo>
                    <a:pt x="20030" y="1853"/>
                    <a:pt x="20060" y="1898"/>
                    <a:pt x="20077" y="1898"/>
                  </a:cubicBezTo>
                  <a:cubicBezTo>
                    <a:pt x="20084" y="1898"/>
                    <a:pt x="20089" y="1890"/>
                    <a:pt x="20089" y="1871"/>
                  </a:cubicBezTo>
                  <a:cubicBezTo>
                    <a:pt x="20030" y="1624"/>
                    <a:pt x="20154" y="822"/>
                    <a:pt x="20213" y="634"/>
                  </a:cubicBezTo>
                  <a:cubicBezTo>
                    <a:pt x="20277" y="634"/>
                    <a:pt x="20525" y="946"/>
                    <a:pt x="20525" y="1070"/>
                  </a:cubicBezTo>
                  <a:cubicBezTo>
                    <a:pt x="20584" y="1253"/>
                    <a:pt x="20337" y="1500"/>
                    <a:pt x="20337" y="1688"/>
                  </a:cubicBezTo>
                  <a:lnTo>
                    <a:pt x="20460" y="1564"/>
                  </a:lnTo>
                  <a:lnTo>
                    <a:pt x="20460" y="1564"/>
                  </a:lnTo>
                  <a:cubicBezTo>
                    <a:pt x="20525" y="1624"/>
                    <a:pt x="20401" y="1747"/>
                    <a:pt x="20525" y="1747"/>
                  </a:cubicBezTo>
                  <a:cubicBezTo>
                    <a:pt x="20544" y="1666"/>
                    <a:pt x="20578" y="1645"/>
                    <a:pt x="20610" y="1645"/>
                  </a:cubicBezTo>
                  <a:cubicBezTo>
                    <a:pt x="20642" y="1645"/>
                    <a:pt x="20673" y="1667"/>
                    <a:pt x="20685" y="1667"/>
                  </a:cubicBezTo>
                  <a:cubicBezTo>
                    <a:pt x="20696" y="1667"/>
                    <a:pt x="20689" y="1646"/>
                    <a:pt x="20648" y="1564"/>
                  </a:cubicBezTo>
                  <a:cubicBezTo>
                    <a:pt x="20674" y="1551"/>
                    <a:pt x="20694" y="1546"/>
                    <a:pt x="20711" y="1546"/>
                  </a:cubicBezTo>
                  <a:cubicBezTo>
                    <a:pt x="20777" y="1546"/>
                    <a:pt x="20797" y="1624"/>
                    <a:pt x="20896" y="1624"/>
                  </a:cubicBezTo>
                  <a:cubicBezTo>
                    <a:pt x="20896" y="1500"/>
                    <a:pt x="21143" y="1193"/>
                    <a:pt x="21267" y="1193"/>
                  </a:cubicBezTo>
                  <a:lnTo>
                    <a:pt x="21267" y="1317"/>
                  </a:lnTo>
                  <a:cubicBezTo>
                    <a:pt x="21514" y="1441"/>
                    <a:pt x="21637" y="1564"/>
                    <a:pt x="21885" y="1624"/>
                  </a:cubicBezTo>
                  <a:cubicBezTo>
                    <a:pt x="21885" y="1688"/>
                    <a:pt x="21944" y="1811"/>
                    <a:pt x="21885" y="1871"/>
                  </a:cubicBezTo>
                  <a:cubicBezTo>
                    <a:pt x="21944" y="1871"/>
                    <a:pt x="21944" y="1811"/>
                    <a:pt x="22068" y="1811"/>
                  </a:cubicBezTo>
                  <a:cubicBezTo>
                    <a:pt x="22100" y="1935"/>
                    <a:pt x="22054" y="1935"/>
                    <a:pt x="22000" y="1935"/>
                  </a:cubicBezTo>
                  <a:cubicBezTo>
                    <a:pt x="21947" y="1935"/>
                    <a:pt x="21885" y="1935"/>
                    <a:pt x="21885" y="2059"/>
                  </a:cubicBezTo>
                  <a:cubicBezTo>
                    <a:pt x="21944" y="1935"/>
                    <a:pt x="22132" y="1935"/>
                    <a:pt x="22256" y="1871"/>
                  </a:cubicBezTo>
                  <a:cubicBezTo>
                    <a:pt x="22285" y="1779"/>
                    <a:pt x="22238" y="1748"/>
                    <a:pt x="22168" y="1748"/>
                  </a:cubicBezTo>
                  <a:cubicBezTo>
                    <a:pt x="22099" y="1748"/>
                    <a:pt x="22006" y="1779"/>
                    <a:pt x="21944" y="1811"/>
                  </a:cubicBezTo>
                  <a:cubicBezTo>
                    <a:pt x="22008" y="1564"/>
                    <a:pt x="22315" y="1317"/>
                    <a:pt x="22562" y="1317"/>
                  </a:cubicBezTo>
                  <a:cubicBezTo>
                    <a:pt x="22809" y="1317"/>
                    <a:pt x="22627" y="1500"/>
                    <a:pt x="22627" y="1500"/>
                  </a:cubicBezTo>
                  <a:cubicBezTo>
                    <a:pt x="22682" y="1528"/>
                    <a:pt x="22732" y="1540"/>
                    <a:pt x="22778" y="1540"/>
                  </a:cubicBezTo>
                  <a:cubicBezTo>
                    <a:pt x="22968" y="1540"/>
                    <a:pt x="23084" y="1344"/>
                    <a:pt x="23215" y="1344"/>
                  </a:cubicBezTo>
                  <a:cubicBezTo>
                    <a:pt x="23263" y="1344"/>
                    <a:pt x="23312" y="1370"/>
                    <a:pt x="23368" y="1441"/>
                  </a:cubicBezTo>
                  <a:cubicBezTo>
                    <a:pt x="23428" y="1624"/>
                    <a:pt x="23245" y="1747"/>
                    <a:pt x="23180" y="1935"/>
                  </a:cubicBezTo>
                  <a:cubicBezTo>
                    <a:pt x="23057" y="1935"/>
                    <a:pt x="22997" y="1688"/>
                    <a:pt x="22933" y="1688"/>
                  </a:cubicBezTo>
                  <a:lnTo>
                    <a:pt x="22997" y="1811"/>
                  </a:lnTo>
                  <a:cubicBezTo>
                    <a:pt x="22933" y="1811"/>
                    <a:pt x="22809" y="1811"/>
                    <a:pt x="22750" y="1747"/>
                  </a:cubicBezTo>
                  <a:lnTo>
                    <a:pt x="22750" y="1747"/>
                  </a:lnTo>
                  <a:cubicBezTo>
                    <a:pt x="22809" y="1935"/>
                    <a:pt x="23368" y="2059"/>
                    <a:pt x="23551" y="2306"/>
                  </a:cubicBezTo>
                  <a:cubicBezTo>
                    <a:pt x="23675" y="2242"/>
                    <a:pt x="23739" y="2242"/>
                    <a:pt x="23739" y="2118"/>
                  </a:cubicBezTo>
                  <a:lnTo>
                    <a:pt x="23675" y="2118"/>
                  </a:lnTo>
                  <a:cubicBezTo>
                    <a:pt x="23616" y="1935"/>
                    <a:pt x="23922" y="1994"/>
                    <a:pt x="23799" y="1935"/>
                  </a:cubicBezTo>
                  <a:cubicBezTo>
                    <a:pt x="23912" y="1896"/>
                    <a:pt x="24025" y="1835"/>
                    <a:pt x="24123" y="1835"/>
                  </a:cubicBezTo>
                  <a:cubicBezTo>
                    <a:pt x="24187" y="1835"/>
                    <a:pt x="24244" y="1861"/>
                    <a:pt x="24293" y="1935"/>
                  </a:cubicBezTo>
                  <a:lnTo>
                    <a:pt x="24235" y="2115"/>
                  </a:lnTo>
                  <a:lnTo>
                    <a:pt x="24235" y="2115"/>
                  </a:lnTo>
                  <a:cubicBezTo>
                    <a:pt x="24234" y="2114"/>
                    <a:pt x="24234" y="2113"/>
                    <a:pt x="24234" y="2113"/>
                  </a:cubicBezTo>
                  <a:lnTo>
                    <a:pt x="24234" y="2113"/>
                  </a:lnTo>
                  <a:cubicBezTo>
                    <a:pt x="24234" y="2115"/>
                    <a:pt x="24234" y="2116"/>
                    <a:pt x="24234" y="2118"/>
                  </a:cubicBezTo>
                  <a:lnTo>
                    <a:pt x="24235" y="2115"/>
                  </a:lnTo>
                  <a:lnTo>
                    <a:pt x="24235" y="2115"/>
                  </a:lnTo>
                  <a:cubicBezTo>
                    <a:pt x="24257" y="2158"/>
                    <a:pt x="24282" y="2195"/>
                    <a:pt x="24317" y="2195"/>
                  </a:cubicBezTo>
                  <a:cubicBezTo>
                    <a:pt x="24343" y="2195"/>
                    <a:pt x="24375" y="2174"/>
                    <a:pt x="24417" y="2118"/>
                  </a:cubicBezTo>
                  <a:lnTo>
                    <a:pt x="24357" y="1935"/>
                  </a:lnTo>
                  <a:cubicBezTo>
                    <a:pt x="24495" y="1935"/>
                    <a:pt x="24636" y="1829"/>
                    <a:pt x="24749" y="1829"/>
                  </a:cubicBezTo>
                  <a:cubicBezTo>
                    <a:pt x="24787" y="1829"/>
                    <a:pt x="24821" y="1840"/>
                    <a:pt x="24852" y="1871"/>
                  </a:cubicBezTo>
                  <a:cubicBezTo>
                    <a:pt x="24911" y="1688"/>
                    <a:pt x="24852" y="1871"/>
                    <a:pt x="24852" y="1624"/>
                  </a:cubicBezTo>
                  <a:cubicBezTo>
                    <a:pt x="24833" y="1716"/>
                    <a:pt x="24793" y="1743"/>
                    <a:pt x="24745" y="1743"/>
                  </a:cubicBezTo>
                  <a:cubicBezTo>
                    <a:pt x="24680" y="1743"/>
                    <a:pt x="24602" y="1692"/>
                    <a:pt x="24548" y="1692"/>
                  </a:cubicBezTo>
                  <a:cubicBezTo>
                    <a:pt x="24508" y="1692"/>
                    <a:pt x="24481" y="1719"/>
                    <a:pt x="24481" y="1811"/>
                  </a:cubicBezTo>
                  <a:cubicBezTo>
                    <a:pt x="24481" y="1500"/>
                    <a:pt x="24357" y="1624"/>
                    <a:pt x="24293" y="1376"/>
                  </a:cubicBezTo>
                  <a:cubicBezTo>
                    <a:pt x="24293" y="1422"/>
                    <a:pt x="24293" y="1465"/>
                    <a:pt x="24249" y="1465"/>
                  </a:cubicBezTo>
                  <a:cubicBezTo>
                    <a:pt x="24231" y="1465"/>
                    <a:pt x="24205" y="1458"/>
                    <a:pt x="24170" y="1441"/>
                  </a:cubicBezTo>
                  <a:lnTo>
                    <a:pt x="24110" y="1441"/>
                  </a:lnTo>
                  <a:cubicBezTo>
                    <a:pt x="24170" y="1500"/>
                    <a:pt x="24170" y="1564"/>
                    <a:pt x="24170" y="1564"/>
                  </a:cubicBezTo>
                  <a:cubicBezTo>
                    <a:pt x="24046" y="1688"/>
                    <a:pt x="23863" y="1624"/>
                    <a:pt x="23739" y="1688"/>
                  </a:cubicBezTo>
                  <a:cubicBezTo>
                    <a:pt x="23675" y="1624"/>
                    <a:pt x="23799" y="1624"/>
                    <a:pt x="23799" y="1500"/>
                  </a:cubicBezTo>
                  <a:lnTo>
                    <a:pt x="23799" y="1500"/>
                  </a:lnTo>
                  <a:lnTo>
                    <a:pt x="23675" y="1624"/>
                  </a:lnTo>
                  <a:cubicBezTo>
                    <a:pt x="23675" y="1441"/>
                    <a:pt x="23551" y="1253"/>
                    <a:pt x="23739" y="1253"/>
                  </a:cubicBezTo>
                  <a:lnTo>
                    <a:pt x="23616" y="1193"/>
                  </a:lnTo>
                  <a:cubicBezTo>
                    <a:pt x="23551" y="1070"/>
                    <a:pt x="23428" y="1005"/>
                    <a:pt x="23304" y="1005"/>
                  </a:cubicBezTo>
                  <a:cubicBezTo>
                    <a:pt x="23295" y="997"/>
                    <a:pt x="23284" y="993"/>
                    <a:pt x="23271" y="993"/>
                  </a:cubicBezTo>
                  <a:cubicBezTo>
                    <a:pt x="23219" y="993"/>
                    <a:pt x="23146" y="1049"/>
                    <a:pt x="23140" y="1049"/>
                  </a:cubicBezTo>
                  <a:cubicBezTo>
                    <a:pt x="23137" y="1049"/>
                    <a:pt x="23148" y="1038"/>
                    <a:pt x="23180" y="1005"/>
                  </a:cubicBezTo>
                  <a:lnTo>
                    <a:pt x="22933" y="1005"/>
                  </a:lnTo>
                  <a:cubicBezTo>
                    <a:pt x="22686" y="882"/>
                    <a:pt x="22315" y="1005"/>
                    <a:pt x="22132" y="699"/>
                  </a:cubicBezTo>
                  <a:cubicBezTo>
                    <a:pt x="22008" y="699"/>
                    <a:pt x="21885" y="699"/>
                    <a:pt x="21761" y="634"/>
                  </a:cubicBezTo>
                  <a:lnTo>
                    <a:pt x="21761" y="511"/>
                  </a:lnTo>
                  <a:cubicBezTo>
                    <a:pt x="21662" y="511"/>
                    <a:pt x="21563" y="353"/>
                    <a:pt x="21464" y="353"/>
                  </a:cubicBezTo>
                  <a:cubicBezTo>
                    <a:pt x="21440" y="353"/>
                    <a:pt x="21415" y="362"/>
                    <a:pt x="21390" y="387"/>
                  </a:cubicBezTo>
                  <a:cubicBezTo>
                    <a:pt x="21390" y="204"/>
                    <a:pt x="21267" y="140"/>
                    <a:pt x="21079" y="140"/>
                  </a:cubicBezTo>
                  <a:cubicBezTo>
                    <a:pt x="21017" y="110"/>
                    <a:pt x="20940" y="110"/>
                    <a:pt x="20863" y="110"/>
                  </a:cubicBezTo>
                  <a:cubicBezTo>
                    <a:pt x="20787" y="110"/>
                    <a:pt x="20710" y="110"/>
                    <a:pt x="20648" y="81"/>
                  </a:cubicBezTo>
                  <a:lnTo>
                    <a:pt x="20584" y="204"/>
                  </a:lnTo>
                  <a:cubicBezTo>
                    <a:pt x="20460" y="204"/>
                    <a:pt x="20337" y="204"/>
                    <a:pt x="20154" y="264"/>
                  </a:cubicBezTo>
                  <a:lnTo>
                    <a:pt x="20154" y="387"/>
                  </a:lnTo>
                  <a:cubicBezTo>
                    <a:pt x="20113" y="409"/>
                    <a:pt x="20078" y="416"/>
                    <a:pt x="20046" y="416"/>
                  </a:cubicBezTo>
                  <a:cubicBezTo>
                    <a:pt x="19981" y="416"/>
                    <a:pt x="19925" y="387"/>
                    <a:pt x="19842" y="387"/>
                  </a:cubicBezTo>
                  <a:cubicBezTo>
                    <a:pt x="19783" y="328"/>
                    <a:pt x="19659" y="264"/>
                    <a:pt x="19536" y="264"/>
                  </a:cubicBezTo>
                  <a:cubicBezTo>
                    <a:pt x="19536" y="234"/>
                    <a:pt x="19550" y="219"/>
                    <a:pt x="19573" y="219"/>
                  </a:cubicBezTo>
                  <a:cubicBezTo>
                    <a:pt x="19596" y="219"/>
                    <a:pt x="19627" y="234"/>
                    <a:pt x="19659" y="264"/>
                  </a:cubicBezTo>
                  <a:cubicBezTo>
                    <a:pt x="19580" y="147"/>
                    <a:pt x="19476" y="105"/>
                    <a:pt x="19378" y="105"/>
                  </a:cubicBezTo>
                  <a:cubicBezTo>
                    <a:pt x="19322" y="105"/>
                    <a:pt x="19269" y="118"/>
                    <a:pt x="19224" y="140"/>
                  </a:cubicBezTo>
                  <a:cubicBezTo>
                    <a:pt x="19119" y="177"/>
                    <a:pt x="19034" y="212"/>
                    <a:pt x="18956" y="212"/>
                  </a:cubicBezTo>
                  <a:cubicBezTo>
                    <a:pt x="18899" y="212"/>
                    <a:pt x="18846" y="193"/>
                    <a:pt x="18794" y="140"/>
                  </a:cubicBezTo>
                  <a:cubicBezTo>
                    <a:pt x="18762" y="172"/>
                    <a:pt x="18731" y="188"/>
                    <a:pt x="18708" y="188"/>
                  </a:cubicBezTo>
                  <a:cubicBezTo>
                    <a:pt x="18685" y="188"/>
                    <a:pt x="18670" y="172"/>
                    <a:pt x="18670" y="140"/>
                  </a:cubicBezTo>
                  <a:lnTo>
                    <a:pt x="18546" y="16"/>
                  </a:lnTo>
                  <a:lnTo>
                    <a:pt x="18546" y="16"/>
                  </a:lnTo>
                  <a:cubicBezTo>
                    <a:pt x="18606" y="81"/>
                    <a:pt x="18606" y="140"/>
                    <a:pt x="18606" y="140"/>
                  </a:cubicBezTo>
                  <a:cubicBezTo>
                    <a:pt x="18606" y="140"/>
                    <a:pt x="18482" y="140"/>
                    <a:pt x="18423" y="204"/>
                  </a:cubicBezTo>
                  <a:lnTo>
                    <a:pt x="18423" y="16"/>
                  </a:lnTo>
                  <a:lnTo>
                    <a:pt x="18359" y="16"/>
                  </a:lnTo>
                  <a:cubicBezTo>
                    <a:pt x="18348" y="6"/>
                    <a:pt x="18339" y="1"/>
                    <a:pt x="18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5"/>
            <p:cNvSpPr/>
            <p:nvPr/>
          </p:nvSpPr>
          <p:spPr>
            <a:xfrm>
              <a:off x="1565125" y="3066750"/>
              <a:ext cx="1625" cy="3125"/>
            </a:xfrm>
            <a:custGeom>
              <a:avLst/>
              <a:gdLst/>
              <a:ahLst/>
              <a:cxnLst/>
              <a:rect l="l" t="t" r="r" b="b"/>
              <a:pathLst>
                <a:path w="65" h="125" extrusionOk="0">
                  <a:moveTo>
                    <a:pt x="65" y="124"/>
                  </a:moveTo>
                  <a:cubicBezTo>
                    <a:pt x="0" y="60"/>
                    <a:pt x="0" y="60"/>
                    <a:pt x="0" y="1"/>
                  </a:cubicBezTo>
                  <a:cubicBezTo>
                    <a:pt x="0" y="60"/>
                    <a:pt x="0" y="60"/>
                    <a:pt x="65"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5"/>
            <p:cNvSpPr/>
            <p:nvPr/>
          </p:nvSpPr>
          <p:spPr>
            <a:xfrm>
              <a:off x="1426025" y="3114600"/>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5"/>
            <p:cNvSpPr/>
            <p:nvPr/>
          </p:nvSpPr>
          <p:spPr>
            <a:xfrm>
              <a:off x="1722750" y="3072925"/>
              <a:ext cx="1650" cy="3125"/>
            </a:xfrm>
            <a:custGeom>
              <a:avLst/>
              <a:gdLst/>
              <a:ahLst/>
              <a:cxnLst/>
              <a:rect l="l" t="t" r="r" b="b"/>
              <a:pathLst>
                <a:path w="66" h="125" extrusionOk="0">
                  <a:moveTo>
                    <a:pt x="1" y="1"/>
                  </a:moveTo>
                  <a:cubicBezTo>
                    <a:pt x="1" y="60"/>
                    <a:pt x="1" y="60"/>
                    <a:pt x="65" y="124"/>
                  </a:cubicBezTo>
                  <a:cubicBezTo>
                    <a:pt x="65"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5"/>
            <p:cNvSpPr/>
            <p:nvPr/>
          </p:nvSpPr>
          <p:spPr>
            <a:xfrm>
              <a:off x="1827850" y="3068225"/>
              <a:ext cx="3125" cy="3125"/>
            </a:xfrm>
            <a:custGeom>
              <a:avLst/>
              <a:gdLst/>
              <a:ahLst/>
              <a:cxnLst/>
              <a:rect l="l" t="t" r="r" b="b"/>
              <a:pathLst>
                <a:path w="125" h="125" extrusionOk="0">
                  <a:moveTo>
                    <a:pt x="0" y="1"/>
                  </a:moveTo>
                  <a:cubicBezTo>
                    <a:pt x="65" y="1"/>
                    <a:pt x="65" y="65"/>
                    <a:pt x="65" y="125"/>
                  </a:cubicBezTo>
                  <a:cubicBezTo>
                    <a:pt x="65" y="65"/>
                    <a:pt x="65"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5"/>
            <p:cNvSpPr/>
            <p:nvPr/>
          </p:nvSpPr>
          <p:spPr>
            <a:xfrm>
              <a:off x="1843775" y="3100075"/>
              <a:ext cx="2650" cy="2175"/>
            </a:xfrm>
            <a:custGeom>
              <a:avLst/>
              <a:gdLst/>
              <a:ahLst/>
              <a:cxnLst/>
              <a:rect l="l" t="t" r="r" b="b"/>
              <a:pathLst>
                <a:path w="106" h="87" extrusionOk="0">
                  <a:moveTo>
                    <a:pt x="55" y="1"/>
                  </a:moveTo>
                  <a:cubicBezTo>
                    <a:pt x="19" y="1"/>
                    <a:pt x="1" y="45"/>
                    <a:pt x="46" y="87"/>
                  </a:cubicBezTo>
                  <a:lnTo>
                    <a:pt x="105" y="87"/>
                  </a:lnTo>
                  <a:lnTo>
                    <a:pt x="105" y="28"/>
                  </a:lnTo>
                  <a:cubicBezTo>
                    <a:pt x="88" y="9"/>
                    <a:pt x="70" y="1"/>
                    <a:pt x="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5"/>
            <p:cNvSpPr/>
            <p:nvPr/>
          </p:nvSpPr>
          <p:spPr>
            <a:xfrm>
              <a:off x="1826375" y="3081950"/>
              <a:ext cx="5550" cy="3375"/>
            </a:xfrm>
            <a:custGeom>
              <a:avLst/>
              <a:gdLst/>
              <a:ahLst/>
              <a:cxnLst/>
              <a:rect l="l" t="t" r="r" b="b"/>
              <a:pathLst>
                <a:path w="222" h="135" extrusionOk="0">
                  <a:moveTo>
                    <a:pt x="176" y="0"/>
                  </a:moveTo>
                  <a:cubicBezTo>
                    <a:pt x="150" y="0"/>
                    <a:pt x="110" y="11"/>
                    <a:pt x="59" y="11"/>
                  </a:cubicBezTo>
                  <a:cubicBezTo>
                    <a:pt x="0" y="134"/>
                    <a:pt x="124" y="134"/>
                    <a:pt x="183" y="134"/>
                  </a:cubicBezTo>
                  <a:cubicBezTo>
                    <a:pt x="221" y="23"/>
                    <a:pt x="214"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5"/>
            <p:cNvSpPr/>
            <p:nvPr/>
          </p:nvSpPr>
          <p:spPr>
            <a:xfrm>
              <a:off x="1830950" y="3084875"/>
              <a:ext cx="3100" cy="1925"/>
            </a:xfrm>
            <a:custGeom>
              <a:avLst/>
              <a:gdLst/>
              <a:ahLst/>
              <a:cxnLst/>
              <a:rect l="l" t="t" r="r" b="b"/>
              <a:pathLst>
                <a:path w="124" h="77" extrusionOk="0">
                  <a:moveTo>
                    <a:pt x="87" y="1"/>
                  </a:moveTo>
                  <a:cubicBezTo>
                    <a:pt x="64" y="1"/>
                    <a:pt x="33" y="17"/>
                    <a:pt x="0" y="17"/>
                  </a:cubicBezTo>
                  <a:cubicBezTo>
                    <a:pt x="64" y="17"/>
                    <a:pt x="64" y="17"/>
                    <a:pt x="124" y="77"/>
                  </a:cubicBezTo>
                  <a:cubicBezTo>
                    <a:pt x="124" y="16"/>
                    <a:pt x="109" y="1"/>
                    <a:pt x="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5"/>
            <p:cNvSpPr/>
            <p:nvPr/>
          </p:nvSpPr>
          <p:spPr>
            <a:xfrm>
              <a:off x="1806425" y="3061900"/>
              <a:ext cx="8000" cy="3600"/>
            </a:xfrm>
            <a:custGeom>
              <a:avLst/>
              <a:gdLst/>
              <a:ahLst/>
              <a:cxnLst/>
              <a:rect l="l" t="t" r="r" b="b"/>
              <a:pathLst>
                <a:path w="320" h="144" extrusionOk="0">
                  <a:moveTo>
                    <a:pt x="266" y="0"/>
                  </a:moveTo>
                  <a:cubicBezTo>
                    <a:pt x="177" y="0"/>
                    <a:pt x="1" y="130"/>
                    <a:pt x="180" y="130"/>
                  </a:cubicBezTo>
                  <a:cubicBezTo>
                    <a:pt x="180" y="140"/>
                    <a:pt x="183" y="144"/>
                    <a:pt x="187" y="144"/>
                  </a:cubicBezTo>
                  <a:cubicBezTo>
                    <a:pt x="209" y="144"/>
                    <a:pt x="274" y="57"/>
                    <a:pt x="296" y="57"/>
                  </a:cubicBezTo>
                  <a:cubicBezTo>
                    <a:pt x="301" y="57"/>
                    <a:pt x="304" y="61"/>
                    <a:pt x="304" y="71"/>
                  </a:cubicBezTo>
                  <a:cubicBezTo>
                    <a:pt x="320" y="19"/>
                    <a:pt x="299"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5"/>
            <p:cNvSpPr/>
            <p:nvPr/>
          </p:nvSpPr>
          <p:spPr>
            <a:xfrm>
              <a:off x="1823275" y="3088400"/>
              <a:ext cx="3125" cy="4600"/>
            </a:xfrm>
            <a:custGeom>
              <a:avLst/>
              <a:gdLst/>
              <a:ahLst/>
              <a:cxnLst/>
              <a:rect l="l" t="t" r="r" b="b"/>
              <a:pathLst>
                <a:path w="125" h="184" extrusionOk="0">
                  <a:moveTo>
                    <a:pt x="124" y="0"/>
                  </a:moveTo>
                  <a:lnTo>
                    <a:pt x="0" y="124"/>
                  </a:lnTo>
                  <a:lnTo>
                    <a:pt x="60" y="183"/>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5"/>
            <p:cNvSpPr/>
            <p:nvPr/>
          </p:nvSpPr>
          <p:spPr>
            <a:xfrm>
              <a:off x="1810900" y="3083075"/>
              <a:ext cx="4600" cy="3725"/>
            </a:xfrm>
            <a:custGeom>
              <a:avLst/>
              <a:gdLst/>
              <a:ahLst/>
              <a:cxnLst/>
              <a:rect l="l" t="t" r="r" b="b"/>
              <a:pathLst>
                <a:path w="184" h="149" extrusionOk="0">
                  <a:moveTo>
                    <a:pt x="16" y="1"/>
                  </a:moveTo>
                  <a:cubicBezTo>
                    <a:pt x="6" y="1"/>
                    <a:pt x="1" y="8"/>
                    <a:pt x="1" y="25"/>
                  </a:cubicBezTo>
                  <a:lnTo>
                    <a:pt x="125" y="149"/>
                  </a:lnTo>
                  <a:cubicBezTo>
                    <a:pt x="125" y="89"/>
                    <a:pt x="125" y="89"/>
                    <a:pt x="184" y="89"/>
                  </a:cubicBezTo>
                  <a:cubicBezTo>
                    <a:pt x="96" y="44"/>
                    <a:pt x="41"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5"/>
            <p:cNvSpPr/>
            <p:nvPr/>
          </p:nvSpPr>
          <p:spPr>
            <a:xfrm>
              <a:off x="1815475" y="3085300"/>
              <a:ext cx="1650" cy="675"/>
            </a:xfrm>
            <a:custGeom>
              <a:avLst/>
              <a:gdLst/>
              <a:ahLst/>
              <a:cxnLst/>
              <a:rect l="l" t="t" r="r" b="b"/>
              <a:pathLst>
                <a:path w="66" h="27" extrusionOk="0">
                  <a:moveTo>
                    <a:pt x="1" y="0"/>
                  </a:moveTo>
                  <a:cubicBezTo>
                    <a:pt x="1" y="0"/>
                    <a:pt x="29" y="27"/>
                    <a:pt x="48" y="27"/>
                  </a:cubicBezTo>
                  <a:cubicBezTo>
                    <a:pt x="58" y="27"/>
                    <a:pt x="65" y="2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5"/>
            <p:cNvSpPr/>
            <p:nvPr/>
          </p:nvSpPr>
          <p:spPr>
            <a:xfrm>
              <a:off x="1817100" y="3089875"/>
              <a:ext cx="3100" cy="3125"/>
            </a:xfrm>
            <a:custGeom>
              <a:avLst/>
              <a:gdLst/>
              <a:ahLst/>
              <a:cxnLst/>
              <a:rect l="l" t="t" r="r" b="b"/>
              <a:pathLst>
                <a:path w="124" h="125" extrusionOk="0">
                  <a:moveTo>
                    <a:pt x="0" y="0"/>
                  </a:moveTo>
                  <a:lnTo>
                    <a:pt x="124" y="124"/>
                  </a:lnTo>
                  <a:lnTo>
                    <a:pt x="124" y="6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5"/>
            <p:cNvSpPr/>
            <p:nvPr/>
          </p:nvSpPr>
          <p:spPr>
            <a:xfrm>
              <a:off x="1772200" y="3069850"/>
              <a:ext cx="4725" cy="1500"/>
            </a:xfrm>
            <a:custGeom>
              <a:avLst/>
              <a:gdLst/>
              <a:ahLst/>
              <a:cxnLst/>
              <a:rect l="l" t="t" r="r" b="b"/>
              <a:pathLst>
                <a:path w="189" h="60" extrusionOk="0">
                  <a:moveTo>
                    <a:pt x="65" y="0"/>
                  </a:moveTo>
                  <a:cubicBezTo>
                    <a:pt x="1" y="0"/>
                    <a:pt x="1" y="60"/>
                    <a:pt x="65" y="60"/>
                  </a:cubicBezTo>
                  <a:cubicBezTo>
                    <a:pt x="125" y="60"/>
                    <a:pt x="189" y="6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5"/>
            <p:cNvSpPr/>
            <p:nvPr/>
          </p:nvSpPr>
          <p:spPr>
            <a:xfrm>
              <a:off x="1781475" y="3080600"/>
              <a:ext cx="1650" cy="4725"/>
            </a:xfrm>
            <a:custGeom>
              <a:avLst/>
              <a:gdLst/>
              <a:ahLst/>
              <a:cxnLst/>
              <a:rect l="l" t="t" r="r" b="b"/>
              <a:pathLst>
                <a:path w="66" h="189" extrusionOk="0">
                  <a:moveTo>
                    <a:pt x="65" y="0"/>
                  </a:moveTo>
                  <a:lnTo>
                    <a:pt x="1" y="188"/>
                  </a:lnTo>
                  <a:lnTo>
                    <a:pt x="1" y="188"/>
                  </a:lnTo>
                  <a:lnTo>
                    <a:pt x="65" y="12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5"/>
            <p:cNvSpPr/>
            <p:nvPr/>
          </p:nvSpPr>
          <p:spPr>
            <a:xfrm>
              <a:off x="1766025" y="3082200"/>
              <a:ext cx="9300" cy="3125"/>
            </a:xfrm>
            <a:custGeom>
              <a:avLst/>
              <a:gdLst/>
              <a:ahLst/>
              <a:cxnLst/>
              <a:rect l="l" t="t" r="r" b="b"/>
              <a:pathLst>
                <a:path w="372" h="125" extrusionOk="0">
                  <a:moveTo>
                    <a:pt x="248" y="1"/>
                  </a:moveTo>
                  <a:cubicBezTo>
                    <a:pt x="248" y="1"/>
                    <a:pt x="1" y="60"/>
                    <a:pt x="189" y="124"/>
                  </a:cubicBezTo>
                  <a:cubicBezTo>
                    <a:pt x="248" y="60"/>
                    <a:pt x="372" y="60"/>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5"/>
            <p:cNvSpPr/>
            <p:nvPr/>
          </p:nvSpPr>
          <p:spPr>
            <a:xfrm>
              <a:off x="1721275" y="3051300"/>
              <a:ext cx="3125" cy="9300"/>
            </a:xfrm>
            <a:custGeom>
              <a:avLst/>
              <a:gdLst/>
              <a:ahLst/>
              <a:cxnLst/>
              <a:rect l="l" t="t" r="r" b="b"/>
              <a:pathLst>
                <a:path w="125" h="372" extrusionOk="0">
                  <a:moveTo>
                    <a:pt x="124" y="0"/>
                  </a:moveTo>
                  <a:lnTo>
                    <a:pt x="0" y="371"/>
                  </a:lnTo>
                  <a:lnTo>
                    <a:pt x="60" y="371"/>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5"/>
            <p:cNvSpPr/>
            <p:nvPr/>
          </p:nvSpPr>
          <p:spPr>
            <a:xfrm>
              <a:off x="1671825" y="3068225"/>
              <a:ext cx="6200" cy="6975"/>
            </a:xfrm>
            <a:custGeom>
              <a:avLst/>
              <a:gdLst/>
              <a:ahLst/>
              <a:cxnLst/>
              <a:rect l="l" t="t" r="r" b="b"/>
              <a:pathLst>
                <a:path w="248" h="279" extrusionOk="0">
                  <a:moveTo>
                    <a:pt x="124" y="1"/>
                  </a:moveTo>
                  <a:cubicBezTo>
                    <a:pt x="0" y="125"/>
                    <a:pt x="0" y="65"/>
                    <a:pt x="0" y="248"/>
                  </a:cubicBezTo>
                  <a:cubicBezTo>
                    <a:pt x="32" y="270"/>
                    <a:pt x="55" y="278"/>
                    <a:pt x="71" y="278"/>
                  </a:cubicBezTo>
                  <a:cubicBezTo>
                    <a:pt x="131" y="278"/>
                    <a:pt x="103" y="159"/>
                    <a:pt x="138" y="159"/>
                  </a:cubicBezTo>
                  <a:cubicBezTo>
                    <a:pt x="148" y="159"/>
                    <a:pt x="162" y="167"/>
                    <a:pt x="183" y="189"/>
                  </a:cubicBezTo>
                  <a:cubicBezTo>
                    <a:pt x="247"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5"/>
            <p:cNvSpPr/>
            <p:nvPr/>
          </p:nvSpPr>
          <p:spPr>
            <a:xfrm>
              <a:off x="1674900" y="3068225"/>
              <a:ext cx="1525" cy="25"/>
            </a:xfrm>
            <a:custGeom>
              <a:avLst/>
              <a:gdLst/>
              <a:ahLst/>
              <a:cxnLst/>
              <a:rect l="l" t="t" r="r" b="b"/>
              <a:pathLst>
                <a:path w="61" h="1" extrusionOk="0">
                  <a:moveTo>
                    <a:pt x="1"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5"/>
            <p:cNvSpPr/>
            <p:nvPr/>
          </p:nvSpPr>
          <p:spPr>
            <a:xfrm>
              <a:off x="1209675" y="3292400"/>
              <a:ext cx="1625" cy="1500"/>
            </a:xfrm>
            <a:custGeom>
              <a:avLst/>
              <a:gdLst/>
              <a:ahLst/>
              <a:cxnLst/>
              <a:rect l="l" t="t" r="r" b="b"/>
              <a:pathLst>
                <a:path w="65" h="60" extrusionOk="0">
                  <a:moveTo>
                    <a:pt x="0" y="0"/>
                  </a:moveTo>
                  <a:lnTo>
                    <a:pt x="0" y="59"/>
                  </a:lnTo>
                  <a:lnTo>
                    <a:pt x="64" y="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5"/>
            <p:cNvSpPr/>
            <p:nvPr/>
          </p:nvSpPr>
          <p:spPr>
            <a:xfrm>
              <a:off x="1212750" y="3293875"/>
              <a:ext cx="6200" cy="3125"/>
            </a:xfrm>
            <a:custGeom>
              <a:avLst/>
              <a:gdLst/>
              <a:ahLst/>
              <a:cxnLst/>
              <a:rect l="l" t="t" r="r" b="b"/>
              <a:pathLst>
                <a:path w="248" h="125" extrusionOk="0">
                  <a:moveTo>
                    <a:pt x="1" y="0"/>
                  </a:moveTo>
                  <a:lnTo>
                    <a:pt x="189" y="124"/>
                  </a:lnTo>
                  <a:cubicBezTo>
                    <a:pt x="189" y="104"/>
                    <a:pt x="189" y="98"/>
                    <a:pt x="191" y="98"/>
                  </a:cubicBezTo>
                  <a:cubicBezTo>
                    <a:pt x="195" y="98"/>
                    <a:pt x="208" y="124"/>
                    <a:pt x="248" y="12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5"/>
            <p:cNvSpPr/>
            <p:nvPr/>
          </p:nvSpPr>
          <p:spPr>
            <a:xfrm>
              <a:off x="1504900" y="3089875"/>
              <a:ext cx="3125" cy="3125"/>
            </a:xfrm>
            <a:custGeom>
              <a:avLst/>
              <a:gdLst/>
              <a:ahLst/>
              <a:cxnLst/>
              <a:rect l="l" t="t" r="r" b="b"/>
              <a:pathLst>
                <a:path w="125" h="125" extrusionOk="0">
                  <a:moveTo>
                    <a:pt x="1" y="0"/>
                  </a:moveTo>
                  <a:lnTo>
                    <a:pt x="124" y="124"/>
                  </a:lnTo>
                  <a:lnTo>
                    <a:pt x="124" y="65"/>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5"/>
            <p:cNvSpPr/>
            <p:nvPr/>
          </p:nvSpPr>
          <p:spPr>
            <a:xfrm>
              <a:off x="1470900" y="3092975"/>
              <a:ext cx="1525" cy="3100"/>
            </a:xfrm>
            <a:custGeom>
              <a:avLst/>
              <a:gdLst/>
              <a:ahLst/>
              <a:cxnLst/>
              <a:rect l="l" t="t" r="r" b="b"/>
              <a:pathLst>
                <a:path w="61" h="124" extrusionOk="0">
                  <a:moveTo>
                    <a:pt x="60" y="124"/>
                  </a:moveTo>
                  <a:lnTo>
                    <a:pt x="60"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5"/>
            <p:cNvSpPr/>
            <p:nvPr/>
          </p:nvSpPr>
          <p:spPr>
            <a:xfrm>
              <a:off x="1446325" y="3109775"/>
              <a:ext cx="4450" cy="3375"/>
            </a:xfrm>
            <a:custGeom>
              <a:avLst/>
              <a:gdLst/>
              <a:ahLst/>
              <a:cxnLst/>
              <a:rect l="l" t="t" r="r" b="b"/>
              <a:pathLst>
                <a:path w="178" h="135" extrusionOk="0">
                  <a:moveTo>
                    <a:pt x="34" y="0"/>
                  </a:moveTo>
                  <a:cubicBezTo>
                    <a:pt x="5" y="0"/>
                    <a:pt x="0" y="26"/>
                    <a:pt x="54" y="134"/>
                  </a:cubicBezTo>
                  <a:cubicBezTo>
                    <a:pt x="118" y="134"/>
                    <a:pt x="118" y="70"/>
                    <a:pt x="178" y="11"/>
                  </a:cubicBezTo>
                  <a:lnTo>
                    <a:pt x="178" y="11"/>
                  </a:lnTo>
                  <a:cubicBezTo>
                    <a:pt x="168" y="20"/>
                    <a:pt x="156" y="23"/>
                    <a:pt x="142" y="23"/>
                  </a:cubicBezTo>
                  <a:cubicBezTo>
                    <a:pt x="106" y="23"/>
                    <a:pt x="60"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5"/>
            <p:cNvSpPr/>
            <p:nvPr/>
          </p:nvSpPr>
          <p:spPr>
            <a:xfrm>
              <a:off x="1889250" y="3029650"/>
              <a:ext cx="3525" cy="1975"/>
            </a:xfrm>
            <a:custGeom>
              <a:avLst/>
              <a:gdLst/>
              <a:ahLst/>
              <a:cxnLst/>
              <a:rect l="l" t="t" r="r" b="b"/>
              <a:pathLst>
                <a:path w="141" h="79" extrusionOk="0">
                  <a:moveTo>
                    <a:pt x="17" y="60"/>
                  </a:moveTo>
                  <a:cubicBezTo>
                    <a:pt x="5" y="74"/>
                    <a:pt x="0" y="79"/>
                    <a:pt x="2" y="79"/>
                  </a:cubicBezTo>
                  <a:cubicBezTo>
                    <a:pt x="3" y="79"/>
                    <a:pt x="9" y="74"/>
                    <a:pt x="18" y="67"/>
                  </a:cubicBezTo>
                  <a:lnTo>
                    <a:pt x="18" y="67"/>
                  </a:lnTo>
                  <a:cubicBezTo>
                    <a:pt x="17" y="65"/>
                    <a:pt x="17" y="63"/>
                    <a:pt x="17" y="60"/>
                  </a:cubicBezTo>
                  <a:close/>
                  <a:moveTo>
                    <a:pt x="141" y="1"/>
                  </a:moveTo>
                  <a:cubicBezTo>
                    <a:pt x="105" y="1"/>
                    <a:pt x="46" y="46"/>
                    <a:pt x="18" y="67"/>
                  </a:cubicBezTo>
                  <a:lnTo>
                    <a:pt x="18" y="67"/>
                  </a:lnTo>
                  <a:cubicBezTo>
                    <a:pt x="19" y="75"/>
                    <a:pt x="24" y="79"/>
                    <a:pt x="31" y="79"/>
                  </a:cubicBezTo>
                  <a:cubicBezTo>
                    <a:pt x="63" y="79"/>
                    <a:pt x="141"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5"/>
            <p:cNvSpPr/>
            <p:nvPr/>
          </p:nvSpPr>
          <p:spPr>
            <a:xfrm>
              <a:off x="1812400" y="3028050"/>
              <a:ext cx="64925" cy="15475"/>
            </a:xfrm>
            <a:custGeom>
              <a:avLst/>
              <a:gdLst/>
              <a:ahLst/>
              <a:cxnLst/>
              <a:rect l="l" t="t" r="r" b="b"/>
              <a:pathLst>
                <a:path w="2597" h="619" extrusionOk="0">
                  <a:moveTo>
                    <a:pt x="2597" y="1"/>
                  </a:moveTo>
                  <a:lnTo>
                    <a:pt x="0" y="619"/>
                  </a:lnTo>
                  <a:lnTo>
                    <a:pt x="1731" y="559"/>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5"/>
            <p:cNvSpPr/>
            <p:nvPr/>
          </p:nvSpPr>
          <p:spPr>
            <a:xfrm>
              <a:off x="1855675" y="3045125"/>
              <a:ext cx="9300" cy="6200"/>
            </a:xfrm>
            <a:custGeom>
              <a:avLst/>
              <a:gdLst/>
              <a:ahLst/>
              <a:cxnLst/>
              <a:rect l="l" t="t" r="r" b="b"/>
              <a:pathLst>
                <a:path w="372" h="248" extrusionOk="0">
                  <a:moveTo>
                    <a:pt x="188" y="0"/>
                  </a:moveTo>
                  <a:cubicBezTo>
                    <a:pt x="124" y="0"/>
                    <a:pt x="64" y="0"/>
                    <a:pt x="0" y="59"/>
                  </a:cubicBezTo>
                  <a:cubicBezTo>
                    <a:pt x="124" y="124"/>
                    <a:pt x="247" y="124"/>
                    <a:pt x="247" y="247"/>
                  </a:cubicBezTo>
                  <a:cubicBezTo>
                    <a:pt x="371" y="124"/>
                    <a:pt x="312" y="124"/>
                    <a:pt x="247" y="124"/>
                  </a:cubicBezTo>
                  <a:cubicBezTo>
                    <a:pt x="188" y="59"/>
                    <a:pt x="124" y="59"/>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5"/>
            <p:cNvSpPr/>
            <p:nvPr/>
          </p:nvSpPr>
          <p:spPr>
            <a:xfrm>
              <a:off x="1855675" y="3062050"/>
              <a:ext cx="1975" cy="1625"/>
            </a:xfrm>
            <a:custGeom>
              <a:avLst/>
              <a:gdLst/>
              <a:ahLst/>
              <a:cxnLst/>
              <a:rect l="l" t="t" r="r" b="b"/>
              <a:pathLst>
                <a:path w="79" h="65" extrusionOk="0">
                  <a:moveTo>
                    <a:pt x="0" y="1"/>
                  </a:moveTo>
                  <a:lnTo>
                    <a:pt x="0" y="65"/>
                  </a:lnTo>
                  <a:cubicBezTo>
                    <a:pt x="32" y="33"/>
                    <a:pt x="63" y="33"/>
                    <a:pt x="71" y="33"/>
                  </a:cubicBezTo>
                  <a:cubicBezTo>
                    <a:pt x="78" y="33"/>
                    <a:pt x="62"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5"/>
            <p:cNvSpPr/>
            <p:nvPr/>
          </p:nvSpPr>
          <p:spPr>
            <a:xfrm>
              <a:off x="1854350" y="3062050"/>
              <a:ext cx="1350" cy="750"/>
            </a:xfrm>
            <a:custGeom>
              <a:avLst/>
              <a:gdLst/>
              <a:ahLst/>
              <a:cxnLst/>
              <a:rect l="l" t="t" r="r" b="b"/>
              <a:pathLst>
                <a:path w="54" h="30" extrusionOk="0">
                  <a:moveTo>
                    <a:pt x="53" y="1"/>
                  </a:moveTo>
                  <a:cubicBezTo>
                    <a:pt x="14" y="1"/>
                    <a:pt x="0" y="29"/>
                    <a:pt x="14" y="29"/>
                  </a:cubicBezTo>
                  <a:cubicBezTo>
                    <a:pt x="20" y="29"/>
                    <a:pt x="33" y="22"/>
                    <a:pt x="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5"/>
            <p:cNvSpPr/>
            <p:nvPr/>
          </p:nvSpPr>
          <p:spPr>
            <a:xfrm>
              <a:off x="1855675" y="3065150"/>
              <a:ext cx="4725" cy="3100"/>
            </a:xfrm>
            <a:custGeom>
              <a:avLst/>
              <a:gdLst/>
              <a:ahLst/>
              <a:cxnLst/>
              <a:rect l="l" t="t" r="r" b="b"/>
              <a:pathLst>
                <a:path w="189" h="124" extrusionOk="0">
                  <a:moveTo>
                    <a:pt x="64" y="0"/>
                  </a:moveTo>
                  <a:cubicBezTo>
                    <a:pt x="64" y="65"/>
                    <a:pt x="64" y="124"/>
                    <a:pt x="0" y="124"/>
                  </a:cubicBezTo>
                  <a:cubicBezTo>
                    <a:pt x="124" y="124"/>
                    <a:pt x="124"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5"/>
            <p:cNvSpPr/>
            <p:nvPr/>
          </p:nvSpPr>
          <p:spPr>
            <a:xfrm>
              <a:off x="1861850" y="3063650"/>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5"/>
            <p:cNvSpPr/>
            <p:nvPr/>
          </p:nvSpPr>
          <p:spPr>
            <a:xfrm>
              <a:off x="1860375" y="3061850"/>
              <a:ext cx="3600" cy="1825"/>
            </a:xfrm>
            <a:custGeom>
              <a:avLst/>
              <a:gdLst/>
              <a:ahLst/>
              <a:cxnLst/>
              <a:rect l="l" t="t" r="r" b="b"/>
              <a:pathLst>
                <a:path w="144" h="73" extrusionOk="0">
                  <a:moveTo>
                    <a:pt x="137" y="1"/>
                  </a:moveTo>
                  <a:cubicBezTo>
                    <a:pt x="132" y="1"/>
                    <a:pt x="112" y="20"/>
                    <a:pt x="59" y="73"/>
                  </a:cubicBezTo>
                  <a:cubicBezTo>
                    <a:pt x="81" y="52"/>
                    <a:pt x="88" y="44"/>
                    <a:pt x="86" y="44"/>
                  </a:cubicBezTo>
                  <a:cubicBezTo>
                    <a:pt x="81" y="44"/>
                    <a:pt x="40" y="73"/>
                    <a:pt x="0" y="73"/>
                  </a:cubicBezTo>
                  <a:lnTo>
                    <a:pt x="124" y="73"/>
                  </a:lnTo>
                  <a:cubicBezTo>
                    <a:pt x="124" y="36"/>
                    <a:pt x="143"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5"/>
            <p:cNvSpPr/>
            <p:nvPr/>
          </p:nvSpPr>
          <p:spPr>
            <a:xfrm>
              <a:off x="1859050" y="3058575"/>
              <a:ext cx="4425" cy="3500"/>
            </a:xfrm>
            <a:custGeom>
              <a:avLst/>
              <a:gdLst/>
              <a:ahLst/>
              <a:cxnLst/>
              <a:rect l="l" t="t" r="r" b="b"/>
              <a:pathLst>
                <a:path w="177" h="140" extrusionOk="0">
                  <a:moveTo>
                    <a:pt x="115" y="0"/>
                  </a:moveTo>
                  <a:cubicBezTo>
                    <a:pt x="34" y="0"/>
                    <a:pt x="1" y="91"/>
                    <a:pt x="53" y="140"/>
                  </a:cubicBezTo>
                  <a:cubicBezTo>
                    <a:pt x="53" y="80"/>
                    <a:pt x="53" y="16"/>
                    <a:pt x="177" y="16"/>
                  </a:cubicBezTo>
                  <a:cubicBezTo>
                    <a:pt x="154" y="5"/>
                    <a:pt x="133"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5"/>
            <p:cNvSpPr/>
            <p:nvPr/>
          </p:nvSpPr>
          <p:spPr>
            <a:xfrm>
              <a:off x="1866550" y="3045125"/>
              <a:ext cx="1500" cy="1950"/>
            </a:xfrm>
            <a:custGeom>
              <a:avLst/>
              <a:gdLst/>
              <a:ahLst/>
              <a:cxnLst/>
              <a:rect l="l" t="t" r="r" b="b"/>
              <a:pathLst>
                <a:path w="60" h="78" extrusionOk="0">
                  <a:moveTo>
                    <a:pt x="0" y="0"/>
                  </a:moveTo>
                  <a:cubicBezTo>
                    <a:pt x="0" y="0"/>
                    <a:pt x="0" y="78"/>
                    <a:pt x="30" y="78"/>
                  </a:cubicBezTo>
                  <a:cubicBezTo>
                    <a:pt x="38" y="78"/>
                    <a:pt x="47" y="73"/>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5"/>
            <p:cNvSpPr/>
            <p:nvPr/>
          </p:nvSpPr>
          <p:spPr>
            <a:xfrm>
              <a:off x="1863450" y="3069850"/>
              <a:ext cx="3125" cy="3100"/>
            </a:xfrm>
            <a:custGeom>
              <a:avLst/>
              <a:gdLst/>
              <a:ahLst/>
              <a:cxnLst/>
              <a:rect l="l" t="t" r="r" b="b"/>
              <a:pathLst>
                <a:path w="125" h="124" extrusionOk="0">
                  <a:moveTo>
                    <a:pt x="60" y="0"/>
                  </a:moveTo>
                  <a:cubicBezTo>
                    <a:pt x="60" y="0"/>
                    <a:pt x="60" y="60"/>
                    <a:pt x="1" y="124"/>
                  </a:cubicBezTo>
                  <a:cubicBezTo>
                    <a:pt x="60" y="124"/>
                    <a:pt x="60"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5"/>
            <p:cNvSpPr/>
            <p:nvPr/>
          </p:nvSpPr>
          <p:spPr>
            <a:xfrm>
              <a:off x="1866550" y="3067625"/>
              <a:ext cx="3100" cy="2250"/>
            </a:xfrm>
            <a:custGeom>
              <a:avLst/>
              <a:gdLst/>
              <a:ahLst/>
              <a:cxnLst/>
              <a:rect l="l" t="t" r="r" b="b"/>
              <a:pathLst>
                <a:path w="124" h="90" extrusionOk="0">
                  <a:moveTo>
                    <a:pt x="81" y="0"/>
                  </a:moveTo>
                  <a:cubicBezTo>
                    <a:pt x="55" y="0"/>
                    <a:pt x="42" y="44"/>
                    <a:pt x="0" y="89"/>
                  </a:cubicBezTo>
                  <a:lnTo>
                    <a:pt x="124" y="25"/>
                  </a:lnTo>
                  <a:cubicBezTo>
                    <a:pt x="105" y="8"/>
                    <a:pt x="92" y="0"/>
                    <a:pt x="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5"/>
            <p:cNvSpPr/>
            <p:nvPr/>
          </p:nvSpPr>
          <p:spPr>
            <a:xfrm>
              <a:off x="1863450" y="3058975"/>
              <a:ext cx="6200" cy="1625"/>
            </a:xfrm>
            <a:custGeom>
              <a:avLst/>
              <a:gdLst/>
              <a:ahLst/>
              <a:cxnLst/>
              <a:rect l="l" t="t" r="r" b="b"/>
              <a:pathLst>
                <a:path w="248" h="65" extrusionOk="0">
                  <a:moveTo>
                    <a:pt x="248" y="0"/>
                  </a:moveTo>
                  <a:cubicBezTo>
                    <a:pt x="184" y="0"/>
                    <a:pt x="124" y="0"/>
                    <a:pt x="1" y="64"/>
                  </a:cubicBez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5"/>
            <p:cNvSpPr/>
            <p:nvPr/>
          </p:nvSpPr>
          <p:spPr>
            <a:xfrm>
              <a:off x="1864950" y="3076025"/>
              <a:ext cx="3100" cy="1500"/>
            </a:xfrm>
            <a:custGeom>
              <a:avLst/>
              <a:gdLst/>
              <a:ahLst/>
              <a:cxnLst/>
              <a:rect l="l" t="t" r="r" b="b"/>
              <a:pathLst>
                <a:path w="124" h="60" extrusionOk="0">
                  <a:moveTo>
                    <a:pt x="64" y="0"/>
                  </a:moveTo>
                  <a:lnTo>
                    <a:pt x="0" y="60"/>
                  </a:lnTo>
                  <a:lnTo>
                    <a:pt x="0" y="60"/>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5"/>
            <p:cNvSpPr/>
            <p:nvPr/>
          </p:nvSpPr>
          <p:spPr>
            <a:xfrm>
              <a:off x="1864950" y="3077500"/>
              <a:ext cx="4700" cy="4725"/>
            </a:xfrm>
            <a:custGeom>
              <a:avLst/>
              <a:gdLst/>
              <a:ahLst/>
              <a:cxnLst/>
              <a:rect l="l" t="t" r="r" b="b"/>
              <a:pathLst>
                <a:path w="188" h="189" extrusionOk="0">
                  <a:moveTo>
                    <a:pt x="188" y="1"/>
                  </a:moveTo>
                  <a:lnTo>
                    <a:pt x="188" y="1"/>
                  </a:lnTo>
                  <a:cubicBezTo>
                    <a:pt x="64" y="65"/>
                    <a:pt x="64" y="124"/>
                    <a:pt x="0" y="189"/>
                  </a:cubicBezTo>
                  <a:cubicBezTo>
                    <a:pt x="0" y="189"/>
                    <a:pt x="124" y="124"/>
                    <a:pt x="188" y="124"/>
                  </a:cubicBezTo>
                  <a:cubicBezTo>
                    <a:pt x="124" y="124"/>
                    <a:pt x="124" y="124"/>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5"/>
            <p:cNvSpPr/>
            <p:nvPr/>
          </p:nvSpPr>
          <p:spPr>
            <a:xfrm>
              <a:off x="1869625" y="3079125"/>
              <a:ext cx="1525" cy="1500"/>
            </a:xfrm>
            <a:custGeom>
              <a:avLst/>
              <a:gdLst/>
              <a:ahLst/>
              <a:cxnLst/>
              <a:rect l="l" t="t" r="r" b="b"/>
              <a:pathLst>
                <a:path w="61" h="60" extrusionOk="0">
                  <a:moveTo>
                    <a:pt x="60" y="0"/>
                  </a:moveTo>
                  <a:cubicBezTo>
                    <a:pt x="60" y="0"/>
                    <a:pt x="1" y="0"/>
                    <a:pt x="1"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5"/>
            <p:cNvSpPr/>
            <p:nvPr/>
          </p:nvSpPr>
          <p:spPr>
            <a:xfrm>
              <a:off x="1868025" y="3069850"/>
              <a:ext cx="3125" cy="3100"/>
            </a:xfrm>
            <a:custGeom>
              <a:avLst/>
              <a:gdLst/>
              <a:ahLst/>
              <a:cxnLst/>
              <a:rect l="l" t="t" r="r" b="b"/>
              <a:pathLst>
                <a:path w="125" h="124" extrusionOk="0">
                  <a:moveTo>
                    <a:pt x="65" y="0"/>
                  </a:moveTo>
                  <a:cubicBezTo>
                    <a:pt x="65" y="60"/>
                    <a:pt x="1" y="124"/>
                    <a:pt x="1" y="124"/>
                  </a:cubicBezTo>
                  <a:lnTo>
                    <a:pt x="124" y="60"/>
                  </a:lnTo>
                  <a:cubicBezTo>
                    <a:pt x="124" y="60"/>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5"/>
            <p:cNvSpPr/>
            <p:nvPr/>
          </p:nvSpPr>
          <p:spPr>
            <a:xfrm>
              <a:off x="1871125" y="30713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5"/>
            <p:cNvSpPr/>
            <p:nvPr/>
          </p:nvSpPr>
          <p:spPr>
            <a:xfrm>
              <a:off x="1869625" y="3069850"/>
              <a:ext cx="1525" cy="25"/>
            </a:xfrm>
            <a:custGeom>
              <a:avLst/>
              <a:gdLst/>
              <a:ahLst/>
              <a:cxnLst/>
              <a:rect l="l" t="t" r="r" b="b"/>
              <a:pathLst>
                <a:path w="61" h="1" extrusionOk="0">
                  <a:moveTo>
                    <a:pt x="1" y="0"/>
                  </a:moveTo>
                  <a:lnTo>
                    <a:pt x="1" y="0"/>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5"/>
            <p:cNvSpPr/>
            <p:nvPr/>
          </p:nvSpPr>
          <p:spPr>
            <a:xfrm>
              <a:off x="1869625" y="3058975"/>
              <a:ext cx="4600" cy="4700"/>
            </a:xfrm>
            <a:custGeom>
              <a:avLst/>
              <a:gdLst/>
              <a:ahLst/>
              <a:cxnLst/>
              <a:rect l="l" t="t" r="r" b="b"/>
              <a:pathLst>
                <a:path w="184" h="188" extrusionOk="0">
                  <a:moveTo>
                    <a:pt x="184" y="0"/>
                  </a:moveTo>
                  <a:lnTo>
                    <a:pt x="184" y="0"/>
                  </a:lnTo>
                  <a:cubicBezTo>
                    <a:pt x="141" y="47"/>
                    <a:pt x="129" y="91"/>
                    <a:pt x="78" y="136"/>
                  </a:cubicBezTo>
                  <a:lnTo>
                    <a:pt x="78" y="136"/>
                  </a:lnTo>
                  <a:cubicBezTo>
                    <a:pt x="131" y="109"/>
                    <a:pt x="184" y="81"/>
                    <a:pt x="184" y="0"/>
                  </a:cubicBezTo>
                  <a:close/>
                  <a:moveTo>
                    <a:pt x="78" y="136"/>
                  </a:moveTo>
                  <a:cubicBezTo>
                    <a:pt x="50" y="151"/>
                    <a:pt x="22" y="166"/>
                    <a:pt x="1" y="188"/>
                  </a:cubicBezTo>
                  <a:cubicBezTo>
                    <a:pt x="35" y="170"/>
                    <a:pt x="59" y="153"/>
                    <a:pt x="78" y="1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5"/>
            <p:cNvSpPr/>
            <p:nvPr/>
          </p:nvSpPr>
          <p:spPr>
            <a:xfrm>
              <a:off x="1869625" y="3065150"/>
              <a:ext cx="3125" cy="1625"/>
            </a:xfrm>
            <a:custGeom>
              <a:avLst/>
              <a:gdLst/>
              <a:ahLst/>
              <a:cxnLst/>
              <a:rect l="l" t="t" r="r" b="b"/>
              <a:pathLst>
                <a:path w="125" h="65" extrusionOk="0">
                  <a:moveTo>
                    <a:pt x="125" y="0"/>
                  </a:moveTo>
                  <a:cubicBezTo>
                    <a:pt x="60" y="0"/>
                    <a:pt x="60" y="65"/>
                    <a:pt x="1" y="65"/>
                  </a:cubicBezTo>
                  <a:lnTo>
                    <a:pt x="125" y="65"/>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5"/>
            <p:cNvSpPr/>
            <p:nvPr/>
          </p:nvSpPr>
          <p:spPr>
            <a:xfrm>
              <a:off x="1872725" y="3066750"/>
              <a:ext cx="1500" cy="25"/>
            </a:xfrm>
            <a:custGeom>
              <a:avLst/>
              <a:gdLst/>
              <a:ahLst/>
              <a:cxnLst/>
              <a:rect l="l" t="t" r="r" b="b"/>
              <a:pathLst>
                <a:path w="60" h="1" extrusionOk="0">
                  <a:moveTo>
                    <a:pt x="60"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5"/>
            <p:cNvSpPr/>
            <p:nvPr/>
          </p:nvSpPr>
          <p:spPr>
            <a:xfrm>
              <a:off x="1872725" y="3072925"/>
              <a:ext cx="3125" cy="3125"/>
            </a:xfrm>
            <a:custGeom>
              <a:avLst/>
              <a:gdLst/>
              <a:ahLst/>
              <a:cxnLst/>
              <a:rect l="l" t="t" r="r" b="b"/>
              <a:pathLst>
                <a:path w="125" h="125" extrusionOk="0">
                  <a:moveTo>
                    <a:pt x="124" y="1"/>
                  </a:moveTo>
                  <a:cubicBezTo>
                    <a:pt x="60" y="60"/>
                    <a:pt x="1" y="60"/>
                    <a:pt x="1" y="124"/>
                  </a:cubicBezTo>
                  <a:cubicBezTo>
                    <a:pt x="60" y="60"/>
                    <a:pt x="124" y="60"/>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5"/>
            <p:cNvSpPr/>
            <p:nvPr/>
          </p:nvSpPr>
          <p:spPr>
            <a:xfrm>
              <a:off x="1872725" y="30729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5"/>
            <p:cNvSpPr/>
            <p:nvPr/>
          </p:nvSpPr>
          <p:spPr>
            <a:xfrm>
              <a:off x="1880400" y="3080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5"/>
            <p:cNvSpPr/>
            <p:nvPr/>
          </p:nvSpPr>
          <p:spPr>
            <a:xfrm>
              <a:off x="1874200" y="3071725"/>
              <a:ext cx="1650" cy="1225"/>
            </a:xfrm>
            <a:custGeom>
              <a:avLst/>
              <a:gdLst/>
              <a:ahLst/>
              <a:cxnLst/>
              <a:rect l="l" t="t" r="r" b="b"/>
              <a:pathLst>
                <a:path w="66" h="49" extrusionOk="0">
                  <a:moveTo>
                    <a:pt x="57" y="1"/>
                  </a:moveTo>
                  <a:cubicBezTo>
                    <a:pt x="49" y="1"/>
                    <a:pt x="33" y="17"/>
                    <a:pt x="1" y="49"/>
                  </a:cubicBezTo>
                  <a:lnTo>
                    <a:pt x="65" y="49"/>
                  </a:lnTo>
                  <a:cubicBezTo>
                    <a:pt x="65" y="17"/>
                    <a:pt x="6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5"/>
            <p:cNvSpPr/>
            <p:nvPr/>
          </p:nvSpPr>
          <p:spPr>
            <a:xfrm>
              <a:off x="1874200" y="3077500"/>
              <a:ext cx="1650" cy="1650"/>
            </a:xfrm>
            <a:custGeom>
              <a:avLst/>
              <a:gdLst/>
              <a:ahLst/>
              <a:cxnLst/>
              <a:rect l="l" t="t" r="r" b="b"/>
              <a:pathLst>
                <a:path w="66" h="66" extrusionOk="0">
                  <a:moveTo>
                    <a:pt x="1" y="65"/>
                  </a:moveTo>
                  <a:cubicBezTo>
                    <a:pt x="1" y="65"/>
                    <a:pt x="1" y="1"/>
                    <a:pt x="65" y="1"/>
                  </a:cubicBezTo>
                  <a:cubicBezTo>
                    <a:pt x="1" y="1"/>
                    <a:pt x="1" y="65"/>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5"/>
            <p:cNvSpPr/>
            <p:nvPr/>
          </p:nvSpPr>
          <p:spPr>
            <a:xfrm>
              <a:off x="1871125" y="3074425"/>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5"/>
            <p:cNvSpPr/>
            <p:nvPr/>
          </p:nvSpPr>
          <p:spPr>
            <a:xfrm>
              <a:off x="1872725" y="3072925"/>
              <a:ext cx="1500" cy="1525"/>
            </a:xfrm>
            <a:custGeom>
              <a:avLst/>
              <a:gdLst/>
              <a:ahLst/>
              <a:cxnLst/>
              <a:rect l="l" t="t" r="r" b="b"/>
              <a:pathLst>
                <a:path w="60" h="61" extrusionOk="0">
                  <a:moveTo>
                    <a:pt x="1" y="1"/>
                  </a:moveTo>
                  <a:lnTo>
                    <a:pt x="1" y="60"/>
                  </a:lnTo>
                  <a:cubicBezTo>
                    <a:pt x="1" y="1"/>
                    <a:pt x="1"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5"/>
            <p:cNvSpPr/>
            <p:nvPr/>
          </p:nvSpPr>
          <p:spPr>
            <a:xfrm>
              <a:off x="1880400" y="3066750"/>
              <a:ext cx="18575" cy="13875"/>
            </a:xfrm>
            <a:custGeom>
              <a:avLst/>
              <a:gdLst/>
              <a:ahLst/>
              <a:cxnLst/>
              <a:rect l="l" t="t" r="r" b="b"/>
              <a:pathLst>
                <a:path w="743" h="555" extrusionOk="0">
                  <a:moveTo>
                    <a:pt x="618" y="1"/>
                  </a:moveTo>
                  <a:cubicBezTo>
                    <a:pt x="495" y="1"/>
                    <a:pt x="188" y="307"/>
                    <a:pt x="0" y="554"/>
                  </a:cubicBezTo>
                  <a:cubicBezTo>
                    <a:pt x="65" y="495"/>
                    <a:pt x="65" y="431"/>
                    <a:pt x="188" y="431"/>
                  </a:cubicBezTo>
                  <a:cubicBezTo>
                    <a:pt x="248" y="371"/>
                    <a:pt x="248" y="248"/>
                    <a:pt x="371" y="184"/>
                  </a:cubicBezTo>
                  <a:cubicBezTo>
                    <a:pt x="435" y="184"/>
                    <a:pt x="371" y="307"/>
                    <a:pt x="312" y="371"/>
                  </a:cubicBezTo>
                  <a:cubicBezTo>
                    <a:pt x="435" y="248"/>
                    <a:pt x="559" y="248"/>
                    <a:pt x="742" y="124"/>
                  </a:cubicBezTo>
                  <a:lnTo>
                    <a:pt x="618" y="124"/>
                  </a:lnTo>
                  <a:cubicBezTo>
                    <a:pt x="683" y="60"/>
                    <a:pt x="742" y="60"/>
                    <a:pt x="742" y="1"/>
                  </a:cubicBezTo>
                  <a:lnTo>
                    <a:pt x="742" y="1"/>
                  </a:lnTo>
                  <a:cubicBezTo>
                    <a:pt x="680" y="62"/>
                    <a:pt x="618" y="93"/>
                    <a:pt x="588" y="93"/>
                  </a:cubicBezTo>
                  <a:cubicBezTo>
                    <a:pt x="557" y="93"/>
                    <a:pt x="557" y="62"/>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5"/>
            <p:cNvSpPr/>
            <p:nvPr/>
          </p:nvSpPr>
          <p:spPr>
            <a:xfrm>
              <a:off x="1875825" y="3077500"/>
              <a:ext cx="4600" cy="4725"/>
            </a:xfrm>
            <a:custGeom>
              <a:avLst/>
              <a:gdLst/>
              <a:ahLst/>
              <a:cxnLst/>
              <a:rect l="l" t="t" r="r" b="b"/>
              <a:pathLst>
                <a:path w="184" h="189" extrusionOk="0">
                  <a:moveTo>
                    <a:pt x="124" y="1"/>
                  </a:moveTo>
                  <a:cubicBezTo>
                    <a:pt x="124" y="65"/>
                    <a:pt x="60" y="65"/>
                    <a:pt x="0" y="189"/>
                  </a:cubicBezTo>
                  <a:cubicBezTo>
                    <a:pt x="124" y="189"/>
                    <a:pt x="124" y="124"/>
                    <a:pt x="183" y="124"/>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5"/>
            <p:cNvSpPr/>
            <p:nvPr/>
          </p:nvSpPr>
          <p:spPr>
            <a:xfrm>
              <a:off x="1875825" y="3069850"/>
              <a:ext cx="9300" cy="7675"/>
            </a:xfrm>
            <a:custGeom>
              <a:avLst/>
              <a:gdLst/>
              <a:ahLst/>
              <a:cxnLst/>
              <a:rect l="l" t="t" r="r" b="b"/>
              <a:pathLst>
                <a:path w="372" h="307" extrusionOk="0">
                  <a:moveTo>
                    <a:pt x="0" y="183"/>
                  </a:moveTo>
                  <a:lnTo>
                    <a:pt x="0" y="247"/>
                  </a:lnTo>
                  <a:lnTo>
                    <a:pt x="60" y="247"/>
                  </a:lnTo>
                  <a:cubicBezTo>
                    <a:pt x="0" y="247"/>
                    <a:pt x="0" y="247"/>
                    <a:pt x="0" y="183"/>
                  </a:cubicBezTo>
                  <a:close/>
                  <a:moveTo>
                    <a:pt x="371" y="0"/>
                  </a:moveTo>
                  <a:cubicBezTo>
                    <a:pt x="307" y="0"/>
                    <a:pt x="248" y="60"/>
                    <a:pt x="124" y="60"/>
                  </a:cubicBezTo>
                  <a:cubicBezTo>
                    <a:pt x="248" y="124"/>
                    <a:pt x="60" y="124"/>
                    <a:pt x="60" y="247"/>
                  </a:cubicBezTo>
                  <a:cubicBezTo>
                    <a:pt x="183" y="183"/>
                    <a:pt x="248" y="183"/>
                    <a:pt x="371" y="0"/>
                  </a:cubicBezTo>
                  <a:close/>
                  <a:moveTo>
                    <a:pt x="0" y="247"/>
                  </a:moveTo>
                  <a:lnTo>
                    <a:pt x="0" y="307"/>
                  </a:lnTo>
                  <a:lnTo>
                    <a:pt x="124" y="307"/>
                  </a:lnTo>
                  <a:lnTo>
                    <a:pt x="60" y="247"/>
                  </a:lnTo>
                  <a:cubicBezTo>
                    <a:pt x="60" y="267"/>
                    <a:pt x="53" y="274"/>
                    <a:pt x="44" y="274"/>
                  </a:cubicBezTo>
                  <a:cubicBezTo>
                    <a:pt x="27" y="274"/>
                    <a:pt x="0" y="247"/>
                    <a:pt x="0" y="2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5"/>
            <p:cNvSpPr/>
            <p:nvPr/>
          </p:nvSpPr>
          <p:spPr>
            <a:xfrm>
              <a:off x="1880400" y="3054400"/>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5"/>
            <p:cNvSpPr/>
            <p:nvPr/>
          </p:nvSpPr>
          <p:spPr>
            <a:xfrm>
              <a:off x="1875825" y="3054400"/>
              <a:ext cx="4600" cy="9275"/>
            </a:xfrm>
            <a:custGeom>
              <a:avLst/>
              <a:gdLst/>
              <a:ahLst/>
              <a:cxnLst/>
              <a:rect l="l" t="t" r="r" b="b"/>
              <a:pathLst>
                <a:path w="184" h="371" extrusionOk="0">
                  <a:moveTo>
                    <a:pt x="183" y="59"/>
                  </a:moveTo>
                  <a:lnTo>
                    <a:pt x="183" y="59"/>
                  </a:lnTo>
                  <a:cubicBezTo>
                    <a:pt x="174" y="79"/>
                    <a:pt x="164" y="98"/>
                    <a:pt x="154" y="115"/>
                  </a:cubicBezTo>
                  <a:lnTo>
                    <a:pt x="154" y="115"/>
                  </a:lnTo>
                  <a:cubicBezTo>
                    <a:pt x="169" y="107"/>
                    <a:pt x="183" y="91"/>
                    <a:pt x="183" y="59"/>
                  </a:cubicBezTo>
                  <a:close/>
                  <a:moveTo>
                    <a:pt x="183" y="0"/>
                  </a:moveTo>
                  <a:lnTo>
                    <a:pt x="183" y="0"/>
                  </a:lnTo>
                  <a:cubicBezTo>
                    <a:pt x="183" y="59"/>
                    <a:pt x="60" y="59"/>
                    <a:pt x="60" y="124"/>
                  </a:cubicBezTo>
                  <a:lnTo>
                    <a:pt x="124" y="124"/>
                  </a:lnTo>
                  <a:cubicBezTo>
                    <a:pt x="124" y="59"/>
                    <a:pt x="183" y="59"/>
                    <a:pt x="183" y="0"/>
                  </a:cubicBezTo>
                  <a:close/>
                  <a:moveTo>
                    <a:pt x="154" y="115"/>
                  </a:moveTo>
                  <a:cubicBezTo>
                    <a:pt x="139" y="124"/>
                    <a:pt x="124" y="124"/>
                    <a:pt x="124" y="124"/>
                  </a:cubicBezTo>
                  <a:cubicBezTo>
                    <a:pt x="124" y="144"/>
                    <a:pt x="109" y="180"/>
                    <a:pt x="90" y="218"/>
                  </a:cubicBezTo>
                  <a:lnTo>
                    <a:pt x="90" y="218"/>
                  </a:lnTo>
                  <a:cubicBezTo>
                    <a:pt x="111" y="185"/>
                    <a:pt x="133" y="153"/>
                    <a:pt x="154" y="115"/>
                  </a:cubicBezTo>
                  <a:close/>
                  <a:moveTo>
                    <a:pt x="90" y="218"/>
                  </a:moveTo>
                  <a:lnTo>
                    <a:pt x="90" y="218"/>
                  </a:lnTo>
                  <a:cubicBezTo>
                    <a:pt x="60" y="264"/>
                    <a:pt x="29" y="310"/>
                    <a:pt x="0" y="371"/>
                  </a:cubicBezTo>
                  <a:cubicBezTo>
                    <a:pt x="0" y="371"/>
                    <a:pt x="53" y="290"/>
                    <a:pt x="90" y="2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5"/>
            <p:cNvSpPr/>
            <p:nvPr/>
          </p:nvSpPr>
          <p:spPr>
            <a:xfrm>
              <a:off x="1880400" y="3063650"/>
              <a:ext cx="3100" cy="3125"/>
            </a:xfrm>
            <a:custGeom>
              <a:avLst/>
              <a:gdLst/>
              <a:ahLst/>
              <a:cxnLst/>
              <a:rect l="l" t="t" r="r" b="b"/>
              <a:pathLst>
                <a:path w="124" h="125" extrusionOk="0">
                  <a:moveTo>
                    <a:pt x="124" y="1"/>
                  </a:moveTo>
                  <a:lnTo>
                    <a:pt x="103" y="44"/>
                  </a:lnTo>
                  <a:lnTo>
                    <a:pt x="103" y="44"/>
                  </a:lnTo>
                  <a:cubicBezTo>
                    <a:pt x="110" y="48"/>
                    <a:pt x="117" y="53"/>
                    <a:pt x="124" y="60"/>
                  </a:cubicBezTo>
                  <a:lnTo>
                    <a:pt x="124" y="1"/>
                  </a:lnTo>
                  <a:close/>
                  <a:moveTo>
                    <a:pt x="65" y="34"/>
                  </a:moveTo>
                  <a:cubicBezTo>
                    <a:pt x="29" y="34"/>
                    <a:pt x="0" y="60"/>
                    <a:pt x="0" y="60"/>
                  </a:cubicBezTo>
                  <a:lnTo>
                    <a:pt x="65" y="125"/>
                  </a:lnTo>
                  <a:lnTo>
                    <a:pt x="103" y="44"/>
                  </a:lnTo>
                  <a:lnTo>
                    <a:pt x="103" y="44"/>
                  </a:lnTo>
                  <a:cubicBezTo>
                    <a:pt x="90" y="37"/>
                    <a:pt x="77" y="34"/>
                    <a:pt x="65"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5"/>
            <p:cNvSpPr/>
            <p:nvPr/>
          </p:nvSpPr>
          <p:spPr>
            <a:xfrm>
              <a:off x="1875825" y="3082200"/>
              <a:ext cx="4600" cy="1525"/>
            </a:xfrm>
            <a:custGeom>
              <a:avLst/>
              <a:gdLst/>
              <a:ahLst/>
              <a:cxnLst/>
              <a:rect l="l" t="t" r="r" b="b"/>
              <a:pathLst>
                <a:path w="184" h="61" extrusionOk="0">
                  <a:moveTo>
                    <a:pt x="124" y="1"/>
                  </a:moveTo>
                  <a:lnTo>
                    <a:pt x="0" y="60"/>
                  </a:lnTo>
                  <a:lnTo>
                    <a:pt x="0" y="6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5"/>
            <p:cNvSpPr/>
            <p:nvPr/>
          </p:nvSpPr>
          <p:spPr>
            <a:xfrm>
              <a:off x="1878900" y="3083700"/>
              <a:ext cx="1525" cy="1625"/>
            </a:xfrm>
            <a:custGeom>
              <a:avLst/>
              <a:gdLst/>
              <a:ahLst/>
              <a:cxnLst/>
              <a:rect l="l" t="t" r="r" b="b"/>
              <a:pathLst>
                <a:path w="61" h="65" extrusionOk="0">
                  <a:moveTo>
                    <a:pt x="60" y="0"/>
                  </a:moveTo>
                  <a:lnTo>
                    <a:pt x="1" y="64"/>
                  </a:lnTo>
                  <a:lnTo>
                    <a:pt x="60" y="6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5"/>
            <p:cNvSpPr/>
            <p:nvPr/>
          </p:nvSpPr>
          <p:spPr>
            <a:xfrm>
              <a:off x="1985475" y="3194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5"/>
            <p:cNvSpPr/>
            <p:nvPr/>
          </p:nvSpPr>
          <p:spPr>
            <a:xfrm>
              <a:off x="1988575" y="3191875"/>
              <a:ext cx="1625" cy="1625"/>
            </a:xfrm>
            <a:custGeom>
              <a:avLst/>
              <a:gdLst/>
              <a:ahLst/>
              <a:cxnLst/>
              <a:rect l="l" t="t" r="r" b="b"/>
              <a:pathLst>
                <a:path w="65" h="65" extrusionOk="0">
                  <a:moveTo>
                    <a:pt x="65" y="65"/>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5"/>
            <p:cNvSpPr/>
            <p:nvPr/>
          </p:nvSpPr>
          <p:spPr>
            <a:xfrm>
              <a:off x="1924750" y="3137850"/>
              <a:ext cx="3650" cy="3500"/>
            </a:xfrm>
            <a:custGeom>
              <a:avLst/>
              <a:gdLst/>
              <a:ahLst/>
              <a:cxnLst/>
              <a:rect l="l" t="t" r="r" b="b"/>
              <a:pathLst>
                <a:path w="146" h="140" extrusionOk="0">
                  <a:moveTo>
                    <a:pt x="145" y="0"/>
                  </a:moveTo>
                  <a:lnTo>
                    <a:pt x="145" y="0"/>
                  </a:lnTo>
                  <a:cubicBezTo>
                    <a:pt x="93" y="49"/>
                    <a:pt x="1" y="140"/>
                    <a:pt x="36" y="140"/>
                  </a:cubicBezTo>
                  <a:cubicBezTo>
                    <a:pt x="43" y="140"/>
                    <a:pt x="58" y="135"/>
                    <a:pt x="81" y="124"/>
                  </a:cubicBezTo>
                  <a:lnTo>
                    <a:pt x="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5"/>
            <p:cNvSpPr/>
            <p:nvPr/>
          </p:nvSpPr>
          <p:spPr>
            <a:xfrm>
              <a:off x="1976225" y="3156400"/>
              <a:ext cx="4700" cy="1500"/>
            </a:xfrm>
            <a:custGeom>
              <a:avLst/>
              <a:gdLst/>
              <a:ahLst/>
              <a:cxnLst/>
              <a:rect l="l" t="t" r="r" b="b"/>
              <a:pathLst>
                <a:path w="188" h="60" extrusionOk="0">
                  <a:moveTo>
                    <a:pt x="0" y="0"/>
                  </a:moveTo>
                  <a:lnTo>
                    <a:pt x="0" y="0"/>
                  </a:lnTo>
                  <a:cubicBezTo>
                    <a:pt x="64" y="59"/>
                    <a:pt x="124" y="59"/>
                    <a:pt x="124" y="59"/>
                  </a:cubicBezTo>
                  <a:lnTo>
                    <a:pt x="188" y="59"/>
                  </a:lnTo>
                  <a:cubicBezTo>
                    <a:pt x="188" y="59"/>
                    <a:pt x="64"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5"/>
            <p:cNvSpPr/>
            <p:nvPr/>
          </p:nvSpPr>
          <p:spPr>
            <a:xfrm>
              <a:off x="1997850" y="3162575"/>
              <a:ext cx="1625" cy="1500"/>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5"/>
            <p:cNvSpPr/>
            <p:nvPr/>
          </p:nvSpPr>
          <p:spPr>
            <a:xfrm>
              <a:off x="1954575" y="3204225"/>
              <a:ext cx="1625" cy="3125"/>
            </a:xfrm>
            <a:custGeom>
              <a:avLst/>
              <a:gdLst/>
              <a:ahLst/>
              <a:cxnLst/>
              <a:rect l="l" t="t" r="r" b="b"/>
              <a:pathLst>
                <a:path w="65" h="125" extrusionOk="0">
                  <a:moveTo>
                    <a:pt x="1" y="1"/>
                  </a:moveTo>
                  <a:lnTo>
                    <a:pt x="1" y="125"/>
                  </a:lnTo>
                  <a:cubicBezTo>
                    <a:pt x="65" y="12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5"/>
            <p:cNvSpPr/>
            <p:nvPr/>
          </p:nvSpPr>
          <p:spPr>
            <a:xfrm>
              <a:off x="1900550" y="3104925"/>
              <a:ext cx="2525" cy="3525"/>
            </a:xfrm>
            <a:custGeom>
              <a:avLst/>
              <a:gdLst/>
              <a:ahLst/>
              <a:cxnLst/>
              <a:rect l="l" t="t" r="r" b="b"/>
              <a:pathLst>
                <a:path w="101" h="141" extrusionOk="0">
                  <a:moveTo>
                    <a:pt x="51" y="1"/>
                  </a:moveTo>
                  <a:cubicBezTo>
                    <a:pt x="40" y="1"/>
                    <a:pt x="23" y="6"/>
                    <a:pt x="0" y="17"/>
                  </a:cubicBezTo>
                  <a:lnTo>
                    <a:pt x="0" y="140"/>
                  </a:lnTo>
                  <a:cubicBezTo>
                    <a:pt x="49" y="92"/>
                    <a:pt x="100" y="1"/>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5"/>
            <p:cNvSpPr/>
            <p:nvPr/>
          </p:nvSpPr>
          <p:spPr>
            <a:xfrm>
              <a:off x="1940725" y="3159475"/>
              <a:ext cx="3125" cy="3125"/>
            </a:xfrm>
            <a:custGeom>
              <a:avLst/>
              <a:gdLst/>
              <a:ahLst/>
              <a:cxnLst/>
              <a:rect l="l" t="t" r="r" b="b"/>
              <a:pathLst>
                <a:path w="125" h="125" extrusionOk="0">
                  <a:moveTo>
                    <a:pt x="1" y="1"/>
                  </a:moveTo>
                  <a:cubicBezTo>
                    <a:pt x="1" y="60"/>
                    <a:pt x="60" y="60"/>
                    <a:pt x="124" y="12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5"/>
            <p:cNvSpPr/>
            <p:nvPr/>
          </p:nvSpPr>
          <p:spPr>
            <a:xfrm>
              <a:off x="1898950" y="3108425"/>
              <a:ext cx="3100" cy="3100"/>
            </a:xfrm>
            <a:custGeom>
              <a:avLst/>
              <a:gdLst/>
              <a:ahLst/>
              <a:cxnLst/>
              <a:rect l="l" t="t" r="r" b="b"/>
              <a:pathLst>
                <a:path w="124" h="124" extrusionOk="0">
                  <a:moveTo>
                    <a:pt x="64" y="0"/>
                  </a:moveTo>
                  <a:lnTo>
                    <a:pt x="64" y="0"/>
                  </a:lnTo>
                  <a:cubicBezTo>
                    <a:pt x="0" y="64"/>
                    <a:pt x="0" y="124"/>
                    <a:pt x="124" y="124"/>
                  </a:cubicBezTo>
                  <a:lnTo>
                    <a:pt x="124" y="64"/>
                  </a:lnTo>
                  <a:cubicBezTo>
                    <a:pt x="124" y="64"/>
                    <a:pt x="64" y="64"/>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5"/>
            <p:cNvSpPr/>
            <p:nvPr/>
          </p:nvSpPr>
          <p:spPr>
            <a:xfrm>
              <a:off x="1843300" y="319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5"/>
            <p:cNvSpPr/>
            <p:nvPr/>
          </p:nvSpPr>
          <p:spPr>
            <a:xfrm>
              <a:off x="1817100" y="3153675"/>
              <a:ext cx="1500" cy="1125"/>
            </a:xfrm>
            <a:custGeom>
              <a:avLst/>
              <a:gdLst/>
              <a:ahLst/>
              <a:cxnLst/>
              <a:rect l="l" t="t" r="r" b="b"/>
              <a:pathLst>
                <a:path w="60" h="45" extrusionOk="0">
                  <a:moveTo>
                    <a:pt x="30" y="0"/>
                  </a:moveTo>
                  <a:cubicBezTo>
                    <a:pt x="15" y="0"/>
                    <a:pt x="0" y="15"/>
                    <a:pt x="0" y="45"/>
                  </a:cubicBezTo>
                  <a:lnTo>
                    <a:pt x="60" y="45"/>
                  </a:lnTo>
                  <a:cubicBezTo>
                    <a:pt x="60" y="15"/>
                    <a:pt x="45" y="0"/>
                    <a:pt x="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5"/>
            <p:cNvSpPr/>
            <p:nvPr/>
          </p:nvSpPr>
          <p:spPr>
            <a:xfrm>
              <a:off x="1886575" y="3092975"/>
              <a:ext cx="25" cy="25"/>
            </a:xfrm>
            <a:custGeom>
              <a:avLst/>
              <a:gdLst/>
              <a:ahLst/>
              <a:cxnLst/>
              <a:rect l="l" t="t" r="r" b="b"/>
              <a:pathLst>
                <a:path w="1" h="1" extrusionOk="0">
                  <a:moveTo>
                    <a:pt x="1" y="0"/>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5"/>
            <p:cNvSpPr/>
            <p:nvPr/>
          </p:nvSpPr>
          <p:spPr>
            <a:xfrm>
              <a:off x="1895850" y="3080600"/>
              <a:ext cx="1625" cy="1625"/>
            </a:xfrm>
            <a:custGeom>
              <a:avLst/>
              <a:gdLst/>
              <a:ahLst/>
              <a:cxnLst/>
              <a:rect l="l" t="t" r="r" b="b"/>
              <a:pathLst>
                <a:path w="65" h="65" extrusionOk="0">
                  <a:moveTo>
                    <a:pt x="0" y="65"/>
                  </a:moveTo>
                  <a:cubicBezTo>
                    <a:pt x="65" y="65"/>
                    <a:pt x="65" y="65"/>
                    <a:pt x="65" y="0"/>
                  </a:cubicBezTo>
                  <a:cubicBezTo>
                    <a:pt x="65" y="65"/>
                    <a:pt x="65"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5"/>
            <p:cNvSpPr/>
            <p:nvPr/>
          </p:nvSpPr>
          <p:spPr>
            <a:xfrm>
              <a:off x="1923675" y="31007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5"/>
            <p:cNvSpPr/>
            <p:nvPr/>
          </p:nvSpPr>
          <p:spPr>
            <a:xfrm>
              <a:off x="1888175" y="3091475"/>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5"/>
            <p:cNvSpPr/>
            <p:nvPr/>
          </p:nvSpPr>
          <p:spPr>
            <a:xfrm>
              <a:off x="1885100" y="3092975"/>
              <a:ext cx="1500" cy="25"/>
            </a:xfrm>
            <a:custGeom>
              <a:avLst/>
              <a:gdLst/>
              <a:ahLst/>
              <a:cxnLst/>
              <a:rect l="l" t="t" r="r" b="b"/>
              <a:pathLst>
                <a:path w="60" h="1" extrusionOk="0">
                  <a:moveTo>
                    <a:pt x="60" y="0"/>
                  </a:moveTo>
                  <a:lnTo>
                    <a:pt x="60" y="0"/>
                  </a:lnTo>
                  <a:cubicBezTo>
                    <a:pt x="60" y="0"/>
                    <a:pt x="0"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5"/>
            <p:cNvSpPr/>
            <p:nvPr/>
          </p:nvSpPr>
          <p:spPr>
            <a:xfrm>
              <a:off x="1886575" y="3092975"/>
              <a:ext cx="1625" cy="1625"/>
            </a:xfrm>
            <a:custGeom>
              <a:avLst/>
              <a:gdLst/>
              <a:ahLst/>
              <a:cxnLst/>
              <a:rect l="l" t="t" r="r" b="b"/>
              <a:pathLst>
                <a:path w="65" h="65" extrusionOk="0">
                  <a:moveTo>
                    <a:pt x="1" y="0"/>
                  </a:moveTo>
                  <a:lnTo>
                    <a:pt x="65" y="64"/>
                  </a:lnTo>
                  <a:cubicBezTo>
                    <a:pt x="65" y="64"/>
                    <a:pt x="1"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5"/>
            <p:cNvSpPr/>
            <p:nvPr/>
          </p:nvSpPr>
          <p:spPr>
            <a:xfrm>
              <a:off x="1894375" y="3187300"/>
              <a:ext cx="25" cy="1500"/>
            </a:xfrm>
            <a:custGeom>
              <a:avLst/>
              <a:gdLst/>
              <a:ahLst/>
              <a:cxnLst/>
              <a:rect l="l" t="t" r="r" b="b"/>
              <a:pathLst>
                <a:path w="1" h="60" extrusionOk="0">
                  <a:moveTo>
                    <a:pt x="0" y="0"/>
                  </a:moveTo>
                  <a:lnTo>
                    <a:pt x="0" y="0"/>
                  </a:lnTo>
                  <a:cubicBezTo>
                    <a:pt x="0" y="60"/>
                    <a:pt x="0"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5"/>
            <p:cNvSpPr/>
            <p:nvPr/>
          </p:nvSpPr>
          <p:spPr>
            <a:xfrm>
              <a:off x="1976200" y="31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5"/>
            <p:cNvSpPr/>
            <p:nvPr/>
          </p:nvSpPr>
          <p:spPr>
            <a:xfrm>
              <a:off x="1963850" y="3128575"/>
              <a:ext cx="17075" cy="4600"/>
            </a:xfrm>
            <a:custGeom>
              <a:avLst/>
              <a:gdLst/>
              <a:ahLst/>
              <a:cxnLst/>
              <a:rect l="l" t="t" r="r" b="b"/>
              <a:pathLst>
                <a:path w="683" h="184" extrusionOk="0">
                  <a:moveTo>
                    <a:pt x="495" y="0"/>
                  </a:moveTo>
                  <a:cubicBezTo>
                    <a:pt x="312" y="60"/>
                    <a:pt x="188" y="124"/>
                    <a:pt x="0" y="183"/>
                  </a:cubicBezTo>
                  <a:cubicBezTo>
                    <a:pt x="248" y="124"/>
                    <a:pt x="495" y="124"/>
                    <a:pt x="683" y="60"/>
                  </a:cubicBezTo>
                  <a:lnTo>
                    <a:pt x="683" y="60"/>
                  </a:lnTo>
                  <a:cubicBezTo>
                    <a:pt x="610" y="79"/>
                    <a:pt x="558" y="86"/>
                    <a:pt x="524" y="86"/>
                  </a:cubicBezTo>
                  <a:cubicBezTo>
                    <a:pt x="441" y="86"/>
                    <a:pt x="453" y="42"/>
                    <a:pt x="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5"/>
            <p:cNvSpPr/>
            <p:nvPr/>
          </p:nvSpPr>
          <p:spPr>
            <a:xfrm>
              <a:off x="1807825" y="3077500"/>
              <a:ext cx="204025" cy="132950"/>
            </a:xfrm>
            <a:custGeom>
              <a:avLst/>
              <a:gdLst/>
              <a:ahLst/>
              <a:cxnLst/>
              <a:rect l="l" t="t" r="r" b="b"/>
              <a:pathLst>
                <a:path w="8161" h="5318" extrusionOk="0">
                  <a:moveTo>
                    <a:pt x="3515" y="189"/>
                  </a:moveTo>
                  <a:cubicBezTo>
                    <a:pt x="3512" y="194"/>
                    <a:pt x="3511" y="196"/>
                    <a:pt x="3512" y="196"/>
                  </a:cubicBezTo>
                  <a:cubicBezTo>
                    <a:pt x="3513" y="196"/>
                    <a:pt x="3516" y="194"/>
                    <a:pt x="3521" y="189"/>
                  </a:cubicBezTo>
                  <a:cubicBezTo>
                    <a:pt x="3519" y="189"/>
                    <a:pt x="3517" y="189"/>
                    <a:pt x="3515" y="189"/>
                  </a:cubicBezTo>
                  <a:close/>
                  <a:moveTo>
                    <a:pt x="4758" y="372"/>
                  </a:moveTo>
                  <a:cubicBezTo>
                    <a:pt x="4727" y="405"/>
                    <a:pt x="4680" y="421"/>
                    <a:pt x="4632" y="429"/>
                  </a:cubicBezTo>
                  <a:lnTo>
                    <a:pt x="4632" y="429"/>
                  </a:lnTo>
                  <a:cubicBezTo>
                    <a:pt x="4627" y="426"/>
                    <a:pt x="4623" y="423"/>
                    <a:pt x="4618" y="423"/>
                  </a:cubicBezTo>
                  <a:cubicBezTo>
                    <a:pt x="4613" y="423"/>
                    <a:pt x="4608" y="426"/>
                    <a:pt x="4603" y="433"/>
                  </a:cubicBezTo>
                  <a:lnTo>
                    <a:pt x="4603" y="433"/>
                  </a:lnTo>
                  <a:cubicBezTo>
                    <a:pt x="4613" y="432"/>
                    <a:pt x="4622" y="430"/>
                    <a:pt x="4632" y="429"/>
                  </a:cubicBezTo>
                  <a:lnTo>
                    <a:pt x="4632" y="429"/>
                  </a:lnTo>
                  <a:cubicBezTo>
                    <a:pt x="4643" y="436"/>
                    <a:pt x="4655" y="447"/>
                    <a:pt x="4672" y="447"/>
                  </a:cubicBezTo>
                  <a:cubicBezTo>
                    <a:pt x="4692" y="447"/>
                    <a:pt x="4719" y="431"/>
                    <a:pt x="4758" y="372"/>
                  </a:cubicBezTo>
                  <a:close/>
                  <a:moveTo>
                    <a:pt x="4698" y="495"/>
                  </a:moveTo>
                  <a:cubicBezTo>
                    <a:pt x="4671" y="495"/>
                    <a:pt x="4649" y="502"/>
                    <a:pt x="4631" y="512"/>
                  </a:cubicBezTo>
                  <a:lnTo>
                    <a:pt x="4631" y="512"/>
                  </a:lnTo>
                  <a:cubicBezTo>
                    <a:pt x="4651" y="504"/>
                    <a:pt x="4674" y="495"/>
                    <a:pt x="4698" y="495"/>
                  </a:cubicBezTo>
                  <a:close/>
                  <a:moveTo>
                    <a:pt x="4603" y="433"/>
                  </a:moveTo>
                  <a:lnTo>
                    <a:pt x="4603" y="433"/>
                  </a:lnTo>
                  <a:cubicBezTo>
                    <a:pt x="4568" y="436"/>
                    <a:pt x="4535" y="436"/>
                    <a:pt x="4511" y="436"/>
                  </a:cubicBezTo>
                  <a:cubicBezTo>
                    <a:pt x="4404" y="508"/>
                    <a:pt x="4421" y="538"/>
                    <a:pt x="4479" y="538"/>
                  </a:cubicBezTo>
                  <a:cubicBezTo>
                    <a:pt x="4506" y="538"/>
                    <a:pt x="4543" y="531"/>
                    <a:pt x="4580" y="518"/>
                  </a:cubicBezTo>
                  <a:lnTo>
                    <a:pt x="4580" y="518"/>
                  </a:lnTo>
                  <a:cubicBezTo>
                    <a:pt x="4583" y="522"/>
                    <a:pt x="4587" y="524"/>
                    <a:pt x="4593" y="524"/>
                  </a:cubicBezTo>
                  <a:cubicBezTo>
                    <a:pt x="4594" y="524"/>
                    <a:pt x="4595" y="524"/>
                    <a:pt x="4596" y="524"/>
                  </a:cubicBezTo>
                  <a:lnTo>
                    <a:pt x="4596" y="524"/>
                  </a:lnTo>
                  <a:cubicBezTo>
                    <a:pt x="4609" y="514"/>
                    <a:pt x="4622" y="505"/>
                    <a:pt x="4634" y="495"/>
                  </a:cubicBezTo>
                  <a:lnTo>
                    <a:pt x="4634" y="495"/>
                  </a:lnTo>
                  <a:cubicBezTo>
                    <a:pt x="4617" y="504"/>
                    <a:pt x="4598" y="512"/>
                    <a:pt x="4580" y="518"/>
                  </a:cubicBezTo>
                  <a:lnTo>
                    <a:pt x="4580" y="518"/>
                  </a:lnTo>
                  <a:cubicBezTo>
                    <a:pt x="4577" y="514"/>
                    <a:pt x="4575" y="507"/>
                    <a:pt x="4575" y="495"/>
                  </a:cubicBezTo>
                  <a:cubicBezTo>
                    <a:pt x="4586" y="462"/>
                    <a:pt x="4595" y="442"/>
                    <a:pt x="4603" y="433"/>
                  </a:cubicBezTo>
                  <a:close/>
                  <a:moveTo>
                    <a:pt x="5252" y="866"/>
                  </a:moveTo>
                  <a:lnTo>
                    <a:pt x="5252" y="866"/>
                  </a:lnTo>
                  <a:cubicBezTo>
                    <a:pt x="5243" y="886"/>
                    <a:pt x="5228" y="905"/>
                    <a:pt x="5207" y="925"/>
                  </a:cubicBezTo>
                  <a:lnTo>
                    <a:pt x="5207" y="925"/>
                  </a:lnTo>
                  <a:cubicBezTo>
                    <a:pt x="5234" y="918"/>
                    <a:pt x="5252" y="902"/>
                    <a:pt x="5252" y="866"/>
                  </a:cubicBezTo>
                  <a:close/>
                  <a:moveTo>
                    <a:pt x="6429" y="1796"/>
                  </a:moveTo>
                  <a:cubicBezTo>
                    <a:pt x="6417" y="1796"/>
                    <a:pt x="6395" y="1803"/>
                    <a:pt x="6368" y="1814"/>
                  </a:cubicBezTo>
                  <a:lnTo>
                    <a:pt x="6368" y="1814"/>
                  </a:lnTo>
                  <a:cubicBezTo>
                    <a:pt x="6388" y="1809"/>
                    <a:pt x="6408" y="1803"/>
                    <a:pt x="6429" y="1796"/>
                  </a:cubicBezTo>
                  <a:close/>
                  <a:moveTo>
                    <a:pt x="6489" y="1855"/>
                  </a:moveTo>
                  <a:lnTo>
                    <a:pt x="6489" y="1855"/>
                  </a:lnTo>
                  <a:cubicBezTo>
                    <a:pt x="6464" y="1868"/>
                    <a:pt x="6445" y="1881"/>
                    <a:pt x="6429" y="1893"/>
                  </a:cubicBezTo>
                  <a:lnTo>
                    <a:pt x="6429" y="1893"/>
                  </a:lnTo>
                  <a:cubicBezTo>
                    <a:pt x="6457" y="1879"/>
                    <a:pt x="6479" y="1866"/>
                    <a:pt x="6489" y="1855"/>
                  </a:cubicBezTo>
                  <a:close/>
                  <a:moveTo>
                    <a:pt x="5069" y="2785"/>
                  </a:moveTo>
                  <a:lnTo>
                    <a:pt x="5069" y="2785"/>
                  </a:lnTo>
                  <a:cubicBezTo>
                    <a:pt x="5079" y="2795"/>
                    <a:pt x="5102" y="2805"/>
                    <a:pt x="5135" y="2816"/>
                  </a:cubicBezTo>
                  <a:lnTo>
                    <a:pt x="5135" y="2816"/>
                  </a:lnTo>
                  <a:cubicBezTo>
                    <a:pt x="5117" y="2808"/>
                    <a:pt x="5096" y="2798"/>
                    <a:pt x="5069" y="2785"/>
                  </a:cubicBezTo>
                  <a:close/>
                  <a:moveTo>
                    <a:pt x="5135" y="2816"/>
                  </a:moveTo>
                  <a:lnTo>
                    <a:pt x="5135" y="2816"/>
                  </a:lnTo>
                  <a:cubicBezTo>
                    <a:pt x="5176" y="2834"/>
                    <a:pt x="5199" y="2841"/>
                    <a:pt x="5236" y="2843"/>
                  </a:cubicBezTo>
                  <a:lnTo>
                    <a:pt x="5236" y="2843"/>
                  </a:lnTo>
                  <a:cubicBezTo>
                    <a:pt x="5196" y="2834"/>
                    <a:pt x="5162" y="2825"/>
                    <a:pt x="5135" y="2816"/>
                  </a:cubicBezTo>
                  <a:close/>
                  <a:moveTo>
                    <a:pt x="7431" y="3081"/>
                  </a:moveTo>
                  <a:cubicBezTo>
                    <a:pt x="7427" y="3084"/>
                    <a:pt x="7422" y="3088"/>
                    <a:pt x="7418" y="3092"/>
                  </a:cubicBezTo>
                  <a:cubicBezTo>
                    <a:pt x="7433" y="3092"/>
                    <a:pt x="7437" y="3088"/>
                    <a:pt x="7431" y="3081"/>
                  </a:cubicBezTo>
                  <a:close/>
                  <a:moveTo>
                    <a:pt x="5314" y="3155"/>
                  </a:moveTo>
                  <a:lnTo>
                    <a:pt x="5314" y="3155"/>
                  </a:lnTo>
                  <a:cubicBezTo>
                    <a:pt x="5315" y="3155"/>
                    <a:pt x="5316" y="3156"/>
                    <a:pt x="5317" y="3156"/>
                  </a:cubicBezTo>
                  <a:lnTo>
                    <a:pt x="5317" y="3156"/>
                  </a:lnTo>
                  <a:cubicBezTo>
                    <a:pt x="5317" y="3156"/>
                    <a:pt x="5317" y="3156"/>
                    <a:pt x="5317" y="3156"/>
                  </a:cubicBezTo>
                  <a:cubicBezTo>
                    <a:pt x="5316" y="3156"/>
                    <a:pt x="5315" y="3155"/>
                    <a:pt x="5314" y="3155"/>
                  </a:cubicBezTo>
                  <a:close/>
                  <a:moveTo>
                    <a:pt x="5340" y="3160"/>
                  </a:moveTo>
                  <a:cubicBezTo>
                    <a:pt x="5371" y="3176"/>
                    <a:pt x="5405" y="3195"/>
                    <a:pt x="5439" y="3214"/>
                  </a:cubicBezTo>
                  <a:lnTo>
                    <a:pt x="5439" y="3214"/>
                  </a:lnTo>
                  <a:cubicBezTo>
                    <a:pt x="5400" y="3179"/>
                    <a:pt x="5363" y="3165"/>
                    <a:pt x="5340" y="3160"/>
                  </a:cubicBezTo>
                  <a:close/>
                  <a:moveTo>
                    <a:pt x="5439" y="3214"/>
                  </a:moveTo>
                  <a:lnTo>
                    <a:pt x="5439" y="3214"/>
                  </a:lnTo>
                  <a:cubicBezTo>
                    <a:pt x="5439" y="3215"/>
                    <a:pt x="5440" y="3215"/>
                    <a:pt x="5440" y="3215"/>
                  </a:cubicBezTo>
                  <a:cubicBezTo>
                    <a:pt x="5444" y="3217"/>
                    <a:pt x="5447" y="3219"/>
                    <a:pt x="5451" y="3221"/>
                  </a:cubicBezTo>
                  <a:lnTo>
                    <a:pt x="5451" y="3221"/>
                  </a:lnTo>
                  <a:cubicBezTo>
                    <a:pt x="5447" y="3219"/>
                    <a:pt x="5443" y="3216"/>
                    <a:pt x="5439" y="3214"/>
                  </a:cubicBezTo>
                  <a:close/>
                  <a:moveTo>
                    <a:pt x="3310" y="3313"/>
                  </a:moveTo>
                  <a:lnTo>
                    <a:pt x="3310" y="3313"/>
                  </a:lnTo>
                  <a:cubicBezTo>
                    <a:pt x="3309" y="3329"/>
                    <a:pt x="3310" y="3345"/>
                    <a:pt x="3314" y="3360"/>
                  </a:cubicBezTo>
                  <a:lnTo>
                    <a:pt x="3314" y="3360"/>
                  </a:lnTo>
                  <a:cubicBezTo>
                    <a:pt x="3321" y="3355"/>
                    <a:pt x="3329" y="3349"/>
                    <a:pt x="3338" y="3339"/>
                  </a:cubicBezTo>
                  <a:lnTo>
                    <a:pt x="3310" y="3313"/>
                  </a:lnTo>
                  <a:close/>
                  <a:moveTo>
                    <a:pt x="6437" y="3673"/>
                  </a:moveTo>
                  <a:lnTo>
                    <a:pt x="6553" y="3710"/>
                  </a:lnTo>
                  <a:cubicBezTo>
                    <a:pt x="6576" y="3722"/>
                    <a:pt x="6584" y="3728"/>
                    <a:pt x="6580" y="3728"/>
                  </a:cubicBezTo>
                  <a:cubicBezTo>
                    <a:pt x="6571" y="3728"/>
                    <a:pt x="6515" y="3706"/>
                    <a:pt x="6437" y="3673"/>
                  </a:cubicBezTo>
                  <a:close/>
                  <a:moveTo>
                    <a:pt x="1049" y="4204"/>
                  </a:moveTo>
                  <a:cubicBezTo>
                    <a:pt x="1049" y="4268"/>
                    <a:pt x="1059" y="4305"/>
                    <a:pt x="1076" y="4328"/>
                  </a:cubicBezTo>
                  <a:lnTo>
                    <a:pt x="1076" y="4328"/>
                  </a:lnTo>
                  <a:cubicBezTo>
                    <a:pt x="1047" y="4328"/>
                    <a:pt x="1021" y="4321"/>
                    <a:pt x="1049" y="4204"/>
                  </a:cubicBezTo>
                  <a:close/>
                  <a:moveTo>
                    <a:pt x="7107" y="4392"/>
                  </a:moveTo>
                  <a:lnTo>
                    <a:pt x="7107" y="4392"/>
                  </a:lnTo>
                  <a:cubicBezTo>
                    <a:pt x="7118" y="4402"/>
                    <a:pt x="7125" y="4410"/>
                    <a:pt x="7129" y="4417"/>
                  </a:cubicBezTo>
                  <a:lnTo>
                    <a:pt x="7129" y="4417"/>
                  </a:lnTo>
                  <a:cubicBezTo>
                    <a:pt x="7117" y="4402"/>
                    <a:pt x="7107" y="4393"/>
                    <a:pt x="7107" y="4392"/>
                  </a:cubicBezTo>
                  <a:close/>
                  <a:moveTo>
                    <a:pt x="7725" y="4392"/>
                  </a:moveTo>
                  <a:lnTo>
                    <a:pt x="7725" y="4392"/>
                  </a:lnTo>
                  <a:cubicBezTo>
                    <a:pt x="7739" y="4405"/>
                    <a:pt x="7755" y="4415"/>
                    <a:pt x="7772" y="4423"/>
                  </a:cubicBezTo>
                  <a:lnTo>
                    <a:pt x="7772" y="4423"/>
                  </a:lnTo>
                  <a:lnTo>
                    <a:pt x="7725" y="4392"/>
                  </a:lnTo>
                  <a:close/>
                  <a:moveTo>
                    <a:pt x="7478" y="4452"/>
                  </a:moveTo>
                  <a:cubicBezTo>
                    <a:pt x="7497" y="4471"/>
                    <a:pt x="7521" y="4489"/>
                    <a:pt x="7548" y="4506"/>
                  </a:cubicBezTo>
                  <a:lnTo>
                    <a:pt x="7548" y="4506"/>
                  </a:lnTo>
                  <a:cubicBezTo>
                    <a:pt x="7540" y="4482"/>
                    <a:pt x="7510" y="4452"/>
                    <a:pt x="7478" y="4452"/>
                  </a:cubicBezTo>
                  <a:close/>
                  <a:moveTo>
                    <a:pt x="7772" y="4423"/>
                  </a:moveTo>
                  <a:lnTo>
                    <a:pt x="7913" y="4516"/>
                  </a:lnTo>
                  <a:cubicBezTo>
                    <a:pt x="7913" y="4465"/>
                    <a:pt x="7836" y="4455"/>
                    <a:pt x="7772" y="4423"/>
                  </a:cubicBezTo>
                  <a:close/>
                  <a:moveTo>
                    <a:pt x="7548" y="4506"/>
                  </a:moveTo>
                  <a:cubicBezTo>
                    <a:pt x="7550" y="4510"/>
                    <a:pt x="7550" y="4514"/>
                    <a:pt x="7550" y="4518"/>
                  </a:cubicBezTo>
                  <a:lnTo>
                    <a:pt x="7550" y="4518"/>
                  </a:lnTo>
                  <a:cubicBezTo>
                    <a:pt x="7555" y="4518"/>
                    <a:pt x="7561" y="4517"/>
                    <a:pt x="7568" y="4517"/>
                  </a:cubicBezTo>
                  <a:lnTo>
                    <a:pt x="7568" y="4517"/>
                  </a:lnTo>
                  <a:cubicBezTo>
                    <a:pt x="7561" y="4513"/>
                    <a:pt x="7554" y="4509"/>
                    <a:pt x="7548" y="4506"/>
                  </a:cubicBezTo>
                  <a:close/>
                  <a:moveTo>
                    <a:pt x="7550" y="4518"/>
                  </a:moveTo>
                  <a:cubicBezTo>
                    <a:pt x="7529" y="4520"/>
                    <a:pt x="7514" y="4523"/>
                    <a:pt x="7502" y="4526"/>
                  </a:cubicBezTo>
                  <a:lnTo>
                    <a:pt x="7502" y="4526"/>
                  </a:lnTo>
                  <a:cubicBezTo>
                    <a:pt x="7514" y="4530"/>
                    <a:pt x="7523" y="4532"/>
                    <a:pt x="7530" y="4532"/>
                  </a:cubicBezTo>
                  <a:cubicBezTo>
                    <a:pt x="7543" y="4532"/>
                    <a:pt x="7549" y="4526"/>
                    <a:pt x="7550" y="4518"/>
                  </a:cubicBezTo>
                  <a:close/>
                  <a:moveTo>
                    <a:pt x="7601" y="4516"/>
                  </a:moveTo>
                  <a:cubicBezTo>
                    <a:pt x="7589" y="4516"/>
                    <a:pt x="7578" y="4516"/>
                    <a:pt x="7568" y="4517"/>
                  </a:cubicBezTo>
                  <a:lnTo>
                    <a:pt x="7568" y="4517"/>
                  </a:lnTo>
                  <a:cubicBezTo>
                    <a:pt x="7579" y="4523"/>
                    <a:pt x="7590" y="4528"/>
                    <a:pt x="7601" y="4533"/>
                  </a:cubicBezTo>
                  <a:lnTo>
                    <a:pt x="7601" y="4533"/>
                  </a:lnTo>
                  <a:lnTo>
                    <a:pt x="7601" y="4516"/>
                  </a:lnTo>
                  <a:close/>
                  <a:moveTo>
                    <a:pt x="1599" y="4626"/>
                  </a:moveTo>
                  <a:cubicBezTo>
                    <a:pt x="1598" y="4626"/>
                    <a:pt x="1596" y="4626"/>
                    <a:pt x="1595" y="4627"/>
                  </a:cubicBezTo>
                  <a:lnTo>
                    <a:pt x="1595" y="4627"/>
                  </a:lnTo>
                  <a:lnTo>
                    <a:pt x="1608" y="4640"/>
                  </a:lnTo>
                  <a:cubicBezTo>
                    <a:pt x="1608" y="4630"/>
                    <a:pt x="1605" y="4626"/>
                    <a:pt x="1599" y="4626"/>
                  </a:cubicBezTo>
                  <a:close/>
                  <a:moveTo>
                    <a:pt x="7134" y="4626"/>
                  </a:moveTo>
                  <a:lnTo>
                    <a:pt x="7107" y="4640"/>
                  </a:lnTo>
                  <a:cubicBezTo>
                    <a:pt x="7126" y="4640"/>
                    <a:pt x="7134" y="4634"/>
                    <a:pt x="7134" y="4626"/>
                  </a:cubicBezTo>
                  <a:close/>
                  <a:moveTo>
                    <a:pt x="7601" y="4533"/>
                  </a:moveTo>
                  <a:lnTo>
                    <a:pt x="7601" y="4575"/>
                  </a:lnTo>
                  <a:cubicBezTo>
                    <a:pt x="7913" y="4699"/>
                    <a:pt x="7849" y="4640"/>
                    <a:pt x="8037" y="4699"/>
                  </a:cubicBezTo>
                  <a:lnTo>
                    <a:pt x="7789" y="4575"/>
                  </a:lnTo>
                  <a:cubicBezTo>
                    <a:pt x="7724" y="4575"/>
                    <a:pt x="7658" y="4559"/>
                    <a:pt x="7601" y="4533"/>
                  </a:cubicBezTo>
                  <a:close/>
                  <a:moveTo>
                    <a:pt x="3477" y="4685"/>
                  </a:moveTo>
                  <a:lnTo>
                    <a:pt x="3477" y="4685"/>
                  </a:lnTo>
                  <a:cubicBezTo>
                    <a:pt x="3472" y="4706"/>
                    <a:pt x="3467" y="4732"/>
                    <a:pt x="3462" y="4763"/>
                  </a:cubicBezTo>
                  <a:cubicBezTo>
                    <a:pt x="3471" y="4725"/>
                    <a:pt x="3476" y="4700"/>
                    <a:pt x="3477" y="4685"/>
                  </a:cubicBezTo>
                  <a:close/>
                  <a:moveTo>
                    <a:pt x="5216" y="5021"/>
                  </a:moveTo>
                  <a:cubicBezTo>
                    <a:pt x="5202" y="5033"/>
                    <a:pt x="5193" y="5047"/>
                    <a:pt x="5193" y="5070"/>
                  </a:cubicBezTo>
                  <a:cubicBezTo>
                    <a:pt x="5206" y="5057"/>
                    <a:pt x="5214" y="5040"/>
                    <a:pt x="5216" y="5021"/>
                  </a:cubicBezTo>
                  <a:close/>
                  <a:moveTo>
                    <a:pt x="4016" y="1"/>
                  </a:moveTo>
                  <a:cubicBezTo>
                    <a:pt x="3957" y="65"/>
                    <a:pt x="3892" y="65"/>
                    <a:pt x="3833" y="124"/>
                  </a:cubicBezTo>
                  <a:lnTo>
                    <a:pt x="3892" y="124"/>
                  </a:lnTo>
                  <a:cubicBezTo>
                    <a:pt x="3769" y="248"/>
                    <a:pt x="3645" y="189"/>
                    <a:pt x="3645" y="248"/>
                  </a:cubicBezTo>
                  <a:cubicBezTo>
                    <a:pt x="3574" y="285"/>
                    <a:pt x="3503" y="320"/>
                    <a:pt x="3456" y="320"/>
                  </a:cubicBezTo>
                  <a:cubicBezTo>
                    <a:pt x="3420" y="320"/>
                    <a:pt x="3398" y="301"/>
                    <a:pt x="3398" y="248"/>
                  </a:cubicBezTo>
                  <a:lnTo>
                    <a:pt x="3521" y="65"/>
                  </a:lnTo>
                  <a:lnTo>
                    <a:pt x="3521" y="65"/>
                  </a:lnTo>
                  <a:cubicBezTo>
                    <a:pt x="3521" y="122"/>
                    <a:pt x="3466" y="184"/>
                    <a:pt x="3515" y="189"/>
                  </a:cubicBezTo>
                  <a:lnTo>
                    <a:pt x="3515" y="189"/>
                  </a:lnTo>
                  <a:cubicBezTo>
                    <a:pt x="3533" y="156"/>
                    <a:pt x="3615" y="35"/>
                    <a:pt x="3549" y="35"/>
                  </a:cubicBezTo>
                  <a:cubicBezTo>
                    <a:pt x="3532" y="35"/>
                    <a:pt x="3504" y="44"/>
                    <a:pt x="3462" y="65"/>
                  </a:cubicBezTo>
                  <a:lnTo>
                    <a:pt x="3398" y="189"/>
                  </a:lnTo>
                  <a:cubicBezTo>
                    <a:pt x="3315" y="189"/>
                    <a:pt x="3178" y="244"/>
                    <a:pt x="3096" y="244"/>
                  </a:cubicBezTo>
                  <a:cubicBezTo>
                    <a:pt x="3054" y="244"/>
                    <a:pt x="3027" y="230"/>
                    <a:pt x="3027" y="189"/>
                  </a:cubicBezTo>
                  <a:cubicBezTo>
                    <a:pt x="2965" y="280"/>
                    <a:pt x="2981" y="280"/>
                    <a:pt x="2989" y="280"/>
                  </a:cubicBezTo>
                  <a:cubicBezTo>
                    <a:pt x="2997" y="280"/>
                    <a:pt x="2997" y="280"/>
                    <a:pt x="2903" y="372"/>
                  </a:cubicBezTo>
                  <a:cubicBezTo>
                    <a:pt x="2956" y="333"/>
                    <a:pt x="2992" y="319"/>
                    <a:pt x="3017" y="319"/>
                  </a:cubicBezTo>
                  <a:cubicBezTo>
                    <a:pt x="3080" y="319"/>
                    <a:pt x="3081" y="401"/>
                    <a:pt x="3118" y="401"/>
                  </a:cubicBezTo>
                  <a:cubicBezTo>
                    <a:pt x="3126" y="401"/>
                    <a:pt x="3136" y="396"/>
                    <a:pt x="3148" y="386"/>
                  </a:cubicBezTo>
                  <a:lnTo>
                    <a:pt x="3148" y="386"/>
                  </a:lnTo>
                  <a:cubicBezTo>
                    <a:pt x="3079" y="482"/>
                    <a:pt x="3183" y="467"/>
                    <a:pt x="3027" y="619"/>
                  </a:cubicBezTo>
                  <a:cubicBezTo>
                    <a:pt x="3059" y="589"/>
                    <a:pt x="3090" y="575"/>
                    <a:pt x="3113" y="575"/>
                  </a:cubicBezTo>
                  <a:cubicBezTo>
                    <a:pt x="3136" y="575"/>
                    <a:pt x="3151" y="589"/>
                    <a:pt x="3151" y="619"/>
                  </a:cubicBezTo>
                  <a:cubicBezTo>
                    <a:pt x="3151" y="560"/>
                    <a:pt x="3215" y="560"/>
                    <a:pt x="3215" y="560"/>
                  </a:cubicBezTo>
                  <a:cubicBezTo>
                    <a:pt x="3215" y="560"/>
                    <a:pt x="3215" y="495"/>
                    <a:pt x="3274" y="495"/>
                  </a:cubicBezTo>
                  <a:cubicBezTo>
                    <a:pt x="3320" y="450"/>
                    <a:pt x="3357" y="438"/>
                    <a:pt x="3389" y="438"/>
                  </a:cubicBezTo>
                  <a:cubicBezTo>
                    <a:pt x="3425" y="438"/>
                    <a:pt x="3455" y="453"/>
                    <a:pt x="3481" y="453"/>
                  </a:cubicBezTo>
                  <a:cubicBezTo>
                    <a:pt x="3495" y="453"/>
                    <a:pt x="3508" y="449"/>
                    <a:pt x="3521" y="436"/>
                  </a:cubicBezTo>
                  <a:lnTo>
                    <a:pt x="3521" y="436"/>
                  </a:lnTo>
                  <a:cubicBezTo>
                    <a:pt x="3521" y="495"/>
                    <a:pt x="3462" y="495"/>
                    <a:pt x="3398" y="560"/>
                  </a:cubicBezTo>
                  <a:lnTo>
                    <a:pt x="3521" y="495"/>
                  </a:lnTo>
                  <a:lnTo>
                    <a:pt x="3521" y="495"/>
                  </a:lnTo>
                  <a:cubicBezTo>
                    <a:pt x="3488" y="566"/>
                    <a:pt x="3452" y="636"/>
                    <a:pt x="3406" y="683"/>
                  </a:cubicBezTo>
                  <a:lnTo>
                    <a:pt x="3398" y="683"/>
                  </a:lnTo>
                  <a:cubicBezTo>
                    <a:pt x="3398" y="683"/>
                    <a:pt x="3401" y="683"/>
                    <a:pt x="3405" y="684"/>
                  </a:cubicBezTo>
                  <a:lnTo>
                    <a:pt x="3405" y="684"/>
                  </a:lnTo>
                  <a:cubicBezTo>
                    <a:pt x="3370" y="720"/>
                    <a:pt x="3327" y="743"/>
                    <a:pt x="3274" y="743"/>
                  </a:cubicBezTo>
                  <a:lnTo>
                    <a:pt x="3338" y="807"/>
                  </a:lnTo>
                  <a:cubicBezTo>
                    <a:pt x="3274" y="866"/>
                    <a:pt x="3274" y="931"/>
                    <a:pt x="3398" y="931"/>
                  </a:cubicBezTo>
                  <a:cubicBezTo>
                    <a:pt x="3398" y="943"/>
                    <a:pt x="3406" y="947"/>
                    <a:pt x="3417" y="947"/>
                  </a:cubicBezTo>
                  <a:cubicBezTo>
                    <a:pt x="3431" y="947"/>
                    <a:pt x="3450" y="941"/>
                    <a:pt x="3467" y="933"/>
                  </a:cubicBezTo>
                  <a:lnTo>
                    <a:pt x="3467" y="933"/>
                  </a:lnTo>
                  <a:lnTo>
                    <a:pt x="3586" y="990"/>
                  </a:lnTo>
                  <a:cubicBezTo>
                    <a:pt x="3645" y="1114"/>
                    <a:pt x="3892" y="1054"/>
                    <a:pt x="3769" y="1301"/>
                  </a:cubicBezTo>
                  <a:cubicBezTo>
                    <a:pt x="3833" y="1301"/>
                    <a:pt x="3892" y="1301"/>
                    <a:pt x="3892" y="1361"/>
                  </a:cubicBezTo>
                  <a:lnTo>
                    <a:pt x="3833" y="1484"/>
                  </a:lnTo>
                  <a:cubicBezTo>
                    <a:pt x="3884" y="1484"/>
                    <a:pt x="3848" y="1622"/>
                    <a:pt x="3913" y="1622"/>
                  </a:cubicBezTo>
                  <a:cubicBezTo>
                    <a:pt x="3924" y="1622"/>
                    <a:pt x="3939" y="1618"/>
                    <a:pt x="3957" y="1608"/>
                  </a:cubicBezTo>
                  <a:lnTo>
                    <a:pt x="3957" y="1608"/>
                  </a:lnTo>
                  <a:cubicBezTo>
                    <a:pt x="3709" y="1855"/>
                    <a:pt x="4016" y="1855"/>
                    <a:pt x="4080" y="1979"/>
                  </a:cubicBezTo>
                  <a:lnTo>
                    <a:pt x="4204" y="1855"/>
                  </a:lnTo>
                  <a:cubicBezTo>
                    <a:pt x="4204" y="1920"/>
                    <a:pt x="4328" y="1920"/>
                    <a:pt x="4387" y="1920"/>
                  </a:cubicBezTo>
                  <a:lnTo>
                    <a:pt x="4511" y="1855"/>
                  </a:lnTo>
                  <a:cubicBezTo>
                    <a:pt x="4529" y="1838"/>
                    <a:pt x="4542" y="1831"/>
                    <a:pt x="4553" y="1831"/>
                  </a:cubicBezTo>
                  <a:cubicBezTo>
                    <a:pt x="4580" y="1831"/>
                    <a:pt x="4592" y="1874"/>
                    <a:pt x="4634" y="1920"/>
                  </a:cubicBezTo>
                  <a:cubicBezTo>
                    <a:pt x="4634" y="2043"/>
                    <a:pt x="4634" y="2103"/>
                    <a:pt x="4698" y="2103"/>
                  </a:cubicBezTo>
                  <a:cubicBezTo>
                    <a:pt x="4666" y="2135"/>
                    <a:pt x="4650" y="2151"/>
                    <a:pt x="4642" y="2151"/>
                  </a:cubicBezTo>
                  <a:cubicBezTo>
                    <a:pt x="4634" y="2151"/>
                    <a:pt x="4634" y="2135"/>
                    <a:pt x="4634" y="2103"/>
                  </a:cubicBezTo>
                  <a:lnTo>
                    <a:pt x="4634" y="2103"/>
                  </a:lnTo>
                  <a:cubicBezTo>
                    <a:pt x="4597" y="2221"/>
                    <a:pt x="4607" y="2265"/>
                    <a:pt x="4650" y="2265"/>
                  </a:cubicBezTo>
                  <a:cubicBezTo>
                    <a:pt x="4675" y="2265"/>
                    <a:pt x="4712" y="2250"/>
                    <a:pt x="4758" y="2226"/>
                  </a:cubicBezTo>
                  <a:lnTo>
                    <a:pt x="4881" y="2226"/>
                  </a:lnTo>
                  <a:cubicBezTo>
                    <a:pt x="4946" y="2226"/>
                    <a:pt x="4946" y="2291"/>
                    <a:pt x="4881" y="2291"/>
                  </a:cubicBezTo>
                  <a:cubicBezTo>
                    <a:pt x="4946" y="2291"/>
                    <a:pt x="4946" y="2291"/>
                    <a:pt x="4881" y="2350"/>
                  </a:cubicBezTo>
                  <a:lnTo>
                    <a:pt x="4946" y="2350"/>
                  </a:lnTo>
                  <a:lnTo>
                    <a:pt x="4870" y="2389"/>
                  </a:lnTo>
                  <a:lnTo>
                    <a:pt x="4870" y="2389"/>
                  </a:lnTo>
                  <a:cubicBezTo>
                    <a:pt x="4862" y="2403"/>
                    <a:pt x="4847" y="2414"/>
                    <a:pt x="4822" y="2414"/>
                  </a:cubicBezTo>
                  <a:lnTo>
                    <a:pt x="4822" y="2414"/>
                  </a:lnTo>
                  <a:lnTo>
                    <a:pt x="4870" y="2389"/>
                  </a:lnTo>
                  <a:lnTo>
                    <a:pt x="4870" y="2389"/>
                  </a:lnTo>
                  <a:cubicBezTo>
                    <a:pt x="4881" y="2371"/>
                    <a:pt x="4881" y="2350"/>
                    <a:pt x="4881" y="2350"/>
                  </a:cubicBezTo>
                  <a:lnTo>
                    <a:pt x="4881" y="2350"/>
                  </a:lnTo>
                  <a:lnTo>
                    <a:pt x="4822" y="2414"/>
                  </a:lnTo>
                  <a:lnTo>
                    <a:pt x="4881" y="2414"/>
                  </a:lnTo>
                  <a:cubicBezTo>
                    <a:pt x="4866" y="2430"/>
                    <a:pt x="4863" y="2437"/>
                    <a:pt x="4868" y="2437"/>
                  </a:cubicBezTo>
                  <a:cubicBezTo>
                    <a:pt x="4883" y="2437"/>
                    <a:pt x="4962" y="2381"/>
                    <a:pt x="5005" y="2291"/>
                  </a:cubicBezTo>
                  <a:lnTo>
                    <a:pt x="5129" y="2291"/>
                  </a:lnTo>
                  <a:cubicBezTo>
                    <a:pt x="5005" y="2350"/>
                    <a:pt x="5005" y="2350"/>
                    <a:pt x="5069" y="2350"/>
                  </a:cubicBezTo>
                  <a:cubicBezTo>
                    <a:pt x="5069" y="2350"/>
                    <a:pt x="5129" y="2350"/>
                    <a:pt x="5005" y="2414"/>
                  </a:cubicBezTo>
                  <a:cubicBezTo>
                    <a:pt x="5119" y="2355"/>
                    <a:pt x="5128" y="2405"/>
                    <a:pt x="5372" y="2317"/>
                  </a:cubicBezTo>
                  <a:lnTo>
                    <a:pt x="5372" y="2317"/>
                  </a:lnTo>
                  <a:cubicBezTo>
                    <a:pt x="5361" y="2350"/>
                    <a:pt x="5338" y="2350"/>
                    <a:pt x="5440" y="2350"/>
                  </a:cubicBezTo>
                  <a:lnTo>
                    <a:pt x="5252" y="2414"/>
                  </a:lnTo>
                  <a:lnTo>
                    <a:pt x="5252" y="2414"/>
                  </a:lnTo>
                  <a:cubicBezTo>
                    <a:pt x="5317" y="2414"/>
                    <a:pt x="5440" y="2414"/>
                    <a:pt x="5564" y="2350"/>
                  </a:cubicBezTo>
                  <a:lnTo>
                    <a:pt x="5564" y="2350"/>
                  </a:lnTo>
                  <a:cubicBezTo>
                    <a:pt x="5440" y="2414"/>
                    <a:pt x="5376" y="2474"/>
                    <a:pt x="5193" y="2474"/>
                  </a:cubicBezTo>
                  <a:lnTo>
                    <a:pt x="5623" y="2474"/>
                  </a:lnTo>
                  <a:lnTo>
                    <a:pt x="5500" y="2538"/>
                  </a:lnTo>
                  <a:cubicBezTo>
                    <a:pt x="5500" y="2538"/>
                    <a:pt x="5610" y="2509"/>
                    <a:pt x="5646" y="2509"/>
                  </a:cubicBezTo>
                  <a:cubicBezTo>
                    <a:pt x="5664" y="2509"/>
                    <a:pt x="5664" y="2516"/>
                    <a:pt x="5623" y="2538"/>
                  </a:cubicBezTo>
                  <a:cubicBezTo>
                    <a:pt x="5500" y="2597"/>
                    <a:pt x="5500" y="2597"/>
                    <a:pt x="5564" y="2662"/>
                  </a:cubicBezTo>
                  <a:cubicBezTo>
                    <a:pt x="5564" y="2721"/>
                    <a:pt x="5623" y="2785"/>
                    <a:pt x="5440" y="2785"/>
                  </a:cubicBezTo>
                  <a:lnTo>
                    <a:pt x="5623" y="2785"/>
                  </a:lnTo>
                  <a:cubicBezTo>
                    <a:pt x="5564" y="2785"/>
                    <a:pt x="5440" y="2785"/>
                    <a:pt x="5688" y="2844"/>
                  </a:cubicBezTo>
                  <a:cubicBezTo>
                    <a:pt x="5564" y="2844"/>
                    <a:pt x="5500" y="2844"/>
                    <a:pt x="5317" y="2785"/>
                  </a:cubicBezTo>
                  <a:lnTo>
                    <a:pt x="5317" y="2785"/>
                  </a:lnTo>
                  <a:cubicBezTo>
                    <a:pt x="5440" y="2844"/>
                    <a:pt x="5376" y="2844"/>
                    <a:pt x="5376" y="2844"/>
                  </a:cubicBezTo>
                  <a:cubicBezTo>
                    <a:pt x="5350" y="2844"/>
                    <a:pt x="5347" y="2844"/>
                    <a:pt x="5368" y="2850"/>
                  </a:cubicBezTo>
                  <a:lnTo>
                    <a:pt x="5368" y="2850"/>
                  </a:lnTo>
                  <a:cubicBezTo>
                    <a:pt x="5321" y="2844"/>
                    <a:pt x="5281" y="2844"/>
                    <a:pt x="5252" y="2844"/>
                  </a:cubicBezTo>
                  <a:lnTo>
                    <a:pt x="5317" y="2844"/>
                  </a:lnTo>
                  <a:cubicBezTo>
                    <a:pt x="5282" y="2844"/>
                    <a:pt x="5257" y="2844"/>
                    <a:pt x="5236" y="2843"/>
                  </a:cubicBezTo>
                  <a:lnTo>
                    <a:pt x="5236" y="2843"/>
                  </a:lnTo>
                  <a:cubicBezTo>
                    <a:pt x="5434" y="2890"/>
                    <a:pt x="5776" y="2947"/>
                    <a:pt x="6118" y="3032"/>
                  </a:cubicBezTo>
                  <a:cubicBezTo>
                    <a:pt x="5953" y="3032"/>
                    <a:pt x="5985" y="3032"/>
                    <a:pt x="6220" y="3122"/>
                  </a:cubicBezTo>
                  <a:lnTo>
                    <a:pt x="6220" y="3122"/>
                  </a:lnTo>
                  <a:cubicBezTo>
                    <a:pt x="6108" y="3089"/>
                    <a:pt x="5981" y="3079"/>
                    <a:pt x="5935" y="3032"/>
                  </a:cubicBezTo>
                  <a:cubicBezTo>
                    <a:pt x="5935" y="3032"/>
                    <a:pt x="5871" y="3032"/>
                    <a:pt x="5871" y="3092"/>
                  </a:cubicBezTo>
                  <a:cubicBezTo>
                    <a:pt x="5871" y="3092"/>
                    <a:pt x="5935" y="3092"/>
                    <a:pt x="6182" y="3156"/>
                  </a:cubicBezTo>
                  <a:cubicBezTo>
                    <a:pt x="6058" y="3156"/>
                    <a:pt x="6118" y="3215"/>
                    <a:pt x="6182" y="3215"/>
                  </a:cubicBezTo>
                  <a:cubicBezTo>
                    <a:pt x="6182" y="3248"/>
                    <a:pt x="6182" y="3248"/>
                    <a:pt x="6190" y="3248"/>
                  </a:cubicBezTo>
                  <a:cubicBezTo>
                    <a:pt x="6197" y="3248"/>
                    <a:pt x="6212" y="3248"/>
                    <a:pt x="6241" y="3280"/>
                  </a:cubicBezTo>
                  <a:lnTo>
                    <a:pt x="6306" y="3339"/>
                  </a:lnTo>
                  <a:cubicBezTo>
                    <a:pt x="6553" y="3403"/>
                    <a:pt x="6612" y="3463"/>
                    <a:pt x="6553" y="3463"/>
                  </a:cubicBezTo>
                  <a:cubicBezTo>
                    <a:pt x="6553" y="3463"/>
                    <a:pt x="6524" y="3436"/>
                    <a:pt x="6505" y="3436"/>
                  </a:cubicBezTo>
                  <a:cubicBezTo>
                    <a:pt x="6496" y="3436"/>
                    <a:pt x="6489" y="3443"/>
                    <a:pt x="6489" y="3463"/>
                  </a:cubicBezTo>
                  <a:cubicBezTo>
                    <a:pt x="6428" y="3443"/>
                    <a:pt x="6387" y="3436"/>
                    <a:pt x="6362" y="3436"/>
                  </a:cubicBezTo>
                  <a:cubicBezTo>
                    <a:pt x="6312" y="3436"/>
                    <a:pt x="6326" y="3463"/>
                    <a:pt x="6365" y="3463"/>
                  </a:cubicBezTo>
                  <a:cubicBezTo>
                    <a:pt x="6408" y="3463"/>
                    <a:pt x="6422" y="3491"/>
                    <a:pt x="6371" y="3491"/>
                  </a:cubicBezTo>
                  <a:cubicBezTo>
                    <a:pt x="6346" y="3491"/>
                    <a:pt x="6304" y="3484"/>
                    <a:pt x="6241" y="3463"/>
                  </a:cubicBezTo>
                  <a:lnTo>
                    <a:pt x="6241" y="3463"/>
                  </a:lnTo>
                  <a:lnTo>
                    <a:pt x="6553" y="3586"/>
                  </a:lnTo>
                  <a:cubicBezTo>
                    <a:pt x="6787" y="3705"/>
                    <a:pt x="6824" y="3749"/>
                    <a:pt x="6773" y="3749"/>
                  </a:cubicBezTo>
                  <a:cubicBezTo>
                    <a:pt x="6742" y="3749"/>
                    <a:pt x="6682" y="3734"/>
                    <a:pt x="6612" y="3710"/>
                  </a:cubicBezTo>
                  <a:cubicBezTo>
                    <a:pt x="6612" y="3710"/>
                    <a:pt x="6553" y="3710"/>
                    <a:pt x="6489" y="3651"/>
                  </a:cubicBezTo>
                  <a:lnTo>
                    <a:pt x="6384" y="3651"/>
                  </a:lnTo>
                  <a:cubicBezTo>
                    <a:pt x="6302" y="3615"/>
                    <a:pt x="6206" y="3571"/>
                    <a:pt x="6118" y="3527"/>
                  </a:cubicBezTo>
                  <a:cubicBezTo>
                    <a:pt x="5820" y="3407"/>
                    <a:pt x="5578" y="3287"/>
                    <a:pt x="5451" y="3221"/>
                  </a:cubicBezTo>
                  <a:lnTo>
                    <a:pt x="5451" y="3221"/>
                  </a:lnTo>
                  <a:cubicBezTo>
                    <a:pt x="5584" y="3296"/>
                    <a:pt x="5724" y="3378"/>
                    <a:pt x="5747" y="3403"/>
                  </a:cubicBezTo>
                  <a:cubicBezTo>
                    <a:pt x="5632" y="3325"/>
                    <a:pt x="5442" y="3222"/>
                    <a:pt x="5317" y="3156"/>
                  </a:cubicBezTo>
                  <a:lnTo>
                    <a:pt x="5317" y="3156"/>
                  </a:lnTo>
                  <a:cubicBezTo>
                    <a:pt x="5318" y="3156"/>
                    <a:pt x="5327" y="3156"/>
                    <a:pt x="5340" y="3160"/>
                  </a:cubicBezTo>
                  <a:lnTo>
                    <a:pt x="5340" y="3160"/>
                  </a:lnTo>
                  <a:cubicBezTo>
                    <a:pt x="5257" y="3114"/>
                    <a:pt x="5192" y="3080"/>
                    <a:pt x="5188" y="3080"/>
                  </a:cubicBezTo>
                  <a:cubicBezTo>
                    <a:pt x="5185" y="3080"/>
                    <a:pt x="5221" y="3101"/>
                    <a:pt x="5314" y="3155"/>
                  </a:cubicBezTo>
                  <a:lnTo>
                    <a:pt x="5314" y="3155"/>
                  </a:lnTo>
                  <a:cubicBezTo>
                    <a:pt x="5243" y="3117"/>
                    <a:pt x="5193" y="3092"/>
                    <a:pt x="5193" y="3092"/>
                  </a:cubicBezTo>
                  <a:cubicBezTo>
                    <a:pt x="5170" y="3081"/>
                    <a:pt x="5158" y="3076"/>
                    <a:pt x="5154" y="3076"/>
                  </a:cubicBezTo>
                  <a:cubicBezTo>
                    <a:pt x="5135" y="3076"/>
                    <a:pt x="5275" y="3167"/>
                    <a:pt x="5376" y="3215"/>
                  </a:cubicBezTo>
                  <a:cubicBezTo>
                    <a:pt x="5422" y="3261"/>
                    <a:pt x="5497" y="3304"/>
                    <a:pt x="5449" y="3304"/>
                  </a:cubicBezTo>
                  <a:cubicBezTo>
                    <a:pt x="5429" y="3304"/>
                    <a:pt x="5388" y="3297"/>
                    <a:pt x="5317" y="3280"/>
                  </a:cubicBezTo>
                  <a:lnTo>
                    <a:pt x="5317" y="3280"/>
                  </a:lnTo>
                  <a:cubicBezTo>
                    <a:pt x="5451" y="3323"/>
                    <a:pt x="5553" y="3402"/>
                    <a:pt x="5647" y="3465"/>
                  </a:cubicBezTo>
                  <a:lnTo>
                    <a:pt x="5647" y="3465"/>
                  </a:lnTo>
                  <a:cubicBezTo>
                    <a:pt x="5639" y="3464"/>
                    <a:pt x="5631" y="3463"/>
                    <a:pt x="5623" y="3463"/>
                  </a:cubicBezTo>
                  <a:cubicBezTo>
                    <a:pt x="5512" y="3427"/>
                    <a:pt x="5398" y="3366"/>
                    <a:pt x="5383" y="3366"/>
                  </a:cubicBezTo>
                  <a:cubicBezTo>
                    <a:pt x="5374" y="3366"/>
                    <a:pt x="5397" y="3386"/>
                    <a:pt x="5473" y="3443"/>
                  </a:cubicBezTo>
                  <a:lnTo>
                    <a:pt x="5473" y="3443"/>
                  </a:lnTo>
                  <a:cubicBezTo>
                    <a:pt x="5508" y="3493"/>
                    <a:pt x="5540" y="3553"/>
                    <a:pt x="5688" y="3651"/>
                  </a:cubicBezTo>
                  <a:lnTo>
                    <a:pt x="5376" y="3463"/>
                  </a:lnTo>
                  <a:lnTo>
                    <a:pt x="5376" y="3463"/>
                  </a:lnTo>
                  <a:cubicBezTo>
                    <a:pt x="5376" y="3499"/>
                    <a:pt x="5396" y="3553"/>
                    <a:pt x="5414" y="3583"/>
                  </a:cubicBezTo>
                  <a:lnTo>
                    <a:pt x="5414" y="3583"/>
                  </a:lnTo>
                  <a:cubicBezTo>
                    <a:pt x="5358" y="3569"/>
                    <a:pt x="5300" y="3510"/>
                    <a:pt x="5193" y="3403"/>
                  </a:cubicBezTo>
                  <a:lnTo>
                    <a:pt x="5193" y="3463"/>
                  </a:lnTo>
                  <a:lnTo>
                    <a:pt x="5129" y="3403"/>
                  </a:lnTo>
                  <a:cubicBezTo>
                    <a:pt x="5118" y="3391"/>
                    <a:pt x="5111" y="3386"/>
                    <a:pt x="5107" y="3386"/>
                  </a:cubicBezTo>
                  <a:cubicBezTo>
                    <a:pt x="5092" y="3386"/>
                    <a:pt x="5141" y="3486"/>
                    <a:pt x="5193" y="3586"/>
                  </a:cubicBezTo>
                  <a:lnTo>
                    <a:pt x="5129" y="3527"/>
                  </a:lnTo>
                  <a:cubicBezTo>
                    <a:pt x="5053" y="3476"/>
                    <a:pt x="5019" y="3446"/>
                    <a:pt x="5009" y="3446"/>
                  </a:cubicBezTo>
                  <a:cubicBezTo>
                    <a:pt x="4996" y="3446"/>
                    <a:pt x="5032" y="3506"/>
                    <a:pt x="5069" y="3651"/>
                  </a:cubicBezTo>
                  <a:lnTo>
                    <a:pt x="4946" y="3463"/>
                  </a:lnTo>
                  <a:lnTo>
                    <a:pt x="4881" y="3403"/>
                  </a:lnTo>
                  <a:cubicBezTo>
                    <a:pt x="4852" y="3371"/>
                    <a:pt x="4821" y="3355"/>
                    <a:pt x="4797" y="3355"/>
                  </a:cubicBezTo>
                  <a:cubicBezTo>
                    <a:pt x="4774" y="3355"/>
                    <a:pt x="4758" y="3371"/>
                    <a:pt x="4758" y="3403"/>
                  </a:cubicBezTo>
                  <a:lnTo>
                    <a:pt x="4758" y="3339"/>
                  </a:lnTo>
                  <a:cubicBezTo>
                    <a:pt x="4758" y="3375"/>
                    <a:pt x="4747" y="3390"/>
                    <a:pt x="4731" y="3390"/>
                  </a:cubicBezTo>
                  <a:cubicBezTo>
                    <a:pt x="4691" y="3390"/>
                    <a:pt x="4617" y="3303"/>
                    <a:pt x="4575" y="3215"/>
                  </a:cubicBezTo>
                  <a:lnTo>
                    <a:pt x="4575" y="3463"/>
                  </a:lnTo>
                  <a:cubicBezTo>
                    <a:pt x="4511" y="3527"/>
                    <a:pt x="4511" y="3586"/>
                    <a:pt x="4511" y="3586"/>
                  </a:cubicBezTo>
                  <a:lnTo>
                    <a:pt x="4511" y="3774"/>
                  </a:lnTo>
                  <a:lnTo>
                    <a:pt x="4511" y="3957"/>
                  </a:lnTo>
                  <a:cubicBezTo>
                    <a:pt x="4511" y="3976"/>
                    <a:pt x="4505" y="3984"/>
                    <a:pt x="4498" y="3984"/>
                  </a:cubicBezTo>
                  <a:cubicBezTo>
                    <a:pt x="4481" y="3984"/>
                    <a:pt x="4451" y="3940"/>
                    <a:pt x="4451" y="3898"/>
                  </a:cubicBezTo>
                  <a:lnTo>
                    <a:pt x="4451" y="3774"/>
                  </a:lnTo>
                  <a:cubicBezTo>
                    <a:pt x="4451" y="3651"/>
                    <a:pt x="4451" y="3586"/>
                    <a:pt x="4387" y="3586"/>
                  </a:cubicBezTo>
                  <a:cubicBezTo>
                    <a:pt x="4387" y="3586"/>
                    <a:pt x="4328" y="3586"/>
                    <a:pt x="4328" y="3463"/>
                  </a:cubicBezTo>
                  <a:cubicBezTo>
                    <a:pt x="4080" y="3463"/>
                    <a:pt x="3833" y="3280"/>
                    <a:pt x="3645" y="3215"/>
                  </a:cubicBezTo>
                  <a:lnTo>
                    <a:pt x="3645" y="3463"/>
                  </a:lnTo>
                  <a:lnTo>
                    <a:pt x="3521" y="3463"/>
                  </a:lnTo>
                  <a:cubicBezTo>
                    <a:pt x="3521" y="3403"/>
                    <a:pt x="3521" y="3280"/>
                    <a:pt x="3586" y="3280"/>
                  </a:cubicBezTo>
                  <a:cubicBezTo>
                    <a:pt x="3586" y="3256"/>
                    <a:pt x="3581" y="3246"/>
                    <a:pt x="3573" y="3246"/>
                  </a:cubicBezTo>
                  <a:cubicBezTo>
                    <a:pt x="3542" y="3246"/>
                    <a:pt x="3462" y="3415"/>
                    <a:pt x="3462" y="3463"/>
                  </a:cubicBezTo>
                  <a:cubicBezTo>
                    <a:pt x="3398" y="3339"/>
                    <a:pt x="3521" y="3156"/>
                    <a:pt x="3521" y="3156"/>
                  </a:cubicBezTo>
                  <a:lnTo>
                    <a:pt x="3462" y="3156"/>
                  </a:lnTo>
                  <a:lnTo>
                    <a:pt x="3462" y="3215"/>
                  </a:lnTo>
                  <a:cubicBezTo>
                    <a:pt x="3398" y="3280"/>
                    <a:pt x="3398" y="3403"/>
                    <a:pt x="3338" y="3403"/>
                  </a:cubicBezTo>
                  <a:cubicBezTo>
                    <a:pt x="3326" y="3391"/>
                    <a:pt x="3318" y="3376"/>
                    <a:pt x="3314" y="3360"/>
                  </a:cubicBezTo>
                  <a:lnTo>
                    <a:pt x="3314" y="3360"/>
                  </a:lnTo>
                  <a:cubicBezTo>
                    <a:pt x="3307" y="3364"/>
                    <a:pt x="3301" y="3366"/>
                    <a:pt x="3297" y="3366"/>
                  </a:cubicBezTo>
                  <a:cubicBezTo>
                    <a:pt x="3274" y="3366"/>
                    <a:pt x="3274" y="3322"/>
                    <a:pt x="3274" y="3280"/>
                  </a:cubicBezTo>
                  <a:lnTo>
                    <a:pt x="3274" y="3280"/>
                  </a:lnTo>
                  <a:lnTo>
                    <a:pt x="3310" y="3313"/>
                  </a:lnTo>
                  <a:lnTo>
                    <a:pt x="3310" y="3313"/>
                  </a:lnTo>
                  <a:cubicBezTo>
                    <a:pt x="3314" y="3262"/>
                    <a:pt x="3338" y="3215"/>
                    <a:pt x="3338" y="3215"/>
                  </a:cubicBezTo>
                  <a:lnTo>
                    <a:pt x="3215" y="3215"/>
                  </a:lnTo>
                  <a:lnTo>
                    <a:pt x="3215" y="3403"/>
                  </a:lnTo>
                  <a:cubicBezTo>
                    <a:pt x="3159" y="3455"/>
                    <a:pt x="3108" y="3417"/>
                    <a:pt x="3132" y="3524"/>
                  </a:cubicBezTo>
                  <a:lnTo>
                    <a:pt x="3132" y="3524"/>
                  </a:lnTo>
                  <a:cubicBezTo>
                    <a:pt x="3045" y="3306"/>
                    <a:pt x="2775" y="3453"/>
                    <a:pt x="2720" y="3339"/>
                  </a:cubicBezTo>
                  <a:cubicBezTo>
                    <a:pt x="2656" y="3463"/>
                    <a:pt x="2597" y="3463"/>
                    <a:pt x="2532" y="3463"/>
                  </a:cubicBezTo>
                  <a:cubicBezTo>
                    <a:pt x="2532" y="3463"/>
                    <a:pt x="2532" y="3660"/>
                    <a:pt x="2490" y="3660"/>
                  </a:cubicBezTo>
                  <a:cubicBezTo>
                    <a:pt x="2485" y="3660"/>
                    <a:pt x="2479" y="3657"/>
                    <a:pt x="2473" y="3651"/>
                  </a:cubicBezTo>
                  <a:cubicBezTo>
                    <a:pt x="2532" y="3215"/>
                    <a:pt x="2349" y="3463"/>
                    <a:pt x="2349" y="3156"/>
                  </a:cubicBezTo>
                  <a:cubicBezTo>
                    <a:pt x="2349" y="3339"/>
                    <a:pt x="2102" y="3156"/>
                    <a:pt x="2161" y="3463"/>
                  </a:cubicBezTo>
                  <a:cubicBezTo>
                    <a:pt x="2102" y="3463"/>
                    <a:pt x="2161" y="3339"/>
                    <a:pt x="2161" y="3215"/>
                  </a:cubicBezTo>
                  <a:lnTo>
                    <a:pt x="2161" y="3215"/>
                  </a:lnTo>
                  <a:cubicBezTo>
                    <a:pt x="2137" y="3240"/>
                    <a:pt x="2110" y="3250"/>
                    <a:pt x="2081" y="3250"/>
                  </a:cubicBezTo>
                  <a:cubicBezTo>
                    <a:pt x="1964" y="3250"/>
                    <a:pt x="1817" y="3092"/>
                    <a:pt x="1667" y="3092"/>
                  </a:cubicBezTo>
                  <a:cubicBezTo>
                    <a:pt x="1667" y="3156"/>
                    <a:pt x="1731" y="3280"/>
                    <a:pt x="1667" y="3339"/>
                  </a:cubicBezTo>
                  <a:lnTo>
                    <a:pt x="1608" y="3032"/>
                  </a:lnTo>
                  <a:cubicBezTo>
                    <a:pt x="1561" y="3075"/>
                    <a:pt x="1548" y="3250"/>
                    <a:pt x="1522" y="3250"/>
                  </a:cubicBezTo>
                  <a:cubicBezTo>
                    <a:pt x="1512" y="3250"/>
                    <a:pt x="1500" y="3225"/>
                    <a:pt x="1484" y="3156"/>
                  </a:cubicBezTo>
                  <a:lnTo>
                    <a:pt x="1484" y="3339"/>
                  </a:lnTo>
                  <a:cubicBezTo>
                    <a:pt x="1420" y="3215"/>
                    <a:pt x="1296" y="3215"/>
                    <a:pt x="1237" y="3215"/>
                  </a:cubicBezTo>
                  <a:lnTo>
                    <a:pt x="742" y="3215"/>
                  </a:lnTo>
                  <a:lnTo>
                    <a:pt x="431" y="2909"/>
                  </a:lnTo>
                  <a:lnTo>
                    <a:pt x="431" y="2909"/>
                  </a:lnTo>
                  <a:cubicBezTo>
                    <a:pt x="554" y="3032"/>
                    <a:pt x="495" y="3032"/>
                    <a:pt x="431" y="3092"/>
                  </a:cubicBezTo>
                  <a:cubicBezTo>
                    <a:pt x="495" y="3092"/>
                    <a:pt x="431" y="3215"/>
                    <a:pt x="431" y="3280"/>
                  </a:cubicBezTo>
                  <a:lnTo>
                    <a:pt x="248" y="3092"/>
                  </a:lnTo>
                  <a:cubicBezTo>
                    <a:pt x="248" y="3215"/>
                    <a:pt x="183" y="3215"/>
                    <a:pt x="124" y="3215"/>
                  </a:cubicBezTo>
                  <a:cubicBezTo>
                    <a:pt x="60" y="3215"/>
                    <a:pt x="0" y="3280"/>
                    <a:pt x="60" y="3339"/>
                  </a:cubicBezTo>
                  <a:lnTo>
                    <a:pt x="60" y="3280"/>
                  </a:lnTo>
                  <a:cubicBezTo>
                    <a:pt x="60" y="3463"/>
                    <a:pt x="124" y="3586"/>
                    <a:pt x="183" y="3710"/>
                  </a:cubicBezTo>
                  <a:cubicBezTo>
                    <a:pt x="248" y="3834"/>
                    <a:pt x="307" y="4022"/>
                    <a:pt x="307" y="4145"/>
                  </a:cubicBezTo>
                  <a:cubicBezTo>
                    <a:pt x="307" y="4097"/>
                    <a:pt x="316" y="4077"/>
                    <a:pt x="328" y="4077"/>
                  </a:cubicBezTo>
                  <a:cubicBezTo>
                    <a:pt x="347" y="4077"/>
                    <a:pt x="371" y="4129"/>
                    <a:pt x="371" y="4204"/>
                  </a:cubicBezTo>
                  <a:cubicBezTo>
                    <a:pt x="401" y="4237"/>
                    <a:pt x="416" y="4268"/>
                    <a:pt x="431" y="4268"/>
                  </a:cubicBezTo>
                  <a:cubicBezTo>
                    <a:pt x="447" y="4268"/>
                    <a:pt x="463" y="4237"/>
                    <a:pt x="495" y="4145"/>
                  </a:cubicBezTo>
                  <a:lnTo>
                    <a:pt x="495" y="4328"/>
                  </a:lnTo>
                  <a:cubicBezTo>
                    <a:pt x="495" y="4252"/>
                    <a:pt x="517" y="4201"/>
                    <a:pt x="549" y="4201"/>
                  </a:cubicBezTo>
                  <a:cubicBezTo>
                    <a:pt x="570" y="4201"/>
                    <a:pt x="594" y="4221"/>
                    <a:pt x="618" y="4269"/>
                  </a:cubicBezTo>
                  <a:lnTo>
                    <a:pt x="554" y="4269"/>
                  </a:lnTo>
                  <a:cubicBezTo>
                    <a:pt x="678" y="4269"/>
                    <a:pt x="742" y="4269"/>
                    <a:pt x="801" y="4328"/>
                  </a:cubicBezTo>
                  <a:lnTo>
                    <a:pt x="801" y="4392"/>
                  </a:lnTo>
                  <a:cubicBezTo>
                    <a:pt x="866" y="4392"/>
                    <a:pt x="866" y="4392"/>
                    <a:pt x="866" y="4452"/>
                  </a:cubicBezTo>
                  <a:lnTo>
                    <a:pt x="989" y="4452"/>
                  </a:lnTo>
                  <a:cubicBezTo>
                    <a:pt x="989" y="4516"/>
                    <a:pt x="989" y="4516"/>
                    <a:pt x="1049" y="4516"/>
                  </a:cubicBezTo>
                  <a:lnTo>
                    <a:pt x="1049" y="4328"/>
                  </a:lnTo>
                  <a:cubicBezTo>
                    <a:pt x="1049" y="4392"/>
                    <a:pt x="1049" y="4452"/>
                    <a:pt x="1113" y="4452"/>
                  </a:cubicBezTo>
                  <a:cubicBezTo>
                    <a:pt x="1124" y="4406"/>
                    <a:pt x="1127" y="4378"/>
                    <a:pt x="1124" y="4359"/>
                  </a:cubicBezTo>
                  <a:lnTo>
                    <a:pt x="1124" y="4359"/>
                  </a:lnTo>
                  <a:cubicBezTo>
                    <a:pt x="1202" y="4380"/>
                    <a:pt x="1319" y="4337"/>
                    <a:pt x="1360" y="4575"/>
                  </a:cubicBezTo>
                  <a:cubicBezTo>
                    <a:pt x="1420" y="4575"/>
                    <a:pt x="1360" y="4392"/>
                    <a:pt x="1420" y="4392"/>
                  </a:cubicBezTo>
                  <a:cubicBezTo>
                    <a:pt x="1484" y="4392"/>
                    <a:pt x="1484" y="4516"/>
                    <a:pt x="1484" y="4575"/>
                  </a:cubicBezTo>
                  <a:lnTo>
                    <a:pt x="1420" y="4640"/>
                  </a:lnTo>
                  <a:cubicBezTo>
                    <a:pt x="1436" y="4672"/>
                    <a:pt x="1457" y="4683"/>
                    <a:pt x="1478" y="4683"/>
                  </a:cubicBezTo>
                  <a:cubicBezTo>
                    <a:pt x="1523" y="4683"/>
                    <a:pt x="1572" y="4634"/>
                    <a:pt x="1595" y="4627"/>
                  </a:cubicBezTo>
                  <a:lnTo>
                    <a:pt x="1595" y="4627"/>
                  </a:lnTo>
                  <a:lnTo>
                    <a:pt x="1543" y="4575"/>
                  </a:lnTo>
                  <a:cubicBezTo>
                    <a:pt x="1588" y="4561"/>
                    <a:pt x="1633" y="4557"/>
                    <a:pt x="1678" y="4557"/>
                  </a:cubicBezTo>
                  <a:cubicBezTo>
                    <a:pt x="1726" y="4557"/>
                    <a:pt x="1774" y="4562"/>
                    <a:pt x="1823" y="4562"/>
                  </a:cubicBezTo>
                  <a:cubicBezTo>
                    <a:pt x="1915" y="4562"/>
                    <a:pt x="2008" y="4546"/>
                    <a:pt x="2102" y="4452"/>
                  </a:cubicBezTo>
                  <a:lnTo>
                    <a:pt x="2102" y="4392"/>
                  </a:lnTo>
                  <a:cubicBezTo>
                    <a:pt x="2135" y="4360"/>
                    <a:pt x="2159" y="4349"/>
                    <a:pt x="2179" y="4349"/>
                  </a:cubicBezTo>
                  <a:cubicBezTo>
                    <a:pt x="2223" y="4349"/>
                    <a:pt x="2248" y="4405"/>
                    <a:pt x="2302" y="4405"/>
                  </a:cubicBezTo>
                  <a:cubicBezTo>
                    <a:pt x="2316" y="4405"/>
                    <a:pt x="2331" y="4401"/>
                    <a:pt x="2349" y="4392"/>
                  </a:cubicBezTo>
                  <a:lnTo>
                    <a:pt x="2349" y="4452"/>
                  </a:lnTo>
                  <a:cubicBezTo>
                    <a:pt x="2349" y="4328"/>
                    <a:pt x="2409" y="4328"/>
                    <a:pt x="2473" y="4328"/>
                  </a:cubicBezTo>
                  <a:cubicBezTo>
                    <a:pt x="2409" y="4452"/>
                    <a:pt x="2473" y="4516"/>
                    <a:pt x="2473" y="4575"/>
                  </a:cubicBezTo>
                  <a:cubicBezTo>
                    <a:pt x="2597" y="4452"/>
                    <a:pt x="2532" y="4516"/>
                    <a:pt x="2656" y="4204"/>
                  </a:cubicBezTo>
                  <a:lnTo>
                    <a:pt x="2656" y="4328"/>
                  </a:lnTo>
                  <a:cubicBezTo>
                    <a:pt x="2720" y="4269"/>
                    <a:pt x="2720" y="4204"/>
                    <a:pt x="2780" y="4145"/>
                  </a:cubicBezTo>
                  <a:lnTo>
                    <a:pt x="2780" y="4145"/>
                  </a:lnTo>
                  <a:cubicBezTo>
                    <a:pt x="2720" y="4269"/>
                    <a:pt x="2780" y="4328"/>
                    <a:pt x="2720" y="4452"/>
                  </a:cubicBezTo>
                  <a:cubicBezTo>
                    <a:pt x="2750" y="4527"/>
                    <a:pt x="2780" y="4551"/>
                    <a:pt x="2809" y="4551"/>
                  </a:cubicBezTo>
                  <a:cubicBezTo>
                    <a:pt x="2863" y="4551"/>
                    <a:pt x="2914" y="4466"/>
                    <a:pt x="2956" y="4466"/>
                  </a:cubicBezTo>
                  <a:cubicBezTo>
                    <a:pt x="2984" y="4466"/>
                    <a:pt x="3009" y="4506"/>
                    <a:pt x="3027" y="4640"/>
                  </a:cubicBezTo>
                  <a:cubicBezTo>
                    <a:pt x="3091" y="4269"/>
                    <a:pt x="2903" y="4452"/>
                    <a:pt x="2903" y="4328"/>
                  </a:cubicBezTo>
                  <a:cubicBezTo>
                    <a:pt x="2903" y="4277"/>
                    <a:pt x="2994" y="4132"/>
                    <a:pt x="3020" y="4132"/>
                  </a:cubicBezTo>
                  <a:cubicBezTo>
                    <a:pt x="3024" y="4132"/>
                    <a:pt x="3027" y="4136"/>
                    <a:pt x="3027" y="4145"/>
                  </a:cubicBezTo>
                  <a:cubicBezTo>
                    <a:pt x="3091" y="4145"/>
                    <a:pt x="3091" y="4575"/>
                    <a:pt x="3215" y="4575"/>
                  </a:cubicBezTo>
                  <a:lnTo>
                    <a:pt x="3215" y="4640"/>
                  </a:lnTo>
                  <a:cubicBezTo>
                    <a:pt x="3215" y="4648"/>
                    <a:pt x="3216" y="4652"/>
                    <a:pt x="3218" y="4652"/>
                  </a:cubicBezTo>
                  <a:cubicBezTo>
                    <a:pt x="3228" y="4652"/>
                    <a:pt x="3255" y="4596"/>
                    <a:pt x="3290" y="4596"/>
                  </a:cubicBezTo>
                  <a:cubicBezTo>
                    <a:pt x="3305" y="4596"/>
                    <a:pt x="3321" y="4607"/>
                    <a:pt x="3338" y="4640"/>
                  </a:cubicBezTo>
                  <a:cubicBezTo>
                    <a:pt x="3398" y="4452"/>
                    <a:pt x="3398" y="4640"/>
                    <a:pt x="3462" y="4392"/>
                  </a:cubicBezTo>
                  <a:lnTo>
                    <a:pt x="3462" y="4392"/>
                  </a:lnTo>
                  <a:lnTo>
                    <a:pt x="3338" y="4452"/>
                  </a:lnTo>
                  <a:cubicBezTo>
                    <a:pt x="3384" y="4406"/>
                    <a:pt x="3433" y="4209"/>
                    <a:pt x="3510" y="4209"/>
                  </a:cubicBezTo>
                  <a:cubicBezTo>
                    <a:pt x="3533" y="4209"/>
                    <a:pt x="3558" y="4226"/>
                    <a:pt x="3586" y="4269"/>
                  </a:cubicBezTo>
                  <a:cubicBezTo>
                    <a:pt x="3521" y="4269"/>
                    <a:pt x="3521" y="4392"/>
                    <a:pt x="3462" y="4392"/>
                  </a:cubicBezTo>
                  <a:cubicBezTo>
                    <a:pt x="3475" y="4405"/>
                    <a:pt x="3485" y="4410"/>
                    <a:pt x="3494" y="4410"/>
                  </a:cubicBezTo>
                  <a:cubicBezTo>
                    <a:pt x="3510" y="4410"/>
                    <a:pt x="3521" y="4394"/>
                    <a:pt x="3535" y="4394"/>
                  </a:cubicBezTo>
                  <a:cubicBezTo>
                    <a:pt x="3547" y="4394"/>
                    <a:pt x="3562" y="4406"/>
                    <a:pt x="3586" y="4452"/>
                  </a:cubicBezTo>
                  <a:cubicBezTo>
                    <a:pt x="3554" y="4575"/>
                    <a:pt x="3523" y="4575"/>
                    <a:pt x="3484" y="4575"/>
                  </a:cubicBezTo>
                  <a:cubicBezTo>
                    <a:pt x="3446" y="4575"/>
                    <a:pt x="3400" y="4575"/>
                    <a:pt x="3338" y="4699"/>
                  </a:cubicBezTo>
                  <a:cubicBezTo>
                    <a:pt x="3349" y="4721"/>
                    <a:pt x="3362" y="4730"/>
                    <a:pt x="3376" y="4730"/>
                  </a:cubicBezTo>
                  <a:cubicBezTo>
                    <a:pt x="3414" y="4730"/>
                    <a:pt x="3457" y="4664"/>
                    <a:pt x="3472" y="4664"/>
                  </a:cubicBezTo>
                  <a:cubicBezTo>
                    <a:pt x="3477" y="4664"/>
                    <a:pt x="3479" y="4670"/>
                    <a:pt x="3477" y="4685"/>
                  </a:cubicBezTo>
                  <a:lnTo>
                    <a:pt x="3477" y="4685"/>
                  </a:lnTo>
                  <a:cubicBezTo>
                    <a:pt x="3492" y="4624"/>
                    <a:pt x="3508" y="4605"/>
                    <a:pt x="3523" y="4605"/>
                  </a:cubicBezTo>
                  <a:cubicBezTo>
                    <a:pt x="3548" y="4605"/>
                    <a:pt x="3574" y="4657"/>
                    <a:pt x="3600" y="4657"/>
                  </a:cubicBezTo>
                  <a:cubicBezTo>
                    <a:pt x="3615" y="4657"/>
                    <a:pt x="3630" y="4638"/>
                    <a:pt x="3645" y="4575"/>
                  </a:cubicBezTo>
                  <a:lnTo>
                    <a:pt x="3645" y="4699"/>
                  </a:lnTo>
                  <a:lnTo>
                    <a:pt x="3709" y="4640"/>
                  </a:lnTo>
                  <a:lnTo>
                    <a:pt x="3645" y="4823"/>
                  </a:lnTo>
                  <a:cubicBezTo>
                    <a:pt x="3658" y="4785"/>
                    <a:pt x="3671" y="4771"/>
                    <a:pt x="3684" y="4771"/>
                  </a:cubicBezTo>
                  <a:cubicBezTo>
                    <a:pt x="3725" y="4771"/>
                    <a:pt x="3764" y="4913"/>
                    <a:pt x="3805" y="4913"/>
                  </a:cubicBezTo>
                  <a:cubicBezTo>
                    <a:pt x="3814" y="4913"/>
                    <a:pt x="3823" y="4905"/>
                    <a:pt x="3833" y="4887"/>
                  </a:cubicBezTo>
                  <a:cubicBezTo>
                    <a:pt x="3709" y="4887"/>
                    <a:pt x="3833" y="4699"/>
                    <a:pt x="3769" y="4575"/>
                  </a:cubicBezTo>
                  <a:cubicBezTo>
                    <a:pt x="3793" y="4552"/>
                    <a:pt x="3812" y="4541"/>
                    <a:pt x="3827" y="4541"/>
                  </a:cubicBezTo>
                  <a:cubicBezTo>
                    <a:pt x="3924" y="4541"/>
                    <a:pt x="3865" y="4951"/>
                    <a:pt x="3991" y="4951"/>
                  </a:cubicBezTo>
                  <a:cubicBezTo>
                    <a:pt x="3999" y="4951"/>
                    <a:pt x="4007" y="4950"/>
                    <a:pt x="4016" y="4946"/>
                  </a:cubicBezTo>
                  <a:cubicBezTo>
                    <a:pt x="4016" y="4946"/>
                    <a:pt x="3957" y="4823"/>
                    <a:pt x="4016" y="4763"/>
                  </a:cubicBezTo>
                  <a:cubicBezTo>
                    <a:pt x="4016" y="4823"/>
                    <a:pt x="4080" y="4887"/>
                    <a:pt x="4080" y="4946"/>
                  </a:cubicBezTo>
                  <a:cubicBezTo>
                    <a:pt x="4204" y="4946"/>
                    <a:pt x="4080" y="4763"/>
                    <a:pt x="4140" y="4699"/>
                  </a:cubicBezTo>
                  <a:lnTo>
                    <a:pt x="4140" y="4699"/>
                  </a:lnTo>
                  <a:cubicBezTo>
                    <a:pt x="4140" y="4749"/>
                    <a:pt x="4144" y="4768"/>
                    <a:pt x="4152" y="4768"/>
                  </a:cubicBezTo>
                  <a:cubicBezTo>
                    <a:pt x="4174" y="4768"/>
                    <a:pt x="4220" y="4623"/>
                    <a:pt x="4263" y="4575"/>
                  </a:cubicBezTo>
                  <a:lnTo>
                    <a:pt x="4263" y="4699"/>
                  </a:lnTo>
                  <a:cubicBezTo>
                    <a:pt x="4279" y="4715"/>
                    <a:pt x="4292" y="4722"/>
                    <a:pt x="4302" y="4722"/>
                  </a:cubicBezTo>
                  <a:cubicBezTo>
                    <a:pt x="4363" y="4722"/>
                    <a:pt x="4344" y="4493"/>
                    <a:pt x="4369" y="4493"/>
                  </a:cubicBezTo>
                  <a:cubicBezTo>
                    <a:pt x="4374" y="4493"/>
                    <a:pt x="4379" y="4500"/>
                    <a:pt x="4387" y="4516"/>
                  </a:cubicBezTo>
                  <a:cubicBezTo>
                    <a:pt x="4387" y="4575"/>
                    <a:pt x="4387" y="4640"/>
                    <a:pt x="4328" y="4763"/>
                  </a:cubicBezTo>
                  <a:lnTo>
                    <a:pt x="4387" y="4699"/>
                  </a:lnTo>
                  <a:lnTo>
                    <a:pt x="4451" y="4699"/>
                  </a:lnTo>
                  <a:lnTo>
                    <a:pt x="4387" y="4887"/>
                  </a:lnTo>
                  <a:cubicBezTo>
                    <a:pt x="4460" y="4814"/>
                    <a:pt x="4512" y="4784"/>
                    <a:pt x="4555" y="4784"/>
                  </a:cubicBezTo>
                  <a:cubicBezTo>
                    <a:pt x="4585" y="4784"/>
                    <a:pt x="4610" y="4798"/>
                    <a:pt x="4634" y="4823"/>
                  </a:cubicBezTo>
                  <a:cubicBezTo>
                    <a:pt x="4634" y="4699"/>
                    <a:pt x="4634" y="4516"/>
                    <a:pt x="4758" y="4516"/>
                  </a:cubicBezTo>
                  <a:cubicBezTo>
                    <a:pt x="4822" y="4640"/>
                    <a:pt x="4698" y="4699"/>
                    <a:pt x="4822" y="4699"/>
                  </a:cubicBezTo>
                  <a:cubicBezTo>
                    <a:pt x="4822" y="4743"/>
                    <a:pt x="4822" y="4816"/>
                    <a:pt x="4801" y="4816"/>
                  </a:cubicBezTo>
                  <a:cubicBezTo>
                    <a:pt x="4791" y="4816"/>
                    <a:pt x="4778" y="4802"/>
                    <a:pt x="4758" y="4763"/>
                  </a:cubicBezTo>
                  <a:cubicBezTo>
                    <a:pt x="4758" y="4823"/>
                    <a:pt x="4698" y="4823"/>
                    <a:pt x="4698" y="4887"/>
                  </a:cubicBezTo>
                  <a:cubicBezTo>
                    <a:pt x="4759" y="4948"/>
                    <a:pt x="4804" y="4963"/>
                    <a:pt x="4842" y="4963"/>
                  </a:cubicBezTo>
                  <a:cubicBezTo>
                    <a:pt x="4881" y="4963"/>
                    <a:pt x="4913" y="4946"/>
                    <a:pt x="4946" y="4946"/>
                  </a:cubicBezTo>
                  <a:lnTo>
                    <a:pt x="4881" y="4887"/>
                  </a:lnTo>
                  <a:lnTo>
                    <a:pt x="5069" y="4699"/>
                  </a:lnTo>
                  <a:lnTo>
                    <a:pt x="5069" y="4823"/>
                  </a:lnTo>
                  <a:cubicBezTo>
                    <a:pt x="5129" y="4823"/>
                    <a:pt x="5129" y="4763"/>
                    <a:pt x="5129" y="4763"/>
                  </a:cubicBezTo>
                  <a:cubicBezTo>
                    <a:pt x="5178" y="4859"/>
                    <a:pt x="5225" y="4955"/>
                    <a:pt x="5216" y="5021"/>
                  </a:cubicBezTo>
                  <a:lnTo>
                    <a:pt x="5216" y="5021"/>
                  </a:lnTo>
                  <a:cubicBezTo>
                    <a:pt x="5240" y="5001"/>
                    <a:pt x="5277" y="4986"/>
                    <a:pt x="5317" y="4946"/>
                  </a:cubicBezTo>
                  <a:lnTo>
                    <a:pt x="5500" y="5134"/>
                  </a:lnTo>
                  <a:cubicBezTo>
                    <a:pt x="5518" y="5151"/>
                    <a:pt x="5537" y="5159"/>
                    <a:pt x="5553" y="5159"/>
                  </a:cubicBezTo>
                  <a:cubicBezTo>
                    <a:pt x="5593" y="5159"/>
                    <a:pt x="5623" y="5116"/>
                    <a:pt x="5623" y="5070"/>
                  </a:cubicBezTo>
                  <a:cubicBezTo>
                    <a:pt x="5669" y="5028"/>
                    <a:pt x="5711" y="4984"/>
                    <a:pt x="5755" y="4984"/>
                  </a:cubicBezTo>
                  <a:cubicBezTo>
                    <a:pt x="5774" y="4984"/>
                    <a:pt x="5792" y="4992"/>
                    <a:pt x="5811" y="5011"/>
                  </a:cubicBezTo>
                  <a:lnTo>
                    <a:pt x="5811" y="4946"/>
                  </a:lnTo>
                  <a:cubicBezTo>
                    <a:pt x="5935" y="4946"/>
                    <a:pt x="5994" y="5011"/>
                    <a:pt x="6058" y="5011"/>
                  </a:cubicBezTo>
                  <a:cubicBezTo>
                    <a:pt x="6109" y="5035"/>
                    <a:pt x="6149" y="5049"/>
                    <a:pt x="6178" y="5049"/>
                  </a:cubicBezTo>
                  <a:cubicBezTo>
                    <a:pt x="6221" y="5049"/>
                    <a:pt x="6241" y="5019"/>
                    <a:pt x="6241" y="4946"/>
                  </a:cubicBezTo>
                  <a:lnTo>
                    <a:pt x="6489" y="5194"/>
                  </a:lnTo>
                  <a:cubicBezTo>
                    <a:pt x="6553" y="5134"/>
                    <a:pt x="6429" y="5070"/>
                    <a:pt x="6365" y="5011"/>
                  </a:cubicBezTo>
                  <a:cubicBezTo>
                    <a:pt x="6306" y="4946"/>
                    <a:pt x="6241" y="4823"/>
                    <a:pt x="6241" y="4763"/>
                  </a:cubicBezTo>
                  <a:cubicBezTo>
                    <a:pt x="6247" y="4757"/>
                    <a:pt x="6254" y="4755"/>
                    <a:pt x="6262" y="4755"/>
                  </a:cubicBezTo>
                  <a:cubicBezTo>
                    <a:pt x="6339" y="4755"/>
                    <a:pt x="6500" y="5016"/>
                    <a:pt x="6612" y="5070"/>
                  </a:cubicBezTo>
                  <a:cubicBezTo>
                    <a:pt x="6553" y="5011"/>
                    <a:pt x="6553" y="4887"/>
                    <a:pt x="6553" y="4823"/>
                  </a:cubicBezTo>
                  <a:cubicBezTo>
                    <a:pt x="6553" y="4793"/>
                    <a:pt x="6553" y="4778"/>
                    <a:pt x="6568" y="4778"/>
                  </a:cubicBezTo>
                  <a:cubicBezTo>
                    <a:pt x="6584" y="4778"/>
                    <a:pt x="6615" y="4793"/>
                    <a:pt x="6677" y="4823"/>
                  </a:cubicBezTo>
                  <a:lnTo>
                    <a:pt x="6736" y="4823"/>
                  </a:lnTo>
                  <a:lnTo>
                    <a:pt x="6736" y="4887"/>
                  </a:lnTo>
                  <a:lnTo>
                    <a:pt x="6677" y="4887"/>
                  </a:lnTo>
                  <a:cubicBezTo>
                    <a:pt x="6736" y="4946"/>
                    <a:pt x="6800" y="4946"/>
                    <a:pt x="6860" y="5011"/>
                  </a:cubicBezTo>
                  <a:cubicBezTo>
                    <a:pt x="6983" y="5194"/>
                    <a:pt x="6800" y="5134"/>
                    <a:pt x="7048" y="5317"/>
                  </a:cubicBezTo>
                  <a:cubicBezTo>
                    <a:pt x="6924" y="5194"/>
                    <a:pt x="6924" y="5134"/>
                    <a:pt x="6924" y="5070"/>
                  </a:cubicBezTo>
                  <a:cubicBezTo>
                    <a:pt x="6983" y="5011"/>
                    <a:pt x="7171" y="5011"/>
                    <a:pt x="6860" y="4763"/>
                  </a:cubicBezTo>
                  <a:lnTo>
                    <a:pt x="6860" y="4763"/>
                  </a:lnTo>
                  <a:lnTo>
                    <a:pt x="6983" y="4823"/>
                  </a:lnTo>
                  <a:cubicBezTo>
                    <a:pt x="7039" y="4856"/>
                    <a:pt x="7066" y="4870"/>
                    <a:pt x="7076" y="4870"/>
                  </a:cubicBezTo>
                  <a:cubicBezTo>
                    <a:pt x="7120" y="4870"/>
                    <a:pt x="6769" y="4575"/>
                    <a:pt x="6924" y="4575"/>
                  </a:cubicBezTo>
                  <a:cubicBezTo>
                    <a:pt x="6983" y="4575"/>
                    <a:pt x="7048" y="4640"/>
                    <a:pt x="7107" y="4699"/>
                  </a:cubicBezTo>
                  <a:cubicBezTo>
                    <a:pt x="7107" y="4640"/>
                    <a:pt x="7048" y="4575"/>
                    <a:pt x="7048" y="4575"/>
                  </a:cubicBezTo>
                  <a:cubicBezTo>
                    <a:pt x="7089" y="4575"/>
                    <a:pt x="7133" y="4607"/>
                    <a:pt x="7134" y="4626"/>
                  </a:cubicBezTo>
                  <a:lnTo>
                    <a:pt x="7134" y="4626"/>
                  </a:lnTo>
                  <a:lnTo>
                    <a:pt x="7231" y="4575"/>
                  </a:lnTo>
                  <a:lnTo>
                    <a:pt x="7171" y="4516"/>
                  </a:lnTo>
                  <a:cubicBezTo>
                    <a:pt x="7171" y="4493"/>
                    <a:pt x="7163" y="4471"/>
                    <a:pt x="7153" y="4452"/>
                  </a:cubicBezTo>
                  <a:lnTo>
                    <a:pt x="7153" y="4452"/>
                  </a:lnTo>
                  <a:cubicBezTo>
                    <a:pt x="7157" y="4452"/>
                    <a:pt x="7163" y="4452"/>
                    <a:pt x="7171" y="4452"/>
                  </a:cubicBezTo>
                  <a:lnTo>
                    <a:pt x="7171" y="4392"/>
                  </a:lnTo>
                  <a:cubicBezTo>
                    <a:pt x="7295" y="4452"/>
                    <a:pt x="7354" y="4516"/>
                    <a:pt x="7295" y="4516"/>
                  </a:cubicBezTo>
                  <a:cubicBezTo>
                    <a:pt x="7439" y="4588"/>
                    <a:pt x="7477" y="4618"/>
                    <a:pt x="7484" y="4618"/>
                  </a:cubicBezTo>
                  <a:cubicBezTo>
                    <a:pt x="7489" y="4618"/>
                    <a:pt x="7478" y="4602"/>
                    <a:pt x="7478" y="4575"/>
                  </a:cubicBezTo>
                  <a:cubicBezTo>
                    <a:pt x="7478" y="4575"/>
                    <a:pt x="7446" y="4543"/>
                    <a:pt x="7502" y="4526"/>
                  </a:cubicBezTo>
                  <a:lnTo>
                    <a:pt x="7502" y="4526"/>
                  </a:lnTo>
                  <a:cubicBezTo>
                    <a:pt x="7495" y="4524"/>
                    <a:pt x="7487" y="4520"/>
                    <a:pt x="7478" y="4516"/>
                  </a:cubicBezTo>
                  <a:cubicBezTo>
                    <a:pt x="7384" y="4453"/>
                    <a:pt x="7371" y="4438"/>
                    <a:pt x="7388" y="4438"/>
                  </a:cubicBezTo>
                  <a:cubicBezTo>
                    <a:pt x="7404" y="4438"/>
                    <a:pt x="7449" y="4452"/>
                    <a:pt x="7478" y="4452"/>
                  </a:cubicBezTo>
                  <a:cubicBezTo>
                    <a:pt x="7542" y="4452"/>
                    <a:pt x="7601" y="4452"/>
                    <a:pt x="7542" y="4392"/>
                  </a:cubicBezTo>
                  <a:lnTo>
                    <a:pt x="7542" y="4392"/>
                  </a:lnTo>
                  <a:cubicBezTo>
                    <a:pt x="7634" y="4422"/>
                    <a:pt x="7679" y="4437"/>
                    <a:pt x="7702" y="4437"/>
                  </a:cubicBezTo>
                  <a:cubicBezTo>
                    <a:pt x="7725" y="4437"/>
                    <a:pt x="7725" y="4422"/>
                    <a:pt x="7725" y="4392"/>
                  </a:cubicBezTo>
                  <a:cubicBezTo>
                    <a:pt x="7738" y="4380"/>
                    <a:pt x="7755" y="4374"/>
                    <a:pt x="7775" y="4374"/>
                  </a:cubicBezTo>
                  <a:cubicBezTo>
                    <a:pt x="7859" y="4374"/>
                    <a:pt x="7997" y="4464"/>
                    <a:pt x="8096" y="4516"/>
                  </a:cubicBezTo>
                  <a:cubicBezTo>
                    <a:pt x="8160" y="4452"/>
                    <a:pt x="8096" y="4452"/>
                    <a:pt x="8037" y="4452"/>
                  </a:cubicBezTo>
                  <a:cubicBezTo>
                    <a:pt x="7913" y="4392"/>
                    <a:pt x="7849" y="4392"/>
                    <a:pt x="7849" y="4328"/>
                  </a:cubicBezTo>
                  <a:lnTo>
                    <a:pt x="7972" y="4328"/>
                  </a:lnTo>
                  <a:cubicBezTo>
                    <a:pt x="7972" y="4269"/>
                    <a:pt x="7913" y="4145"/>
                    <a:pt x="7849" y="4081"/>
                  </a:cubicBezTo>
                  <a:cubicBezTo>
                    <a:pt x="7861" y="4069"/>
                    <a:pt x="7873" y="4065"/>
                    <a:pt x="7886" y="4065"/>
                  </a:cubicBezTo>
                  <a:cubicBezTo>
                    <a:pt x="7936" y="4065"/>
                    <a:pt x="7985" y="4145"/>
                    <a:pt x="8037" y="4145"/>
                  </a:cubicBezTo>
                  <a:cubicBezTo>
                    <a:pt x="7972" y="4081"/>
                    <a:pt x="7913" y="4022"/>
                    <a:pt x="7849" y="4022"/>
                  </a:cubicBezTo>
                  <a:lnTo>
                    <a:pt x="7972" y="4022"/>
                  </a:lnTo>
                  <a:cubicBezTo>
                    <a:pt x="7849" y="3957"/>
                    <a:pt x="7725" y="3957"/>
                    <a:pt x="7666" y="3834"/>
                  </a:cubicBezTo>
                  <a:cubicBezTo>
                    <a:pt x="7542" y="3834"/>
                    <a:pt x="7601" y="3834"/>
                    <a:pt x="7725" y="3774"/>
                  </a:cubicBezTo>
                  <a:cubicBezTo>
                    <a:pt x="7789" y="3774"/>
                    <a:pt x="7849" y="3774"/>
                    <a:pt x="7725" y="3710"/>
                  </a:cubicBezTo>
                  <a:cubicBezTo>
                    <a:pt x="7789" y="3710"/>
                    <a:pt x="7849" y="3710"/>
                    <a:pt x="7913" y="3774"/>
                  </a:cubicBezTo>
                  <a:lnTo>
                    <a:pt x="7725" y="3586"/>
                  </a:lnTo>
                  <a:cubicBezTo>
                    <a:pt x="7666" y="3586"/>
                    <a:pt x="7601" y="3527"/>
                    <a:pt x="7478" y="3463"/>
                  </a:cubicBezTo>
                  <a:lnTo>
                    <a:pt x="7601" y="3463"/>
                  </a:lnTo>
                  <a:cubicBezTo>
                    <a:pt x="7418" y="3463"/>
                    <a:pt x="7171" y="3339"/>
                    <a:pt x="6924" y="3215"/>
                  </a:cubicBezTo>
                  <a:lnTo>
                    <a:pt x="6677" y="3215"/>
                  </a:lnTo>
                  <a:cubicBezTo>
                    <a:pt x="6553" y="3156"/>
                    <a:pt x="6489" y="3156"/>
                    <a:pt x="6365" y="3092"/>
                  </a:cubicBezTo>
                  <a:cubicBezTo>
                    <a:pt x="6429" y="3092"/>
                    <a:pt x="6553" y="3156"/>
                    <a:pt x="6736" y="3156"/>
                  </a:cubicBezTo>
                  <a:lnTo>
                    <a:pt x="6860" y="3156"/>
                  </a:lnTo>
                  <a:cubicBezTo>
                    <a:pt x="6983" y="3215"/>
                    <a:pt x="7048" y="3215"/>
                    <a:pt x="7107" y="3215"/>
                  </a:cubicBezTo>
                  <a:lnTo>
                    <a:pt x="6983" y="3215"/>
                  </a:lnTo>
                  <a:cubicBezTo>
                    <a:pt x="7171" y="3280"/>
                    <a:pt x="7354" y="3339"/>
                    <a:pt x="7478" y="3403"/>
                  </a:cubicBezTo>
                  <a:lnTo>
                    <a:pt x="7418" y="3339"/>
                  </a:lnTo>
                  <a:cubicBezTo>
                    <a:pt x="7478" y="3339"/>
                    <a:pt x="7542" y="3403"/>
                    <a:pt x="7542" y="3403"/>
                  </a:cubicBezTo>
                  <a:cubicBezTo>
                    <a:pt x="7478" y="3339"/>
                    <a:pt x="7478" y="3339"/>
                    <a:pt x="7418" y="3339"/>
                  </a:cubicBezTo>
                  <a:lnTo>
                    <a:pt x="7601" y="3339"/>
                  </a:lnTo>
                  <a:cubicBezTo>
                    <a:pt x="7601" y="3280"/>
                    <a:pt x="7666" y="3280"/>
                    <a:pt x="7725" y="3215"/>
                  </a:cubicBezTo>
                  <a:cubicBezTo>
                    <a:pt x="7354" y="3092"/>
                    <a:pt x="6860" y="2968"/>
                    <a:pt x="6612" y="2844"/>
                  </a:cubicBezTo>
                  <a:lnTo>
                    <a:pt x="6612" y="2844"/>
                  </a:lnTo>
                  <a:cubicBezTo>
                    <a:pt x="6860" y="2909"/>
                    <a:pt x="6983" y="2909"/>
                    <a:pt x="7231" y="2909"/>
                  </a:cubicBezTo>
                  <a:cubicBezTo>
                    <a:pt x="7107" y="2909"/>
                    <a:pt x="7171" y="2968"/>
                    <a:pt x="7231" y="2968"/>
                  </a:cubicBezTo>
                  <a:cubicBezTo>
                    <a:pt x="7323" y="3016"/>
                    <a:pt x="7415" y="3061"/>
                    <a:pt x="7431" y="3081"/>
                  </a:cubicBezTo>
                  <a:lnTo>
                    <a:pt x="7431" y="3081"/>
                  </a:lnTo>
                  <a:cubicBezTo>
                    <a:pt x="7449" y="3070"/>
                    <a:pt x="7471" y="3065"/>
                    <a:pt x="7495" y="3065"/>
                  </a:cubicBezTo>
                  <a:cubicBezTo>
                    <a:pt x="7554" y="3065"/>
                    <a:pt x="7623" y="3092"/>
                    <a:pt x="7666" y="3092"/>
                  </a:cubicBezTo>
                  <a:cubicBezTo>
                    <a:pt x="7542" y="3032"/>
                    <a:pt x="7418" y="2968"/>
                    <a:pt x="7295" y="2968"/>
                  </a:cubicBezTo>
                  <a:cubicBezTo>
                    <a:pt x="7542" y="2968"/>
                    <a:pt x="7418" y="2909"/>
                    <a:pt x="7478" y="2909"/>
                  </a:cubicBezTo>
                  <a:cubicBezTo>
                    <a:pt x="7107" y="2909"/>
                    <a:pt x="7107" y="2785"/>
                    <a:pt x="6983" y="2721"/>
                  </a:cubicBezTo>
                  <a:cubicBezTo>
                    <a:pt x="7107" y="2721"/>
                    <a:pt x="7295" y="2721"/>
                    <a:pt x="7295" y="2785"/>
                  </a:cubicBezTo>
                  <a:cubicBezTo>
                    <a:pt x="7418" y="2785"/>
                    <a:pt x="7295" y="2721"/>
                    <a:pt x="7107" y="2721"/>
                  </a:cubicBezTo>
                  <a:cubicBezTo>
                    <a:pt x="6983" y="2721"/>
                    <a:pt x="6800" y="2662"/>
                    <a:pt x="6924" y="2662"/>
                  </a:cubicBezTo>
                  <a:lnTo>
                    <a:pt x="6983" y="2662"/>
                  </a:lnTo>
                  <a:cubicBezTo>
                    <a:pt x="6860" y="2662"/>
                    <a:pt x="6860" y="2538"/>
                    <a:pt x="6983" y="2538"/>
                  </a:cubicBezTo>
                  <a:lnTo>
                    <a:pt x="7048" y="2597"/>
                  </a:lnTo>
                  <a:cubicBezTo>
                    <a:pt x="6990" y="2487"/>
                    <a:pt x="6789" y="2280"/>
                    <a:pt x="6485" y="2280"/>
                  </a:cubicBezTo>
                  <a:cubicBezTo>
                    <a:pt x="6477" y="2280"/>
                    <a:pt x="6469" y="2280"/>
                    <a:pt x="6461" y="2281"/>
                  </a:cubicBezTo>
                  <a:lnTo>
                    <a:pt x="6461" y="2281"/>
                  </a:lnTo>
                  <a:cubicBezTo>
                    <a:pt x="6596" y="2262"/>
                    <a:pt x="6815" y="2226"/>
                    <a:pt x="6860" y="2226"/>
                  </a:cubicBezTo>
                  <a:cubicBezTo>
                    <a:pt x="6465" y="2226"/>
                    <a:pt x="6066" y="2280"/>
                    <a:pt x="5716" y="2335"/>
                  </a:cubicBezTo>
                  <a:lnTo>
                    <a:pt x="5716" y="2335"/>
                  </a:lnTo>
                  <a:cubicBezTo>
                    <a:pt x="5849" y="2301"/>
                    <a:pt x="6034" y="2214"/>
                    <a:pt x="6182" y="2167"/>
                  </a:cubicBezTo>
                  <a:cubicBezTo>
                    <a:pt x="6365" y="2103"/>
                    <a:pt x="6612" y="2043"/>
                    <a:pt x="6736" y="2043"/>
                  </a:cubicBezTo>
                  <a:cubicBezTo>
                    <a:pt x="6736" y="2043"/>
                    <a:pt x="6736" y="1979"/>
                    <a:pt x="6553" y="1979"/>
                  </a:cubicBezTo>
                  <a:cubicBezTo>
                    <a:pt x="6553" y="1979"/>
                    <a:pt x="6241" y="2103"/>
                    <a:pt x="6182" y="2103"/>
                  </a:cubicBezTo>
                  <a:cubicBezTo>
                    <a:pt x="6306" y="2043"/>
                    <a:pt x="6365" y="1979"/>
                    <a:pt x="6365" y="1979"/>
                  </a:cubicBezTo>
                  <a:cubicBezTo>
                    <a:pt x="6365" y="1979"/>
                    <a:pt x="6365" y="1941"/>
                    <a:pt x="6429" y="1893"/>
                  </a:cubicBezTo>
                  <a:lnTo>
                    <a:pt x="6429" y="1893"/>
                  </a:lnTo>
                  <a:cubicBezTo>
                    <a:pt x="6325" y="1941"/>
                    <a:pt x="6127" y="1997"/>
                    <a:pt x="6038" y="1997"/>
                  </a:cubicBezTo>
                  <a:cubicBezTo>
                    <a:pt x="6011" y="1997"/>
                    <a:pt x="5994" y="1992"/>
                    <a:pt x="5994" y="1979"/>
                  </a:cubicBezTo>
                  <a:cubicBezTo>
                    <a:pt x="6046" y="1979"/>
                    <a:pt x="6255" y="1860"/>
                    <a:pt x="6368" y="1814"/>
                  </a:cubicBezTo>
                  <a:lnTo>
                    <a:pt x="6368" y="1814"/>
                  </a:lnTo>
                  <a:cubicBezTo>
                    <a:pt x="6213" y="1856"/>
                    <a:pt x="6097" y="1863"/>
                    <a:pt x="5935" y="1920"/>
                  </a:cubicBezTo>
                  <a:cubicBezTo>
                    <a:pt x="6058" y="1855"/>
                    <a:pt x="6241" y="1732"/>
                    <a:pt x="6306" y="1672"/>
                  </a:cubicBezTo>
                  <a:lnTo>
                    <a:pt x="6306" y="1672"/>
                  </a:lnTo>
                  <a:cubicBezTo>
                    <a:pt x="6297" y="1681"/>
                    <a:pt x="6289" y="1684"/>
                    <a:pt x="6282" y="1684"/>
                  </a:cubicBezTo>
                  <a:cubicBezTo>
                    <a:pt x="6240" y="1684"/>
                    <a:pt x="6233" y="1549"/>
                    <a:pt x="6182" y="1549"/>
                  </a:cubicBezTo>
                  <a:cubicBezTo>
                    <a:pt x="6182" y="1608"/>
                    <a:pt x="6118" y="1608"/>
                    <a:pt x="6118" y="1672"/>
                  </a:cubicBezTo>
                  <a:cubicBezTo>
                    <a:pt x="6118" y="1620"/>
                    <a:pt x="6085" y="1600"/>
                    <a:pt x="6037" y="1600"/>
                  </a:cubicBezTo>
                  <a:cubicBezTo>
                    <a:pt x="5973" y="1600"/>
                    <a:pt x="5882" y="1636"/>
                    <a:pt x="5811" y="1672"/>
                  </a:cubicBezTo>
                  <a:cubicBezTo>
                    <a:pt x="5688" y="1732"/>
                    <a:pt x="5564" y="1796"/>
                    <a:pt x="5500" y="1796"/>
                  </a:cubicBezTo>
                  <a:cubicBezTo>
                    <a:pt x="5564" y="1732"/>
                    <a:pt x="5871" y="1484"/>
                    <a:pt x="5871" y="1361"/>
                  </a:cubicBezTo>
                  <a:lnTo>
                    <a:pt x="5871" y="1361"/>
                  </a:lnTo>
                  <a:cubicBezTo>
                    <a:pt x="5811" y="1425"/>
                    <a:pt x="5564" y="1549"/>
                    <a:pt x="5376" y="1732"/>
                  </a:cubicBezTo>
                  <a:cubicBezTo>
                    <a:pt x="5193" y="1855"/>
                    <a:pt x="5005" y="1979"/>
                    <a:pt x="4946" y="2043"/>
                  </a:cubicBezTo>
                  <a:lnTo>
                    <a:pt x="5005" y="1920"/>
                  </a:lnTo>
                  <a:lnTo>
                    <a:pt x="5005" y="1920"/>
                  </a:lnTo>
                  <a:lnTo>
                    <a:pt x="4881" y="1979"/>
                  </a:lnTo>
                  <a:cubicBezTo>
                    <a:pt x="4946" y="1855"/>
                    <a:pt x="5129" y="1732"/>
                    <a:pt x="5317" y="1608"/>
                  </a:cubicBezTo>
                  <a:cubicBezTo>
                    <a:pt x="5440" y="1549"/>
                    <a:pt x="5500" y="1484"/>
                    <a:pt x="5623" y="1425"/>
                  </a:cubicBezTo>
                  <a:cubicBezTo>
                    <a:pt x="5623" y="1425"/>
                    <a:pt x="5623" y="1361"/>
                    <a:pt x="5688" y="1361"/>
                  </a:cubicBezTo>
                  <a:lnTo>
                    <a:pt x="5747" y="1361"/>
                  </a:lnTo>
                  <a:cubicBezTo>
                    <a:pt x="5747" y="1301"/>
                    <a:pt x="5811" y="1301"/>
                    <a:pt x="5811" y="1301"/>
                  </a:cubicBezTo>
                  <a:cubicBezTo>
                    <a:pt x="5811" y="1237"/>
                    <a:pt x="5871" y="1237"/>
                    <a:pt x="5871" y="1178"/>
                  </a:cubicBezTo>
                  <a:lnTo>
                    <a:pt x="5811" y="1114"/>
                  </a:lnTo>
                  <a:cubicBezTo>
                    <a:pt x="5871" y="1054"/>
                    <a:pt x="5935" y="1054"/>
                    <a:pt x="5994" y="1054"/>
                  </a:cubicBezTo>
                  <a:cubicBezTo>
                    <a:pt x="5994" y="990"/>
                    <a:pt x="5935" y="990"/>
                    <a:pt x="5935" y="990"/>
                  </a:cubicBezTo>
                  <a:lnTo>
                    <a:pt x="5935" y="866"/>
                  </a:lnTo>
                  <a:cubicBezTo>
                    <a:pt x="5747" y="1054"/>
                    <a:pt x="5688" y="990"/>
                    <a:pt x="5564" y="1114"/>
                  </a:cubicBezTo>
                  <a:lnTo>
                    <a:pt x="5811" y="1054"/>
                  </a:lnTo>
                  <a:lnTo>
                    <a:pt x="5811" y="1054"/>
                  </a:lnTo>
                  <a:cubicBezTo>
                    <a:pt x="5711" y="1203"/>
                    <a:pt x="5447" y="1394"/>
                    <a:pt x="5352" y="1394"/>
                  </a:cubicBezTo>
                  <a:cubicBezTo>
                    <a:pt x="5330" y="1394"/>
                    <a:pt x="5317" y="1384"/>
                    <a:pt x="5317" y="1361"/>
                  </a:cubicBezTo>
                  <a:cubicBezTo>
                    <a:pt x="5317" y="1301"/>
                    <a:pt x="5564" y="1114"/>
                    <a:pt x="5623" y="1054"/>
                  </a:cubicBezTo>
                  <a:lnTo>
                    <a:pt x="5500" y="1054"/>
                  </a:lnTo>
                  <a:cubicBezTo>
                    <a:pt x="5500" y="1054"/>
                    <a:pt x="5564" y="990"/>
                    <a:pt x="5623" y="990"/>
                  </a:cubicBezTo>
                  <a:cubicBezTo>
                    <a:pt x="5623" y="970"/>
                    <a:pt x="5617" y="964"/>
                    <a:pt x="5605" y="964"/>
                  </a:cubicBezTo>
                  <a:cubicBezTo>
                    <a:pt x="5583" y="964"/>
                    <a:pt x="5542" y="990"/>
                    <a:pt x="5500" y="990"/>
                  </a:cubicBezTo>
                  <a:cubicBezTo>
                    <a:pt x="5475" y="1017"/>
                    <a:pt x="5449" y="1033"/>
                    <a:pt x="5432" y="1033"/>
                  </a:cubicBezTo>
                  <a:cubicBezTo>
                    <a:pt x="5409" y="1033"/>
                    <a:pt x="5403" y="1002"/>
                    <a:pt x="5440" y="931"/>
                  </a:cubicBezTo>
                  <a:cubicBezTo>
                    <a:pt x="5440" y="931"/>
                    <a:pt x="5557" y="772"/>
                    <a:pt x="5541" y="772"/>
                  </a:cubicBezTo>
                  <a:cubicBezTo>
                    <a:pt x="5537" y="772"/>
                    <a:pt x="5524" y="782"/>
                    <a:pt x="5500" y="807"/>
                  </a:cubicBezTo>
                  <a:cubicBezTo>
                    <a:pt x="5376" y="990"/>
                    <a:pt x="4758" y="1549"/>
                    <a:pt x="4634" y="1672"/>
                  </a:cubicBezTo>
                  <a:cubicBezTo>
                    <a:pt x="4634" y="1608"/>
                    <a:pt x="4698" y="1361"/>
                    <a:pt x="4758" y="1301"/>
                  </a:cubicBezTo>
                  <a:cubicBezTo>
                    <a:pt x="4862" y="1143"/>
                    <a:pt x="5100" y="1030"/>
                    <a:pt x="5207" y="925"/>
                  </a:cubicBezTo>
                  <a:lnTo>
                    <a:pt x="5207" y="925"/>
                  </a:lnTo>
                  <a:cubicBezTo>
                    <a:pt x="5186" y="931"/>
                    <a:pt x="5158" y="931"/>
                    <a:pt x="5129" y="931"/>
                  </a:cubicBezTo>
                  <a:cubicBezTo>
                    <a:pt x="5193" y="866"/>
                    <a:pt x="5317" y="807"/>
                    <a:pt x="5252" y="807"/>
                  </a:cubicBezTo>
                  <a:cubicBezTo>
                    <a:pt x="5211" y="835"/>
                    <a:pt x="5185" y="844"/>
                    <a:pt x="5169" y="844"/>
                  </a:cubicBezTo>
                  <a:cubicBezTo>
                    <a:pt x="5139" y="844"/>
                    <a:pt x="5140" y="815"/>
                    <a:pt x="5133" y="815"/>
                  </a:cubicBezTo>
                  <a:cubicBezTo>
                    <a:pt x="5127" y="815"/>
                    <a:pt x="5115" y="839"/>
                    <a:pt x="5069" y="931"/>
                  </a:cubicBezTo>
                  <a:cubicBezTo>
                    <a:pt x="5005" y="931"/>
                    <a:pt x="5069" y="807"/>
                    <a:pt x="5005" y="807"/>
                  </a:cubicBezTo>
                  <a:cubicBezTo>
                    <a:pt x="4949" y="923"/>
                    <a:pt x="4619" y="1039"/>
                    <a:pt x="4526" y="1053"/>
                  </a:cubicBezTo>
                  <a:lnTo>
                    <a:pt x="4526" y="1053"/>
                  </a:lnTo>
                  <a:cubicBezTo>
                    <a:pt x="4575" y="1043"/>
                    <a:pt x="4580" y="985"/>
                    <a:pt x="4634" y="931"/>
                  </a:cubicBezTo>
                  <a:cubicBezTo>
                    <a:pt x="4575" y="866"/>
                    <a:pt x="4634" y="743"/>
                    <a:pt x="4511" y="683"/>
                  </a:cubicBezTo>
                  <a:cubicBezTo>
                    <a:pt x="4560" y="634"/>
                    <a:pt x="4572" y="548"/>
                    <a:pt x="4631" y="512"/>
                  </a:cubicBezTo>
                  <a:lnTo>
                    <a:pt x="4631" y="512"/>
                  </a:lnTo>
                  <a:cubicBezTo>
                    <a:pt x="4618" y="518"/>
                    <a:pt x="4606" y="523"/>
                    <a:pt x="4596" y="524"/>
                  </a:cubicBezTo>
                  <a:lnTo>
                    <a:pt x="4596" y="524"/>
                  </a:lnTo>
                  <a:cubicBezTo>
                    <a:pt x="4362" y="696"/>
                    <a:pt x="4130" y="807"/>
                    <a:pt x="3957" y="807"/>
                  </a:cubicBezTo>
                  <a:cubicBezTo>
                    <a:pt x="3833" y="807"/>
                    <a:pt x="4080" y="683"/>
                    <a:pt x="4016" y="683"/>
                  </a:cubicBezTo>
                  <a:cubicBezTo>
                    <a:pt x="4003" y="642"/>
                    <a:pt x="3972" y="628"/>
                    <a:pt x="3932" y="628"/>
                  </a:cubicBezTo>
                  <a:cubicBezTo>
                    <a:pt x="3839" y="628"/>
                    <a:pt x="3697" y="707"/>
                    <a:pt x="3625" y="707"/>
                  </a:cubicBezTo>
                  <a:cubicBezTo>
                    <a:pt x="3587" y="707"/>
                    <a:pt x="3568" y="685"/>
                    <a:pt x="3586" y="619"/>
                  </a:cubicBezTo>
                  <a:cubicBezTo>
                    <a:pt x="3709" y="495"/>
                    <a:pt x="3892" y="436"/>
                    <a:pt x="3957" y="312"/>
                  </a:cubicBezTo>
                  <a:cubicBezTo>
                    <a:pt x="4080" y="312"/>
                    <a:pt x="3957" y="495"/>
                    <a:pt x="4016" y="495"/>
                  </a:cubicBezTo>
                  <a:lnTo>
                    <a:pt x="4016" y="436"/>
                  </a:lnTo>
                  <a:cubicBezTo>
                    <a:pt x="4037" y="415"/>
                    <a:pt x="4058" y="407"/>
                    <a:pt x="4077" y="407"/>
                  </a:cubicBezTo>
                  <a:cubicBezTo>
                    <a:pt x="4113" y="407"/>
                    <a:pt x="4140" y="436"/>
                    <a:pt x="4140" y="436"/>
                  </a:cubicBezTo>
                  <a:cubicBezTo>
                    <a:pt x="4204" y="312"/>
                    <a:pt x="3957" y="189"/>
                    <a:pt x="40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5"/>
            <p:cNvSpPr/>
            <p:nvPr/>
          </p:nvSpPr>
          <p:spPr>
            <a:xfrm>
              <a:off x="1994750" y="3162575"/>
              <a:ext cx="3125" cy="25"/>
            </a:xfrm>
            <a:custGeom>
              <a:avLst/>
              <a:gdLst/>
              <a:ahLst/>
              <a:cxnLst/>
              <a:rect l="l" t="t" r="r" b="b"/>
              <a:pathLst>
                <a:path w="125" h="1" extrusionOk="0">
                  <a:moveTo>
                    <a:pt x="124"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5"/>
            <p:cNvSpPr/>
            <p:nvPr/>
          </p:nvSpPr>
          <p:spPr>
            <a:xfrm>
              <a:off x="1953100" y="3202750"/>
              <a:ext cx="1500" cy="1500"/>
            </a:xfrm>
            <a:custGeom>
              <a:avLst/>
              <a:gdLst/>
              <a:ahLst/>
              <a:cxnLst/>
              <a:rect l="l" t="t" r="r" b="b"/>
              <a:pathLst>
                <a:path w="60" h="60" extrusionOk="0">
                  <a:moveTo>
                    <a:pt x="0" y="1"/>
                  </a:moveTo>
                  <a:lnTo>
                    <a:pt x="0" y="1"/>
                  </a:lnTo>
                  <a:lnTo>
                    <a:pt x="6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5"/>
            <p:cNvSpPr/>
            <p:nvPr/>
          </p:nvSpPr>
          <p:spPr>
            <a:xfrm>
              <a:off x="1939125" y="3097650"/>
              <a:ext cx="1625" cy="1525"/>
            </a:xfrm>
            <a:custGeom>
              <a:avLst/>
              <a:gdLst/>
              <a:ahLst/>
              <a:cxnLst/>
              <a:rect l="l" t="t" r="r" b="b"/>
              <a:pathLst>
                <a:path w="65" h="61" extrusionOk="0">
                  <a:moveTo>
                    <a:pt x="65" y="1"/>
                  </a:moveTo>
                  <a:cubicBezTo>
                    <a:pt x="65" y="1"/>
                    <a:pt x="65" y="60"/>
                    <a:pt x="0" y="60"/>
                  </a:cubicBezTo>
                  <a:cubicBezTo>
                    <a:pt x="65" y="60"/>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5"/>
            <p:cNvSpPr/>
            <p:nvPr/>
          </p:nvSpPr>
          <p:spPr>
            <a:xfrm>
              <a:off x="1882000" y="3088400"/>
              <a:ext cx="1500" cy="1500"/>
            </a:xfrm>
            <a:custGeom>
              <a:avLst/>
              <a:gdLst/>
              <a:ahLst/>
              <a:cxnLst/>
              <a:rect l="l" t="t" r="r" b="b"/>
              <a:pathLst>
                <a:path w="60" h="60" extrusionOk="0">
                  <a:moveTo>
                    <a:pt x="60" y="0"/>
                  </a:moveTo>
                  <a:lnTo>
                    <a:pt x="1" y="59"/>
                  </a:lnTo>
                  <a:lnTo>
                    <a:pt x="60" y="59"/>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5"/>
            <p:cNvSpPr/>
            <p:nvPr/>
          </p:nvSpPr>
          <p:spPr>
            <a:xfrm>
              <a:off x="1891275" y="3065150"/>
              <a:ext cx="3125" cy="1625"/>
            </a:xfrm>
            <a:custGeom>
              <a:avLst/>
              <a:gdLst/>
              <a:ahLst/>
              <a:cxnLst/>
              <a:rect l="l" t="t" r="r" b="b"/>
              <a:pathLst>
                <a:path w="125" h="65" extrusionOk="0">
                  <a:moveTo>
                    <a:pt x="60" y="0"/>
                  </a:moveTo>
                  <a:lnTo>
                    <a:pt x="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5"/>
            <p:cNvSpPr/>
            <p:nvPr/>
          </p:nvSpPr>
          <p:spPr>
            <a:xfrm>
              <a:off x="1888175" y="3077500"/>
              <a:ext cx="6225" cy="3125"/>
            </a:xfrm>
            <a:custGeom>
              <a:avLst/>
              <a:gdLst/>
              <a:ahLst/>
              <a:cxnLst/>
              <a:rect l="l" t="t" r="r" b="b"/>
              <a:pathLst>
                <a:path w="249" h="125" extrusionOk="0">
                  <a:moveTo>
                    <a:pt x="124" y="1"/>
                  </a:moveTo>
                  <a:cubicBezTo>
                    <a:pt x="1" y="124"/>
                    <a:pt x="60" y="124"/>
                    <a:pt x="124" y="124"/>
                  </a:cubicBezTo>
                  <a:cubicBezTo>
                    <a:pt x="248"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5"/>
            <p:cNvSpPr/>
            <p:nvPr/>
          </p:nvSpPr>
          <p:spPr>
            <a:xfrm>
              <a:off x="1889675" y="3077500"/>
              <a:ext cx="1625" cy="25"/>
            </a:xfrm>
            <a:custGeom>
              <a:avLst/>
              <a:gdLst/>
              <a:ahLst/>
              <a:cxnLst/>
              <a:rect l="l" t="t" r="r" b="b"/>
              <a:pathLst>
                <a:path w="65" h="1" extrusionOk="0">
                  <a:moveTo>
                    <a:pt x="64" y="1"/>
                  </a:moveTo>
                  <a:lnTo>
                    <a:pt x="64" y="1"/>
                  </a:lnTo>
                  <a:cubicBezTo>
                    <a:pt x="0" y="1"/>
                    <a:pt x="6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5"/>
            <p:cNvSpPr/>
            <p:nvPr/>
          </p:nvSpPr>
          <p:spPr>
            <a:xfrm>
              <a:off x="1886725" y="3092975"/>
              <a:ext cx="6700" cy="2950"/>
            </a:xfrm>
            <a:custGeom>
              <a:avLst/>
              <a:gdLst/>
              <a:ahLst/>
              <a:cxnLst/>
              <a:rect l="l" t="t" r="r" b="b"/>
              <a:pathLst>
                <a:path w="268" h="118" extrusionOk="0">
                  <a:moveTo>
                    <a:pt x="182" y="0"/>
                  </a:moveTo>
                  <a:cubicBezTo>
                    <a:pt x="182" y="0"/>
                    <a:pt x="60" y="80"/>
                    <a:pt x="47" y="80"/>
                  </a:cubicBezTo>
                  <a:cubicBezTo>
                    <a:pt x="43" y="80"/>
                    <a:pt x="46" y="76"/>
                    <a:pt x="59" y="64"/>
                  </a:cubicBezTo>
                  <a:lnTo>
                    <a:pt x="59" y="64"/>
                  </a:lnTo>
                  <a:cubicBezTo>
                    <a:pt x="1" y="103"/>
                    <a:pt x="2" y="117"/>
                    <a:pt x="28" y="117"/>
                  </a:cubicBezTo>
                  <a:cubicBezTo>
                    <a:pt x="87" y="117"/>
                    <a:pt x="268" y="44"/>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5"/>
            <p:cNvSpPr/>
            <p:nvPr/>
          </p:nvSpPr>
          <p:spPr>
            <a:xfrm>
              <a:off x="1895850" y="3072925"/>
              <a:ext cx="3125" cy="3125"/>
            </a:xfrm>
            <a:custGeom>
              <a:avLst/>
              <a:gdLst/>
              <a:ahLst/>
              <a:cxnLst/>
              <a:rect l="l" t="t" r="r" b="b"/>
              <a:pathLst>
                <a:path w="125" h="125" extrusionOk="0">
                  <a:moveTo>
                    <a:pt x="124" y="1"/>
                  </a:moveTo>
                  <a:lnTo>
                    <a:pt x="0" y="124"/>
                  </a:lnTo>
                  <a:lnTo>
                    <a:pt x="0" y="124"/>
                  </a:ln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5"/>
            <p:cNvSpPr/>
            <p:nvPr/>
          </p:nvSpPr>
          <p:spPr>
            <a:xfrm>
              <a:off x="1900550" y="3079125"/>
              <a:ext cx="1500" cy="1500"/>
            </a:xfrm>
            <a:custGeom>
              <a:avLst/>
              <a:gdLst/>
              <a:ahLst/>
              <a:cxnLst/>
              <a:rect l="l" t="t" r="r" b="b"/>
              <a:pathLst>
                <a:path w="60" h="60" extrusionOk="0">
                  <a:moveTo>
                    <a:pt x="0" y="0"/>
                  </a:moveTo>
                  <a:cubicBezTo>
                    <a:pt x="0" y="59"/>
                    <a:pt x="0" y="59"/>
                    <a:pt x="60" y="59"/>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5"/>
            <p:cNvSpPr/>
            <p:nvPr/>
          </p:nvSpPr>
          <p:spPr>
            <a:xfrm>
              <a:off x="1898950" y="3079125"/>
              <a:ext cx="1625" cy="25"/>
            </a:xfrm>
            <a:custGeom>
              <a:avLst/>
              <a:gdLst/>
              <a:ahLst/>
              <a:cxnLst/>
              <a:rect l="l" t="t" r="r" b="b"/>
              <a:pathLst>
                <a:path w="65" h="1" extrusionOk="0">
                  <a:moveTo>
                    <a:pt x="6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5"/>
            <p:cNvSpPr/>
            <p:nvPr/>
          </p:nvSpPr>
          <p:spPr>
            <a:xfrm>
              <a:off x="1902025" y="3072925"/>
              <a:ext cx="25" cy="3125"/>
            </a:xfrm>
            <a:custGeom>
              <a:avLst/>
              <a:gdLst/>
              <a:ahLst/>
              <a:cxnLst/>
              <a:rect l="l" t="t" r="r" b="b"/>
              <a:pathLst>
                <a:path w="1" h="125" extrusionOk="0">
                  <a:moveTo>
                    <a:pt x="1" y="1"/>
                  </a:moveTo>
                  <a:lnTo>
                    <a:pt x="1" y="6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5"/>
            <p:cNvSpPr/>
            <p:nvPr/>
          </p:nvSpPr>
          <p:spPr>
            <a:xfrm>
              <a:off x="1911300" y="3092975"/>
              <a:ext cx="3125" cy="1625"/>
            </a:xfrm>
            <a:custGeom>
              <a:avLst/>
              <a:gdLst/>
              <a:ahLst/>
              <a:cxnLst/>
              <a:rect l="l" t="t" r="r" b="b"/>
              <a:pathLst>
                <a:path w="125" h="65" extrusionOk="0">
                  <a:moveTo>
                    <a:pt x="1" y="0"/>
                  </a:moveTo>
                  <a:lnTo>
                    <a:pt x="65" y="6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5"/>
            <p:cNvSpPr/>
            <p:nvPr/>
          </p:nvSpPr>
          <p:spPr>
            <a:xfrm>
              <a:off x="1914400" y="3082200"/>
              <a:ext cx="4725" cy="3125"/>
            </a:xfrm>
            <a:custGeom>
              <a:avLst/>
              <a:gdLst/>
              <a:ahLst/>
              <a:cxnLst/>
              <a:rect l="l" t="t" r="r" b="b"/>
              <a:pathLst>
                <a:path w="189" h="125" extrusionOk="0">
                  <a:moveTo>
                    <a:pt x="124" y="1"/>
                  </a:moveTo>
                  <a:cubicBezTo>
                    <a:pt x="124" y="60"/>
                    <a:pt x="65" y="60"/>
                    <a:pt x="0" y="124"/>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5"/>
            <p:cNvSpPr/>
            <p:nvPr/>
          </p:nvSpPr>
          <p:spPr>
            <a:xfrm>
              <a:off x="1920575" y="3083700"/>
              <a:ext cx="4725" cy="1625"/>
            </a:xfrm>
            <a:custGeom>
              <a:avLst/>
              <a:gdLst/>
              <a:ahLst/>
              <a:cxnLst/>
              <a:rect l="l" t="t" r="r" b="b"/>
              <a:pathLst>
                <a:path w="189" h="65" extrusionOk="0">
                  <a:moveTo>
                    <a:pt x="124" y="0"/>
                  </a:moveTo>
                  <a:cubicBezTo>
                    <a:pt x="124" y="0"/>
                    <a:pt x="1" y="0"/>
                    <a:pt x="1" y="64"/>
                  </a:cubicBezTo>
                  <a:cubicBezTo>
                    <a:pt x="65" y="64"/>
                    <a:pt x="188"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5"/>
            <p:cNvSpPr/>
            <p:nvPr/>
          </p:nvSpPr>
          <p:spPr>
            <a:xfrm>
              <a:off x="1925275" y="3108425"/>
              <a:ext cx="6200" cy="6200"/>
            </a:xfrm>
            <a:custGeom>
              <a:avLst/>
              <a:gdLst/>
              <a:ahLst/>
              <a:cxnLst/>
              <a:rect l="l" t="t" r="r" b="b"/>
              <a:pathLst>
                <a:path w="248" h="248" extrusionOk="0">
                  <a:moveTo>
                    <a:pt x="248" y="0"/>
                  </a:moveTo>
                  <a:lnTo>
                    <a:pt x="248" y="0"/>
                  </a:lnTo>
                  <a:lnTo>
                    <a:pt x="0" y="2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5"/>
            <p:cNvSpPr/>
            <p:nvPr/>
          </p:nvSpPr>
          <p:spPr>
            <a:xfrm>
              <a:off x="1957675" y="3109125"/>
              <a:ext cx="6200" cy="4250"/>
            </a:xfrm>
            <a:custGeom>
              <a:avLst/>
              <a:gdLst/>
              <a:ahLst/>
              <a:cxnLst/>
              <a:rect l="l" t="t" r="r" b="b"/>
              <a:pathLst>
                <a:path w="248" h="170" extrusionOk="0">
                  <a:moveTo>
                    <a:pt x="226" y="1"/>
                  </a:moveTo>
                  <a:cubicBezTo>
                    <a:pt x="191" y="1"/>
                    <a:pt x="121" y="72"/>
                    <a:pt x="86" y="72"/>
                  </a:cubicBezTo>
                  <a:cubicBezTo>
                    <a:pt x="73" y="72"/>
                    <a:pt x="64" y="63"/>
                    <a:pt x="64" y="36"/>
                  </a:cubicBezTo>
                  <a:cubicBezTo>
                    <a:pt x="0" y="36"/>
                    <a:pt x="64" y="160"/>
                    <a:pt x="0" y="160"/>
                  </a:cubicBezTo>
                  <a:cubicBezTo>
                    <a:pt x="49" y="160"/>
                    <a:pt x="78" y="169"/>
                    <a:pt x="104" y="169"/>
                  </a:cubicBezTo>
                  <a:cubicBezTo>
                    <a:pt x="143" y="169"/>
                    <a:pt x="172" y="147"/>
                    <a:pt x="247" y="36"/>
                  </a:cubicBezTo>
                  <a:cubicBezTo>
                    <a:pt x="247" y="10"/>
                    <a:pt x="239"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5"/>
            <p:cNvSpPr/>
            <p:nvPr/>
          </p:nvSpPr>
          <p:spPr>
            <a:xfrm>
              <a:off x="1956175" y="3113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5"/>
            <p:cNvSpPr/>
            <p:nvPr/>
          </p:nvSpPr>
          <p:spPr>
            <a:xfrm>
              <a:off x="1806200" y="3150200"/>
              <a:ext cx="3125" cy="1525"/>
            </a:xfrm>
            <a:custGeom>
              <a:avLst/>
              <a:gdLst/>
              <a:ahLst/>
              <a:cxnLst/>
              <a:rect l="l" t="t" r="r" b="b"/>
              <a:pathLst>
                <a:path w="125" h="61" extrusionOk="0">
                  <a:moveTo>
                    <a:pt x="1" y="1"/>
                  </a:moveTo>
                  <a:cubicBezTo>
                    <a:pt x="65" y="1"/>
                    <a:pt x="65" y="60"/>
                    <a:pt x="125" y="60"/>
                  </a:cubicBez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5"/>
            <p:cNvSpPr/>
            <p:nvPr/>
          </p:nvSpPr>
          <p:spPr>
            <a:xfrm>
              <a:off x="1804725" y="3153300"/>
              <a:ext cx="3125" cy="4600"/>
            </a:xfrm>
            <a:custGeom>
              <a:avLst/>
              <a:gdLst/>
              <a:ahLst/>
              <a:cxnLst/>
              <a:rect l="l" t="t" r="r" b="b"/>
              <a:pathLst>
                <a:path w="125" h="184" extrusionOk="0">
                  <a:moveTo>
                    <a:pt x="1" y="0"/>
                  </a:moveTo>
                  <a:cubicBezTo>
                    <a:pt x="1" y="60"/>
                    <a:pt x="1" y="124"/>
                    <a:pt x="60" y="183"/>
                  </a:cubicBezTo>
                  <a:lnTo>
                    <a:pt x="124" y="18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5"/>
            <p:cNvSpPr/>
            <p:nvPr/>
          </p:nvSpPr>
          <p:spPr>
            <a:xfrm>
              <a:off x="2005650" y="3191875"/>
              <a:ext cx="3100" cy="1625"/>
            </a:xfrm>
            <a:custGeom>
              <a:avLst/>
              <a:gdLst/>
              <a:ahLst/>
              <a:cxnLst/>
              <a:rect l="l" t="t" r="r" b="b"/>
              <a:pathLst>
                <a:path w="124" h="65" extrusionOk="0">
                  <a:moveTo>
                    <a:pt x="0" y="0"/>
                  </a:moveTo>
                  <a:lnTo>
                    <a:pt x="124" y="65"/>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5"/>
            <p:cNvSpPr/>
            <p:nvPr/>
          </p:nvSpPr>
          <p:spPr>
            <a:xfrm>
              <a:off x="1984000" y="3194975"/>
              <a:ext cx="4600" cy="4700"/>
            </a:xfrm>
            <a:custGeom>
              <a:avLst/>
              <a:gdLst/>
              <a:ahLst/>
              <a:cxnLst/>
              <a:rect l="l" t="t" r="r" b="b"/>
              <a:pathLst>
                <a:path w="184" h="188" extrusionOk="0">
                  <a:moveTo>
                    <a:pt x="184" y="188"/>
                  </a:moveTo>
                  <a:lnTo>
                    <a:pt x="184"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5"/>
            <p:cNvSpPr/>
            <p:nvPr/>
          </p:nvSpPr>
          <p:spPr>
            <a:xfrm>
              <a:off x="1974325" y="3207600"/>
              <a:ext cx="5000" cy="2850"/>
            </a:xfrm>
            <a:custGeom>
              <a:avLst/>
              <a:gdLst/>
              <a:ahLst/>
              <a:cxnLst/>
              <a:rect l="l" t="t" r="r" b="b"/>
              <a:pathLst>
                <a:path w="200" h="114" extrusionOk="0">
                  <a:moveTo>
                    <a:pt x="15" y="1"/>
                  </a:moveTo>
                  <a:cubicBezTo>
                    <a:pt x="1" y="1"/>
                    <a:pt x="12" y="27"/>
                    <a:pt x="76" y="113"/>
                  </a:cubicBezTo>
                  <a:cubicBezTo>
                    <a:pt x="124" y="113"/>
                    <a:pt x="136" y="80"/>
                    <a:pt x="165" y="63"/>
                  </a:cubicBezTo>
                  <a:lnTo>
                    <a:pt x="165" y="63"/>
                  </a:lnTo>
                  <a:cubicBezTo>
                    <a:pt x="168" y="63"/>
                    <a:pt x="170" y="63"/>
                    <a:pt x="173" y="63"/>
                  </a:cubicBezTo>
                  <a:cubicBezTo>
                    <a:pt x="184" y="63"/>
                    <a:pt x="193" y="61"/>
                    <a:pt x="200" y="54"/>
                  </a:cubicBezTo>
                  <a:cubicBezTo>
                    <a:pt x="185" y="54"/>
                    <a:pt x="174" y="57"/>
                    <a:pt x="165" y="63"/>
                  </a:cubicBezTo>
                  <a:lnTo>
                    <a:pt x="165" y="63"/>
                  </a:lnTo>
                  <a:cubicBezTo>
                    <a:pt x="114" y="57"/>
                    <a:pt x="37" y="1"/>
                    <a:pt x="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3065;p45">
            <a:extLst>
              <a:ext uri="{FF2B5EF4-FFF2-40B4-BE49-F238E27FC236}">
                <a16:creationId xmlns:a16="http://schemas.microsoft.com/office/drawing/2014/main" id="{38CA9C61-20FC-46D9-BA63-0E63F2E0FD3F}"/>
              </a:ext>
            </a:extLst>
          </p:cNvPr>
          <p:cNvSpPr txBox="1">
            <a:spLocks/>
          </p:cNvSpPr>
          <p:nvPr/>
        </p:nvSpPr>
        <p:spPr>
          <a:xfrm>
            <a:off x="2389193" y="3232747"/>
            <a:ext cx="563640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bg2">
                    <a:lumMod val="10000"/>
                  </a:schemeClr>
                </a:solidFill>
              </a:rPr>
              <a:t>The scourge of drug-related crimes continues to cast a shadow over Dhaka City, with illicit drug trade and abuse posing significant challenges. Law enforcement agencies are engaged in an ongoing battle to curb the distribution and consumption of drugs, striving to protect the city's communities from the harmful effects of addiction and associated criminal activities</a:t>
            </a:r>
            <a:endParaRPr lang="en-US" sz="1400" u="none" dirty="0">
              <a:solidFill>
                <a:schemeClr val="bg2">
                  <a:lumMod val="10000"/>
                </a:schemeClr>
              </a:solidFill>
            </a:endParaRPr>
          </a:p>
          <a:p>
            <a:pPr marL="0" indent="0"/>
            <a:endParaRPr lang="en-US" dirty="0"/>
          </a:p>
        </p:txBody>
      </p:sp>
      <p:sp>
        <p:nvSpPr>
          <p:cNvPr id="528" name="Google Shape;3068;p45">
            <a:extLst>
              <a:ext uri="{FF2B5EF4-FFF2-40B4-BE49-F238E27FC236}">
                <a16:creationId xmlns:a16="http://schemas.microsoft.com/office/drawing/2014/main" id="{53715F93-3FE8-442E-BAD4-092C56C96D69}"/>
              </a:ext>
            </a:extLst>
          </p:cNvPr>
          <p:cNvSpPr txBox="1">
            <a:spLocks/>
          </p:cNvSpPr>
          <p:nvPr/>
        </p:nvSpPr>
        <p:spPr>
          <a:xfrm>
            <a:off x="2389193" y="2679597"/>
            <a:ext cx="56364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200" b="1" i="0" u="none" strike="noStrike" cap="none">
                <a:solidFill>
                  <a:schemeClr val="accent3"/>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Drugs</a:t>
            </a:r>
          </a:p>
        </p:txBody>
      </p:sp>
      <p:grpSp>
        <p:nvGrpSpPr>
          <p:cNvPr id="529" name="Google Shape;3320;p45">
            <a:extLst>
              <a:ext uri="{FF2B5EF4-FFF2-40B4-BE49-F238E27FC236}">
                <a16:creationId xmlns:a16="http://schemas.microsoft.com/office/drawing/2014/main" id="{C84B2C21-9107-4F53-8893-5F9C7474C9F7}"/>
              </a:ext>
            </a:extLst>
          </p:cNvPr>
          <p:cNvGrpSpPr/>
          <p:nvPr/>
        </p:nvGrpSpPr>
        <p:grpSpPr>
          <a:xfrm>
            <a:off x="2491232" y="3107974"/>
            <a:ext cx="1534698" cy="76223"/>
            <a:chOff x="609671" y="3834469"/>
            <a:chExt cx="3433285" cy="145403"/>
          </a:xfrm>
        </p:grpSpPr>
        <p:sp>
          <p:nvSpPr>
            <p:cNvPr id="530" name="Google Shape;3321;p45">
              <a:extLst>
                <a:ext uri="{FF2B5EF4-FFF2-40B4-BE49-F238E27FC236}">
                  <a16:creationId xmlns:a16="http://schemas.microsoft.com/office/drawing/2014/main" id="{6A1754F9-85C5-4042-93B8-3918F434EAEE}"/>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322;p45">
              <a:extLst>
                <a:ext uri="{FF2B5EF4-FFF2-40B4-BE49-F238E27FC236}">
                  <a16:creationId xmlns:a16="http://schemas.microsoft.com/office/drawing/2014/main" id="{4299236D-5713-4713-A406-1269C5489EFC}"/>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323;p45">
              <a:extLst>
                <a:ext uri="{FF2B5EF4-FFF2-40B4-BE49-F238E27FC236}">
                  <a16:creationId xmlns:a16="http://schemas.microsoft.com/office/drawing/2014/main" id="{8B2F90A8-0640-47E2-9DAB-5FC363740FA7}"/>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324;p45">
              <a:extLst>
                <a:ext uri="{FF2B5EF4-FFF2-40B4-BE49-F238E27FC236}">
                  <a16:creationId xmlns:a16="http://schemas.microsoft.com/office/drawing/2014/main" id="{89EAB39B-CDAB-4F92-A19C-12279C9546D6}"/>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325;p45">
              <a:extLst>
                <a:ext uri="{FF2B5EF4-FFF2-40B4-BE49-F238E27FC236}">
                  <a16:creationId xmlns:a16="http://schemas.microsoft.com/office/drawing/2014/main" id="{42E7F2FA-0186-44B6-9D2F-5BC89F9D27EE}"/>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326;p45">
              <a:extLst>
                <a:ext uri="{FF2B5EF4-FFF2-40B4-BE49-F238E27FC236}">
                  <a16:creationId xmlns:a16="http://schemas.microsoft.com/office/drawing/2014/main" id="{B423C382-6FAD-4C20-AEF5-757AD54A6A92}"/>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327;p45">
              <a:extLst>
                <a:ext uri="{FF2B5EF4-FFF2-40B4-BE49-F238E27FC236}">
                  <a16:creationId xmlns:a16="http://schemas.microsoft.com/office/drawing/2014/main" id="{938F2671-4C71-416D-8DAA-5066CBB88A55}"/>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328;p45">
              <a:extLst>
                <a:ext uri="{FF2B5EF4-FFF2-40B4-BE49-F238E27FC236}">
                  <a16:creationId xmlns:a16="http://schemas.microsoft.com/office/drawing/2014/main" id="{F9B0A115-78D5-4033-BAC5-20267980D029}"/>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329;p45">
              <a:extLst>
                <a:ext uri="{FF2B5EF4-FFF2-40B4-BE49-F238E27FC236}">
                  <a16:creationId xmlns:a16="http://schemas.microsoft.com/office/drawing/2014/main" id="{D524E2A7-DE80-413A-B08C-8B8F46EBD9BF}"/>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330;p45">
              <a:extLst>
                <a:ext uri="{FF2B5EF4-FFF2-40B4-BE49-F238E27FC236}">
                  <a16:creationId xmlns:a16="http://schemas.microsoft.com/office/drawing/2014/main" id="{2CDD6729-CEAC-45B6-8A0A-E39921BAA109}"/>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331;p45">
              <a:extLst>
                <a:ext uri="{FF2B5EF4-FFF2-40B4-BE49-F238E27FC236}">
                  <a16:creationId xmlns:a16="http://schemas.microsoft.com/office/drawing/2014/main" id="{8DF8E265-3A7D-4241-AFFB-B225BA2F5816}"/>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332;p45">
              <a:extLst>
                <a:ext uri="{FF2B5EF4-FFF2-40B4-BE49-F238E27FC236}">
                  <a16:creationId xmlns:a16="http://schemas.microsoft.com/office/drawing/2014/main" id="{E8100952-6371-4D8C-B6F2-4E04195D63A9}"/>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333;p45">
              <a:extLst>
                <a:ext uri="{FF2B5EF4-FFF2-40B4-BE49-F238E27FC236}">
                  <a16:creationId xmlns:a16="http://schemas.microsoft.com/office/drawing/2014/main" id="{498F2A1A-DE68-4267-9C87-AAA117AEBC10}"/>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334;p45">
              <a:extLst>
                <a:ext uri="{FF2B5EF4-FFF2-40B4-BE49-F238E27FC236}">
                  <a16:creationId xmlns:a16="http://schemas.microsoft.com/office/drawing/2014/main" id="{24EA21F0-F460-4AE8-B4EF-5C403F12AC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335;p45">
              <a:extLst>
                <a:ext uri="{FF2B5EF4-FFF2-40B4-BE49-F238E27FC236}">
                  <a16:creationId xmlns:a16="http://schemas.microsoft.com/office/drawing/2014/main" id="{4F82E55B-473E-42BE-B327-94BF1249678E}"/>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336;p45">
              <a:extLst>
                <a:ext uri="{FF2B5EF4-FFF2-40B4-BE49-F238E27FC236}">
                  <a16:creationId xmlns:a16="http://schemas.microsoft.com/office/drawing/2014/main" id="{62855572-FC98-47B2-BCEE-C0863E3B4044}"/>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337;p45">
              <a:extLst>
                <a:ext uri="{FF2B5EF4-FFF2-40B4-BE49-F238E27FC236}">
                  <a16:creationId xmlns:a16="http://schemas.microsoft.com/office/drawing/2014/main" id="{688E4416-C372-451A-8219-E7744E91BCD1}"/>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338;p45">
              <a:extLst>
                <a:ext uri="{FF2B5EF4-FFF2-40B4-BE49-F238E27FC236}">
                  <a16:creationId xmlns:a16="http://schemas.microsoft.com/office/drawing/2014/main" id="{2DEFC0ED-D52F-45FF-83B4-12B9A960AE12}"/>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339;p45">
              <a:extLst>
                <a:ext uri="{FF2B5EF4-FFF2-40B4-BE49-F238E27FC236}">
                  <a16:creationId xmlns:a16="http://schemas.microsoft.com/office/drawing/2014/main" id="{E26BB7FD-9870-4260-90D6-8BDE25C24166}"/>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340;p45">
              <a:extLst>
                <a:ext uri="{FF2B5EF4-FFF2-40B4-BE49-F238E27FC236}">
                  <a16:creationId xmlns:a16="http://schemas.microsoft.com/office/drawing/2014/main" id="{5613CD3E-3803-47CC-BE74-31F7EF67F4A7}"/>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341;p45">
              <a:extLst>
                <a:ext uri="{FF2B5EF4-FFF2-40B4-BE49-F238E27FC236}">
                  <a16:creationId xmlns:a16="http://schemas.microsoft.com/office/drawing/2014/main" id="{27F5E1A3-B725-424E-844B-66B365DE3910}"/>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342;p45">
              <a:extLst>
                <a:ext uri="{FF2B5EF4-FFF2-40B4-BE49-F238E27FC236}">
                  <a16:creationId xmlns:a16="http://schemas.microsoft.com/office/drawing/2014/main" id="{C1D28727-16DE-4E82-AA4F-D9147158B827}"/>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343;p45">
              <a:extLst>
                <a:ext uri="{FF2B5EF4-FFF2-40B4-BE49-F238E27FC236}">
                  <a16:creationId xmlns:a16="http://schemas.microsoft.com/office/drawing/2014/main" id="{A83BA594-3EC8-4DB7-B49E-62201F3A6A25}"/>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344;p45">
              <a:extLst>
                <a:ext uri="{FF2B5EF4-FFF2-40B4-BE49-F238E27FC236}">
                  <a16:creationId xmlns:a16="http://schemas.microsoft.com/office/drawing/2014/main" id="{41D0F33F-8C2F-413F-93DF-E52EE2FC9B04}"/>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345;p45">
              <a:extLst>
                <a:ext uri="{FF2B5EF4-FFF2-40B4-BE49-F238E27FC236}">
                  <a16:creationId xmlns:a16="http://schemas.microsoft.com/office/drawing/2014/main" id="{EC75A118-E4C9-4F03-8A5C-C5DCF65E41A2}"/>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346;p45">
              <a:extLst>
                <a:ext uri="{FF2B5EF4-FFF2-40B4-BE49-F238E27FC236}">
                  <a16:creationId xmlns:a16="http://schemas.microsoft.com/office/drawing/2014/main" id="{D7BE9030-E2C0-4904-A808-94411CFA1BD2}"/>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347;p45">
              <a:extLst>
                <a:ext uri="{FF2B5EF4-FFF2-40B4-BE49-F238E27FC236}">
                  <a16:creationId xmlns:a16="http://schemas.microsoft.com/office/drawing/2014/main" id="{052C76F6-A3CD-4669-9A41-CCE0C555A522}"/>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348;p45">
              <a:extLst>
                <a:ext uri="{FF2B5EF4-FFF2-40B4-BE49-F238E27FC236}">
                  <a16:creationId xmlns:a16="http://schemas.microsoft.com/office/drawing/2014/main" id="{F8958B0F-35C6-4C36-9464-C133DCAF3D93}"/>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349;p45">
              <a:extLst>
                <a:ext uri="{FF2B5EF4-FFF2-40B4-BE49-F238E27FC236}">
                  <a16:creationId xmlns:a16="http://schemas.microsoft.com/office/drawing/2014/main" id="{3F7F78CC-3754-4452-BE2B-00B69B662247}"/>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350;p45">
              <a:extLst>
                <a:ext uri="{FF2B5EF4-FFF2-40B4-BE49-F238E27FC236}">
                  <a16:creationId xmlns:a16="http://schemas.microsoft.com/office/drawing/2014/main" id="{5A4010A4-4E8F-4A96-9E71-3ACD90255E2A}"/>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351;p45">
              <a:extLst>
                <a:ext uri="{FF2B5EF4-FFF2-40B4-BE49-F238E27FC236}">
                  <a16:creationId xmlns:a16="http://schemas.microsoft.com/office/drawing/2014/main" id="{5401B1C1-D32F-42D1-B7D6-A4F98C4F02D1}"/>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352;p45">
              <a:extLst>
                <a:ext uri="{FF2B5EF4-FFF2-40B4-BE49-F238E27FC236}">
                  <a16:creationId xmlns:a16="http://schemas.microsoft.com/office/drawing/2014/main" id="{26CA71D9-E7C4-44B3-8166-9E7E78F56572}"/>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353;p45">
              <a:extLst>
                <a:ext uri="{FF2B5EF4-FFF2-40B4-BE49-F238E27FC236}">
                  <a16:creationId xmlns:a16="http://schemas.microsoft.com/office/drawing/2014/main" id="{8388406F-0C5E-4030-BBD2-2A2C24710FA7}"/>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354;p45">
              <a:extLst>
                <a:ext uri="{FF2B5EF4-FFF2-40B4-BE49-F238E27FC236}">
                  <a16:creationId xmlns:a16="http://schemas.microsoft.com/office/drawing/2014/main" id="{1C5FAEB2-4657-4A88-A4A4-BFD54C565AA9}"/>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355;p45">
              <a:extLst>
                <a:ext uri="{FF2B5EF4-FFF2-40B4-BE49-F238E27FC236}">
                  <a16:creationId xmlns:a16="http://schemas.microsoft.com/office/drawing/2014/main" id="{1719B63F-BD1A-4518-9748-CBA515B77417}"/>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356;p45">
              <a:extLst>
                <a:ext uri="{FF2B5EF4-FFF2-40B4-BE49-F238E27FC236}">
                  <a16:creationId xmlns:a16="http://schemas.microsoft.com/office/drawing/2014/main" id="{EFD35CB5-31F1-48AF-BB6C-50DDCD581F59}"/>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357;p45">
              <a:extLst>
                <a:ext uri="{FF2B5EF4-FFF2-40B4-BE49-F238E27FC236}">
                  <a16:creationId xmlns:a16="http://schemas.microsoft.com/office/drawing/2014/main" id="{47D3C76F-EB64-4182-B2AD-37EE718C9CDE}"/>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358;p45">
              <a:extLst>
                <a:ext uri="{FF2B5EF4-FFF2-40B4-BE49-F238E27FC236}">
                  <a16:creationId xmlns:a16="http://schemas.microsoft.com/office/drawing/2014/main" id="{B0E90A3E-9618-452F-8E8C-5E753EEBC6F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359;p45">
              <a:extLst>
                <a:ext uri="{FF2B5EF4-FFF2-40B4-BE49-F238E27FC236}">
                  <a16:creationId xmlns:a16="http://schemas.microsoft.com/office/drawing/2014/main" id="{80779388-182F-4904-90BA-9521CBB54E46}"/>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360;p45">
              <a:extLst>
                <a:ext uri="{FF2B5EF4-FFF2-40B4-BE49-F238E27FC236}">
                  <a16:creationId xmlns:a16="http://schemas.microsoft.com/office/drawing/2014/main" id="{A49EF41C-2E4D-4838-A0B0-D69F32F328E4}"/>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361;p45">
              <a:extLst>
                <a:ext uri="{FF2B5EF4-FFF2-40B4-BE49-F238E27FC236}">
                  <a16:creationId xmlns:a16="http://schemas.microsoft.com/office/drawing/2014/main" id="{27A654B3-5DE4-476B-BD32-60515630250B}"/>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362;p45">
              <a:extLst>
                <a:ext uri="{FF2B5EF4-FFF2-40B4-BE49-F238E27FC236}">
                  <a16:creationId xmlns:a16="http://schemas.microsoft.com/office/drawing/2014/main" id="{10C8B3A8-81E5-4CA0-9E2A-C5D2E8D56EA3}"/>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363;p45">
              <a:extLst>
                <a:ext uri="{FF2B5EF4-FFF2-40B4-BE49-F238E27FC236}">
                  <a16:creationId xmlns:a16="http://schemas.microsoft.com/office/drawing/2014/main" id="{7E71B0D6-9B80-4EEE-B2AE-337E8EF86EA7}"/>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364;p45">
              <a:extLst>
                <a:ext uri="{FF2B5EF4-FFF2-40B4-BE49-F238E27FC236}">
                  <a16:creationId xmlns:a16="http://schemas.microsoft.com/office/drawing/2014/main" id="{C5605E64-4958-4661-83B6-B01168AAE4CD}"/>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365;p45">
              <a:extLst>
                <a:ext uri="{FF2B5EF4-FFF2-40B4-BE49-F238E27FC236}">
                  <a16:creationId xmlns:a16="http://schemas.microsoft.com/office/drawing/2014/main" id="{463A2C56-15B0-45DC-81BD-BA6F001E7C3B}"/>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366;p45">
              <a:extLst>
                <a:ext uri="{FF2B5EF4-FFF2-40B4-BE49-F238E27FC236}">
                  <a16:creationId xmlns:a16="http://schemas.microsoft.com/office/drawing/2014/main" id="{2339B13B-E288-40AD-B1AD-4AEA20B05D7C}"/>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367;p45">
              <a:extLst>
                <a:ext uri="{FF2B5EF4-FFF2-40B4-BE49-F238E27FC236}">
                  <a16:creationId xmlns:a16="http://schemas.microsoft.com/office/drawing/2014/main" id="{25E869B0-340A-4A2B-B031-075A6BEA6E07}"/>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368;p45">
              <a:extLst>
                <a:ext uri="{FF2B5EF4-FFF2-40B4-BE49-F238E27FC236}">
                  <a16:creationId xmlns:a16="http://schemas.microsoft.com/office/drawing/2014/main" id="{A6F1B545-EA27-4E17-A17C-92E36F96507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369;p45">
              <a:extLst>
                <a:ext uri="{FF2B5EF4-FFF2-40B4-BE49-F238E27FC236}">
                  <a16:creationId xmlns:a16="http://schemas.microsoft.com/office/drawing/2014/main" id="{9E226BA2-DDF6-4D27-8974-D7A9C1147C70}"/>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370;p45">
              <a:extLst>
                <a:ext uri="{FF2B5EF4-FFF2-40B4-BE49-F238E27FC236}">
                  <a16:creationId xmlns:a16="http://schemas.microsoft.com/office/drawing/2014/main" id="{31A3C591-EF9A-4320-96FE-C0A857C83131}"/>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371;p45">
              <a:extLst>
                <a:ext uri="{FF2B5EF4-FFF2-40B4-BE49-F238E27FC236}">
                  <a16:creationId xmlns:a16="http://schemas.microsoft.com/office/drawing/2014/main" id="{3A5DC493-3CA5-4C48-B6E6-7A9FE2C278E9}"/>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372;p45">
              <a:extLst>
                <a:ext uri="{FF2B5EF4-FFF2-40B4-BE49-F238E27FC236}">
                  <a16:creationId xmlns:a16="http://schemas.microsoft.com/office/drawing/2014/main" id="{ED52C01F-5CAE-4E32-8D5A-86E5A3990522}"/>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373;p45">
              <a:extLst>
                <a:ext uri="{FF2B5EF4-FFF2-40B4-BE49-F238E27FC236}">
                  <a16:creationId xmlns:a16="http://schemas.microsoft.com/office/drawing/2014/main" id="{412DE929-08BF-4483-8795-FF9B59D3EE07}"/>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374;p45">
              <a:extLst>
                <a:ext uri="{FF2B5EF4-FFF2-40B4-BE49-F238E27FC236}">
                  <a16:creationId xmlns:a16="http://schemas.microsoft.com/office/drawing/2014/main" id="{6C7D2E0B-7696-4972-9087-E29842B88FC5}"/>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375;p45">
              <a:extLst>
                <a:ext uri="{FF2B5EF4-FFF2-40B4-BE49-F238E27FC236}">
                  <a16:creationId xmlns:a16="http://schemas.microsoft.com/office/drawing/2014/main" id="{72D18120-236F-41AB-B8C4-F68084B508E5}"/>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376;p45">
              <a:extLst>
                <a:ext uri="{FF2B5EF4-FFF2-40B4-BE49-F238E27FC236}">
                  <a16:creationId xmlns:a16="http://schemas.microsoft.com/office/drawing/2014/main" id="{85E0B153-E017-4341-9DFD-84D400F5D34D}"/>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377;p45">
              <a:extLst>
                <a:ext uri="{FF2B5EF4-FFF2-40B4-BE49-F238E27FC236}">
                  <a16:creationId xmlns:a16="http://schemas.microsoft.com/office/drawing/2014/main" id="{F5A73901-D01A-445F-8C3C-8C1EECEBFD2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378;p45">
              <a:extLst>
                <a:ext uri="{FF2B5EF4-FFF2-40B4-BE49-F238E27FC236}">
                  <a16:creationId xmlns:a16="http://schemas.microsoft.com/office/drawing/2014/main" id="{21D76A86-CB15-487F-B6F6-005FADAB26FA}"/>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379;p45">
              <a:extLst>
                <a:ext uri="{FF2B5EF4-FFF2-40B4-BE49-F238E27FC236}">
                  <a16:creationId xmlns:a16="http://schemas.microsoft.com/office/drawing/2014/main" id="{7D250F9C-59CC-4838-84AD-61374002EDBF}"/>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380;p45">
              <a:extLst>
                <a:ext uri="{FF2B5EF4-FFF2-40B4-BE49-F238E27FC236}">
                  <a16:creationId xmlns:a16="http://schemas.microsoft.com/office/drawing/2014/main" id="{3ED1F5C2-C877-4F6A-AC87-E56D6430371E}"/>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381;p45">
              <a:extLst>
                <a:ext uri="{FF2B5EF4-FFF2-40B4-BE49-F238E27FC236}">
                  <a16:creationId xmlns:a16="http://schemas.microsoft.com/office/drawing/2014/main" id="{918964C2-6632-4C92-BB0E-ED393B23A8BF}"/>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382;p45">
              <a:extLst>
                <a:ext uri="{FF2B5EF4-FFF2-40B4-BE49-F238E27FC236}">
                  <a16:creationId xmlns:a16="http://schemas.microsoft.com/office/drawing/2014/main" id="{275FD43F-E816-4073-9BB9-83C3EC4A1E31}"/>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383;p45">
              <a:extLst>
                <a:ext uri="{FF2B5EF4-FFF2-40B4-BE49-F238E27FC236}">
                  <a16:creationId xmlns:a16="http://schemas.microsoft.com/office/drawing/2014/main" id="{DEEF4F33-783E-4B74-BF51-010BBB3751DA}"/>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384;p45">
              <a:extLst>
                <a:ext uri="{FF2B5EF4-FFF2-40B4-BE49-F238E27FC236}">
                  <a16:creationId xmlns:a16="http://schemas.microsoft.com/office/drawing/2014/main" id="{9E473101-5B40-4554-AA16-40BF81D3938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385;p45">
              <a:extLst>
                <a:ext uri="{FF2B5EF4-FFF2-40B4-BE49-F238E27FC236}">
                  <a16:creationId xmlns:a16="http://schemas.microsoft.com/office/drawing/2014/main" id="{CA86BE46-CF4B-4A09-A5AF-42A082124E6D}"/>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386;p45">
              <a:extLst>
                <a:ext uri="{FF2B5EF4-FFF2-40B4-BE49-F238E27FC236}">
                  <a16:creationId xmlns:a16="http://schemas.microsoft.com/office/drawing/2014/main" id="{1254CF4D-8422-4EAC-BBD4-1981FB2F96E8}"/>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387;p45">
              <a:extLst>
                <a:ext uri="{FF2B5EF4-FFF2-40B4-BE49-F238E27FC236}">
                  <a16:creationId xmlns:a16="http://schemas.microsoft.com/office/drawing/2014/main" id="{9E873B83-8F0A-4DAA-AD6A-E0359F096228}"/>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388;p45">
              <a:extLst>
                <a:ext uri="{FF2B5EF4-FFF2-40B4-BE49-F238E27FC236}">
                  <a16:creationId xmlns:a16="http://schemas.microsoft.com/office/drawing/2014/main" id="{1DC32043-E950-4738-B0FC-642FCDD45FF2}"/>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389;p45">
              <a:extLst>
                <a:ext uri="{FF2B5EF4-FFF2-40B4-BE49-F238E27FC236}">
                  <a16:creationId xmlns:a16="http://schemas.microsoft.com/office/drawing/2014/main" id="{B0C68D3A-055B-46BF-82EE-6ACC1F99B83A}"/>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390;p45">
              <a:extLst>
                <a:ext uri="{FF2B5EF4-FFF2-40B4-BE49-F238E27FC236}">
                  <a16:creationId xmlns:a16="http://schemas.microsoft.com/office/drawing/2014/main" id="{79A406BB-1A5C-41A2-9E87-5F6985BBED7A}"/>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391;p45">
              <a:extLst>
                <a:ext uri="{FF2B5EF4-FFF2-40B4-BE49-F238E27FC236}">
                  <a16:creationId xmlns:a16="http://schemas.microsoft.com/office/drawing/2014/main" id="{25E62559-7B17-44A8-BAF3-3778D7D6E25C}"/>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392;p45">
              <a:extLst>
                <a:ext uri="{FF2B5EF4-FFF2-40B4-BE49-F238E27FC236}">
                  <a16:creationId xmlns:a16="http://schemas.microsoft.com/office/drawing/2014/main" id="{77D7CBB4-C424-4BCF-A383-989951073BB2}"/>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393;p45">
              <a:extLst>
                <a:ext uri="{FF2B5EF4-FFF2-40B4-BE49-F238E27FC236}">
                  <a16:creationId xmlns:a16="http://schemas.microsoft.com/office/drawing/2014/main" id="{FD1D0975-8EF6-4104-A656-43DDF36257BA}"/>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394;p45">
              <a:extLst>
                <a:ext uri="{FF2B5EF4-FFF2-40B4-BE49-F238E27FC236}">
                  <a16:creationId xmlns:a16="http://schemas.microsoft.com/office/drawing/2014/main" id="{49973ABD-7DF2-4CDB-93F0-FAC889CC9BC3}"/>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395;p45">
              <a:extLst>
                <a:ext uri="{FF2B5EF4-FFF2-40B4-BE49-F238E27FC236}">
                  <a16:creationId xmlns:a16="http://schemas.microsoft.com/office/drawing/2014/main" id="{26F126EA-6B70-476D-8C32-4C67D72560D8}"/>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396;p45">
              <a:extLst>
                <a:ext uri="{FF2B5EF4-FFF2-40B4-BE49-F238E27FC236}">
                  <a16:creationId xmlns:a16="http://schemas.microsoft.com/office/drawing/2014/main" id="{CA798D98-B1F5-4F32-8C68-238EC79B019E}"/>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397;p45">
              <a:extLst>
                <a:ext uri="{FF2B5EF4-FFF2-40B4-BE49-F238E27FC236}">
                  <a16:creationId xmlns:a16="http://schemas.microsoft.com/office/drawing/2014/main" id="{49E1C3A4-DB16-41E4-82E1-EF3E9ECF212B}"/>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398;p45">
              <a:extLst>
                <a:ext uri="{FF2B5EF4-FFF2-40B4-BE49-F238E27FC236}">
                  <a16:creationId xmlns:a16="http://schemas.microsoft.com/office/drawing/2014/main" id="{3633C1CC-8208-4E7E-9809-A304B381A59F}"/>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399;p45">
              <a:extLst>
                <a:ext uri="{FF2B5EF4-FFF2-40B4-BE49-F238E27FC236}">
                  <a16:creationId xmlns:a16="http://schemas.microsoft.com/office/drawing/2014/main" id="{338FC4A8-156F-4AF6-B099-2247BD3A375A}"/>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00;p45">
              <a:extLst>
                <a:ext uri="{FF2B5EF4-FFF2-40B4-BE49-F238E27FC236}">
                  <a16:creationId xmlns:a16="http://schemas.microsoft.com/office/drawing/2014/main" id="{01294F26-3F10-4DC9-9E54-25E0968E93C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01;p45">
              <a:extLst>
                <a:ext uri="{FF2B5EF4-FFF2-40B4-BE49-F238E27FC236}">
                  <a16:creationId xmlns:a16="http://schemas.microsoft.com/office/drawing/2014/main" id="{66D9547D-64FC-4752-9CEE-927D4A88EA7F}"/>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02;p45">
              <a:extLst>
                <a:ext uri="{FF2B5EF4-FFF2-40B4-BE49-F238E27FC236}">
                  <a16:creationId xmlns:a16="http://schemas.microsoft.com/office/drawing/2014/main" id="{B403EDDC-EBCF-4347-9954-D1D901E83D3A}"/>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9136;p63">
            <a:extLst>
              <a:ext uri="{FF2B5EF4-FFF2-40B4-BE49-F238E27FC236}">
                <a16:creationId xmlns:a16="http://schemas.microsoft.com/office/drawing/2014/main" id="{C00EAD64-05D7-4647-91C8-110FAE124AD4}"/>
              </a:ext>
            </a:extLst>
          </p:cNvPr>
          <p:cNvSpPr/>
          <p:nvPr/>
        </p:nvSpPr>
        <p:spPr>
          <a:xfrm>
            <a:off x="1841606" y="2869327"/>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75000"/>
                </a:schemeClr>
              </a:solidFill>
            </a:endParaRPr>
          </a:p>
        </p:txBody>
      </p:sp>
      <p:sp>
        <p:nvSpPr>
          <p:cNvPr id="441" name="Google Shape;3065;p45">
            <a:extLst>
              <a:ext uri="{FF2B5EF4-FFF2-40B4-BE49-F238E27FC236}">
                <a16:creationId xmlns:a16="http://schemas.microsoft.com/office/drawing/2014/main" id="{FD6358EF-D56D-4206-B34B-8DAE93EAAF08}"/>
              </a:ext>
            </a:extLst>
          </p:cNvPr>
          <p:cNvSpPr txBox="1">
            <a:spLocks/>
          </p:cNvSpPr>
          <p:nvPr/>
        </p:nvSpPr>
        <p:spPr>
          <a:xfrm>
            <a:off x="2402862" y="2131632"/>
            <a:ext cx="5636400" cy="36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tx1"/>
                </a:solidFill>
              </a:rPr>
              <a:t>Illegal waste disposal, air and water pollution, and other environmental violations contribute to the degradation of the city's ecosystem</a:t>
            </a:r>
            <a:endParaRPr lang="en-US" sz="1400" dirty="0">
              <a:solidFill>
                <a:schemeClr val="tx1"/>
              </a:solidFill>
            </a:endParaRPr>
          </a:p>
          <a:p>
            <a:pPr marL="0" indent="0"/>
            <a:endParaRPr lang="en-US" dirty="0"/>
          </a:p>
        </p:txBody>
      </p:sp>
      <p:sp>
        <p:nvSpPr>
          <p:cNvPr id="442" name="Google Shape;3068;p45">
            <a:extLst>
              <a:ext uri="{FF2B5EF4-FFF2-40B4-BE49-F238E27FC236}">
                <a16:creationId xmlns:a16="http://schemas.microsoft.com/office/drawing/2014/main" id="{A1385255-2706-461E-ACCC-A53391A5D416}"/>
              </a:ext>
            </a:extLst>
          </p:cNvPr>
          <p:cNvSpPr txBox="1">
            <a:spLocks/>
          </p:cNvSpPr>
          <p:nvPr/>
        </p:nvSpPr>
        <p:spPr>
          <a:xfrm>
            <a:off x="2402862" y="1651100"/>
            <a:ext cx="56364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200" b="1" i="0" u="none" strike="noStrike" cap="none">
                <a:solidFill>
                  <a:schemeClr val="accent3"/>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Environmental Crime</a:t>
            </a:r>
          </a:p>
        </p:txBody>
      </p:sp>
      <p:grpSp>
        <p:nvGrpSpPr>
          <p:cNvPr id="443" name="Google Shape;3320;p45">
            <a:extLst>
              <a:ext uri="{FF2B5EF4-FFF2-40B4-BE49-F238E27FC236}">
                <a16:creationId xmlns:a16="http://schemas.microsoft.com/office/drawing/2014/main" id="{588E27AD-6CF1-49B3-BD0B-1503874B040C}"/>
              </a:ext>
            </a:extLst>
          </p:cNvPr>
          <p:cNvGrpSpPr/>
          <p:nvPr/>
        </p:nvGrpSpPr>
        <p:grpSpPr>
          <a:xfrm>
            <a:off x="2504901" y="2079477"/>
            <a:ext cx="696957" cy="63905"/>
            <a:chOff x="609671" y="3834469"/>
            <a:chExt cx="3433285" cy="145403"/>
          </a:xfrm>
        </p:grpSpPr>
        <p:sp>
          <p:nvSpPr>
            <p:cNvPr id="444" name="Google Shape;3321;p45">
              <a:extLst>
                <a:ext uri="{FF2B5EF4-FFF2-40B4-BE49-F238E27FC236}">
                  <a16:creationId xmlns:a16="http://schemas.microsoft.com/office/drawing/2014/main" id="{CA7C1420-25DA-453D-BD05-65C67559B9C1}"/>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322;p45">
              <a:extLst>
                <a:ext uri="{FF2B5EF4-FFF2-40B4-BE49-F238E27FC236}">
                  <a16:creationId xmlns:a16="http://schemas.microsoft.com/office/drawing/2014/main" id="{D4EF6C1A-1A54-4097-A412-1F4AD03923E2}"/>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323;p45">
              <a:extLst>
                <a:ext uri="{FF2B5EF4-FFF2-40B4-BE49-F238E27FC236}">
                  <a16:creationId xmlns:a16="http://schemas.microsoft.com/office/drawing/2014/main" id="{95CBA7CE-6825-41A3-86BF-5A14C84B5EFF}"/>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324;p45">
              <a:extLst>
                <a:ext uri="{FF2B5EF4-FFF2-40B4-BE49-F238E27FC236}">
                  <a16:creationId xmlns:a16="http://schemas.microsoft.com/office/drawing/2014/main" id="{CA2BB7E0-DE72-4EBE-87B3-0247EC154240}"/>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325;p45">
              <a:extLst>
                <a:ext uri="{FF2B5EF4-FFF2-40B4-BE49-F238E27FC236}">
                  <a16:creationId xmlns:a16="http://schemas.microsoft.com/office/drawing/2014/main" id="{AC2E2436-BD08-468D-9289-C9750936F1A2}"/>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326;p45">
              <a:extLst>
                <a:ext uri="{FF2B5EF4-FFF2-40B4-BE49-F238E27FC236}">
                  <a16:creationId xmlns:a16="http://schemas.microsoft.com/office/drawing/2014/main" id="{0264507F-F93E-40CD-A6B5-EBC10B6346C4}"/>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327;p45">
              <a:extLst>
                <a:ext uri="{FF2B5EF4-FFF2-40B4-BE49-F238E27FC236}">
                  <a16:creationId xmlns:a16="http://schemas.microsoft.com/office/drawing/2014/main" id="{0AD0D9A5-7508-44F3-A7AB-EB95859D7EA4}"/>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328;p45">
              <a:extLst>
                <a:ext uri="{FF2B5EF4-FFF2-40B4-BE49-F238E27FC236}">
                  <a16:creationId xmlns:a16="http://schemas.microsoft.com/office/drawing/2014/main" id="{D3226DC7-8157-401E-9852-092156B61213}"/>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329;p45">
              <a:extLst>
                <a:ext uri="{FF2B5EF4-FFF2-40B4-BE49-F238E27FC236}">
                  <a16:creationId xmlns:a16="http://schemas.microsoft.com/office/drawing/2014/main" id="{BBE99892-3D74-4A09-B803-F0E71F938BA5}"/>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330;p45">
              <a:extLst>
                <a:ext uri="{FF2B5EF4-FFF2-40B4-BE49-F238E27FC236}">
                  <a16:creationId xmlns:a16="http://schemas.microsoft.com/office/drawing/2014/main" id="{0D14A901-6E80-49B7-834A-5FF3761EC387}"/>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331;p45">
              <a:extLst>
                <a:ext uri="{FF2B5EF4-FFF2-40B4-BE49-F238E27FC236}">
                  <a16:creationId xmlns:a16="http://schemas.microsoft.com/office/drawing/2014/main" id="{7DCEE709-7C85-4D63-A5E4-C4478D62963C}"/>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332;p45">
              <a:extLst>
                <a:ext uri="{FF2B5EF4-FFF2-40B4-BE49-F238E27FC236}">
                  <a16:creationId xmlns:a16="http://schemas.microsoft.com/office/drawing/2014/main" id="{6E968D80-1439-4189-A230-342C27DA8609}"/>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333;p45">
              <a:extLst>
                <a:ext uri="{FF2B5EF4-FFF2-40B4-BE49-F238E27FC236}">
                  <a16:creationId xmlns:a16="http://schemas.microsoft.com/office/drawing/2014/main" id="{C26C32E0-48B7-4F42-933D-3BA8ACDE931A}"/>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334;p45">
              <a:extLst>
                <a:ext uri="{FF2B5EF4-FFF2-40B4-BE49-F238E27FC236}">
                  <a16:creationId xmlns:a16="http://schemas.microsoft.com/office/drawing/2014/main" id="{1ABC1A03-8300-4D0E-92D0-753B7A42CE50}"/>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335;p45">
              <a:extLst>
                <a:ext uri="{FF2B5EF4-FFF2-40B4-BE49-F238E27FC236}">
                  <a16:creationId xmlns:a16="http://schemas.microsoft.com/office/drawing/2014/main" id="{9D74FCEB-1D1D-4581-8E0C-C514A61DF4F1}"/>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336;p45">
              <a:extLst>
                <a:ext uri="{FF2B5EF4-FFF2-40B4-BE49-F238E27FC236}">
                  <a16:creationId xmlns:a16="http://schemas.microsoft.com/office/drawing/2014/main" id="{6AEA31A7-B5D4-48EC-9F73-E078BA6837AC}"/>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337;p45">
              <a:extLst>
                <a:ext uri="{FF2B5EF4-FFF2-40B4-BE49-F238E27FC236}">
                  <a16:creationId xmlns:a16="http://schemas.microsoft.com/office/drawing/2014/main" id="{82382E41-B171-4AC5-97A7-CBE5D7FA7567}"/>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338;p45">
              <a:extLst>
                <a:ext uri="{FF2B5EF4-FFF2-40B4-BE49-F238E27FC236}">
                  <a16:creationId xmlns:a16="http://schemas.microsoft.com/office/drawing/2014/main" id="{813F8354-A2AA-4B66-8AAC-E66D3437BEF3}"/>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339;p45">
              <a:extLst>
                <a:ext uri="{FF2B5EF4-FFF2-40B4-BE49-F238E27FC236}">
                  <a16:creationId xmlns:a16="http://schemas.microsoft.com/office/drawing/2014/main" id="{B1EE9D1B-AE46-48C6-99BE-9AFEBA6EB690}"/>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340;p45">
              <a:extLst>
                <a:ext uri="{FF2B5EF4-FFF2-40B4-BE49-F238E27FC236}">
                  <a16:creationId xmlns:a16="http://schemas.microsoft.com/office/drawing/2014/main" id="{74305D79-8B10-4DB5-B022-0F01AFE37D6C}"/>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341;p45">
              <a:extLst>
                <a:ext uri="{FF2B5EF4-FFF2-40B4-BE49-F238E27FC236}">
                  <a16:creationId xmlns:a16="http://schemas.microsoft.com/office/drawing/2014/main" id="{A7B2C976-15F6-4715-A245-1A6FAD282B3C}"/>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342;p45">
              <a:extLst>
                <a:ext uri="{FF2B5EF4-FFF2-40B4-BE49-F238E27FC236}">
                  <a16:creationId xmlns:a16="http://schemas.microsoft.com/office/drawing/2014/main" id="{D549708D-CBDD-4F4B-8E22-9DE9FF638703}"/>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343;p45">
              <a:extLst>
                <a:ext uri="{FF2B5EF4-FFF2-40B4-BE49-F238E27FC236}">
                  <a16:creationId xmlns:a16="http://schemas.microsoft.com/office/drawing/2014/main" id="{AF21A070-47E3-4FE9-9F13-0714BB62E0D4}"/>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344;p45">
              <a:extLst>
                <a:ext uri="{FF2B5EF4-FFF2-40B4-BE49-F238E27FC236}">
                  <a16:creationId xmlns:a16="http://schemas.microsoft.com/office/drawing/2014/main" id="{10CD1787-1CBE-4270-824C-8CE795AA4AD3}"/>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345;p45">
              <a:extLst>
                <a:ext uri="{FF2B5EF4-FFF2-40B4-BE49-F238E27FC236}">
                  <a16:creationId xmlns:a16="http://schemas.microsoft.com/office/drawing/2014/main" id="{2F4409F6-B0C1-4D7F-8062-7E07DE08740C}"/>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346;p45">
              <a:extLst>
                <a:ext uri="{FF2B5EF4-FFF2-40B4-BE49-F238E27FC236}">
                  <a16:creationId xmlns:a16="http://schemas.microsoft.com/office/drawing/2014/main" id="{4ED43630-368E-4459-BCE7-97293ECD803A}"/>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347;p45">
              <a:extLst>
                <a:ext uri="{FF2B5EF4-FFF2-40B4-BE49-F238E27FC236}">
                  <a16:creationId xmlns:a16="http://schemas.microsoft.com/office/drawing/2014/main" id="{B6A45B95-3743-4451-9B2E-D0D2ADA052F8}"/>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348;p45">
              <a:extLst>
                <a:ext uri="{FF2B5EF4-FFF2-40B4-BE49-F238E27FC236}">
                  <a16:creationId xmlns:a16="http://schemas.microsoft.com/office/drawing/2014/main" id="{5297FFA9-D368-4F1C-A9A9-8FC94AB01F76}"/>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349;p45">
              <a:extLst>
                <a:ext uri="{FF2B5EF4-FFF2-40B4-BE49-F238E27FC236}">
                  <a16:creationId xmlns:a16="http://schemas.microsoft.com/office/drawing/2014/main" id="{B7960A0A-21F0-453D-9A89-330DE0B04587}"/>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350;p45">
              <a:extLst>
                <a:ext uri="{FF2B5EF4-FFF2-40B4-BE49-F238E27FC236}">
                  <a16:creationId xmlns:a16="http://schemas.microsoft.com/office/drawing/2014/main" id="{0E590E51-548A-468C-9E9C-C707A114C05E}"/>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351;p45">
              <a:extLst>
                <a:ext uri="{FF2B5EF4-FFF2-40B4-BE49-F238E27FC236}">
                  <a16:creationId xmlns:a16="http://schemas.microsoft.com/office/drawing/2014/main" id="{D7442FB8-CD74-48AF-A81D-1F79140D1533}"/>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352;p45">
              <a:extLst>
                <a:ext uri="{FF2B5EF4-FFF2-40B4-BE49-F238E27FC236}">
                  <a16:creationId xmlns:a16="http://schemas.microsoft.com/office/drawing/2014/main" id="{755166EA-4F7A-42BA-AB9B-68C6BF189600}"/>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353;p45">
              <a:extLst>
                <a:ext uri="{FF2B5EF4-FFF2-40B4-BE49-F238E27FC236}">
                  <a16:creationId xmlns:a16="http://schemas.microsoft.com/office/drawing/2014/main" id="{D92FF7FD-ADD7-456E-B0D4-33D478C0E6FA}"/>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354;p45">
              <a:extLst>
                <a:ext uri="{FF2B5EF4-FFF2-40B4-BE49-F238E27FC236}">
                  <a16:creationId xmlns:a16="http://schemas.microsoft.com/office/drawing/2014/main" id="{C567479C-9B54-4222-AA42-094AF2F141E3}"/>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355;p45">
              <a:extLst>
                <a:ext uri="{FF2B5EF4-FFF2-40B4-BE49-F238E27FC236}">
                  <a16:creationId xmlns:a16="http://schemas.microsoft.com/office/drawing/2014/main" id="{ABB15FA1-5207-4906-904A-7B6776A6AFEF}"/>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56;p45">
              <a:extLst>
                <a:ext uri="{FF2B5EF4-FFF2-40B4-BE49-F238E27FC236}">
                  <a16:creationId xmlns:a16="http://schemas.microsoft.com/office/drawing/2014/main" id="{983C77ED-52F8-4381-B685-E995F7854070}"/>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57;p45">
              <a:extLst>
                <a:ext uri="{FF2B5EF4-FFF2-40B4-BE49-F238E27FC236}">
                  <a16:creationId xmlns:a16="http://schemas.microsoft.com/office/drawing/2014/main" id="{C3EBBFA6-DC71-4E04-B1B6-1830F38A2580}"/>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58;p45">
              <a:extLst>
                <a:ext uri="{FF2B5EF4-FFF2-40B4-BE49-F238E27FC236}">
                  <a16:creationId xmlns:a16="http://schemas.microsoft.com/office/drawing/2014/main" id="{00B23951-B947-4FBF-88F1-5A4CFEEF062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59;p45">
              <a:extLst>
                <a:ext uri="{FF2B5EF4-FFF2-40B4-BE49-F238E27FC236}">
                  <a16:creationId xmlns:a16="http://schemas.microsoft.com/office/drawing/2014/main" id="{4DEBDDE8-4438-4EBC-81D0-B38C1239EC90}"/>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60;p45">
              <a:extLst>
                <a:ext uri="{FF2B5EF4-FFF2-40B4-BE49-F238E27FC236}">
                  <a16:creationId xmlns:a16="http://schemas.microsoft.com/office/drawing/2014/main" id="{A0A15DD8-BADD-4541-937A-5AB987E53227}"/>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361;p45">
              <a:extLst>
                <a:ext uri="{FF2B5EF4-FFF2-40B4-BE49-F238E27FC236}">
                  <a16:creationId xmlns:a16="http://schemas.microsoft.com/office/drawing/2014/main" id="{3D4127C5-E6CD-4DE7-95CF-9BDF0AF6064C}"/>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362;p45">
              <a:extLst>
                <a:ext uri="{FF2B5EF4-FFF2-40B4-BE49-F238E27FC236}">
                  <a16:creationId xmlns:a16="http://schemas.microsoft.com/office/drawing/2014/main" id="{29CE7034-C6C0-4A60-A6C8-8958A3D3F970}"/>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363;p45">
              <a:extLst>
                <a:ext uri="{FF2B5EF4-FFF2-40B4-BE49-F238E27FC236}">
                  <a16:creationId xmlns:a16="http://schemas.microsoft.com/office/drawing/2014/main" id="{5BBDFD8F-1E2A-4AFC-AA46-C6EC67B6F236}"/>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364;p45">
              <a:extLst>
                <a:ext uri="{FF2B5EF4-FFF2-40B4-BE49-F238E27FC236}">
                  <a16:creationId xmlns:a16="http://schemas.microsoft.com/office/drawing/2014/main" id="{32A77554-3E36-4101-8B9D-D63B7BC6B011}"/>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365;p45">
              <a:extLst>
                <a:ext uri="{FF2B5EF4-FFF2-40B4-BE49-F238E27FC236}">
                  <a16:creationId xmlns:a16="http://schemas.microsoft.com/office/drawing/2014/main" id="{EF5471DE-2947-4D83-887C-919AC7247614}"/>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366;p45">
              <a:extLst>
                <a:ext uri="{FF2B5EF4-FFF2-40B4-BE49-F238E27FC236}">
                  <a16:creationId xmlns:a16="http://schemas.microsoft.com/office/drawing/2014/main" id="{31BB6E5F-BE27-4C53-850F-4D69116BC33B}"/>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367;p45">
              <a:extLst>
                <a:ext uri="{FF2B5EF4-FFF2-40B4-BE49-F238E27FC236}">
                  <a16:creationId xmlns:a16="http://schemas.microsoft.com/office/drawing/2014/main" id="{DE9BDB38-49A7-47FE-AF59-F43D8410280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368;p45">
              <a:extLst>
                <a:ext uri="{FF2B5EF4-FFF2-40B4-BE49-F238E27FC236}">
                  <a16:creationId xmlns:a16="http://schemas.microsoft.com/office/drawing/2014/main" id="{BC8DF840-5275-4334-9D39-6128E04C49D3}"/>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369;p45">
              <a:extLst>
                <a:ext uri="{FF2B5EF4-FFF2-40B4-BE49-F238E27FC236}">
                  <a16:creationId xmlns:a16="http://schemas.microsoft.com/office/drawing/2014/main" id="{8B3C90C6-E9B2-4E60-BF90-42C9A2386B45}"/>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370;p45">
              <a:extLst>
                <a:ext uri="{FF2B5EF4-FFF2-40B4-BE49-F238E27FC236}">
                  <a16:creationId xmlns:a16="http://schemas.microsoft.com/office/drawing/2014/main" id="{255DF258-6230-4C74-9406-56733E80609E}"/>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371;p45">
              <a:extLst>
                <a:ext uri="{FF2B5EF4-FFF2-40B4-BE49-F238E27FC236}">
                  <a16:creationId xmlns:a16="http://schemas.microsoft.com/office/drawing/2014/main" id="{A553A7B7-A0EF-4CF7-A1F6-EA78898905CD}"/>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372;p45">
              <a:extLst>
                <a:ext uri="{FF2B5EF4-FFF2-40B4-BE49-F238E27FC236}">
                  <a16:creationId xmlns:a16="http://schemas.microsoft.com/office/drawing/2014/main" id="{D80F62A5-A6FC-423E-96C7-F6E0D6AD652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373;p45">
              <a:extLst>
                <a:ext uri="{FF2B5EF4-FFF2-40B4-BE49-F238E27FC236}">
                  <a16:creationId xmlns:a16="http://schemas.microsoft.com/office/drawing/2014/main" id="{DA1D47C8-08F4-49EC-94FF-D98319345644}"/>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374;p45">
              <a:extLst>
                <a:ext uri="{FF2B5EF4-FFF2-40B4-BE49-F238E27FC236}">
                  <a16:creationId xmlns:a16="http://schemas.microsoft.com/office/drawing/2014/main" id="{45DD7FF1-FF0E-461D-AF7D-0E337D6595BD}"/>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375;p45">
              <a:extLst>
                <a:ext uri="{FF2B5EF4-FFF2-40B4-BE49-F238E27FC236}">
                  <a16:creationId xmlns:a16="http://schemas.microsoft.com/office/drawing/2014/main" id="{88473DDE-B169-4D22-9CC5-3F1DE2338800}"/>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376;p45">
              <a:extLst>
                <a:ext uri="{FF2B5EF4-FFF2-40B4-BE49-F238E27FC236}">
                  <a16:creationId xmlns:a16="http://schemas.microsoft.com/office/drawing/2014/main" id="{AF8B54F0-5113-4316-9F63-90E38E18D268}"/>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377;p45">
              <a:extLst>
                <a:ext uri="{FF2B5EF4-FFF2-40B4-BE49-F238E27FC236}">
                  <a16:creationId xmlns:a16="http://schemas.microsoft.com/office/drawing/2014/main" id="{3911DC71-CD4F-46CC-8AF7-398C92C1897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378;p45">
              <a:extLst>
                <a:ext uri="{FF2B5EF4-FFF2-40B4-BE49-F238E27FC236}">
                  <a16:creationId xmlns:a16="http://schemas.microsoft.com/office/drawing/2014/main" id="{CA469E54-BBE7-41FC-8CB2-4CD9EDD213A3}"/>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379;p45">
              <a:extLst>
                <a:ext uri="{FF2B5EF4-FFF2-40B4-BE49-F238E27FC236}">
                  <a16:creationId xmlns:a16="http://schemas.microsoft.com/office/drawing/2014/main" id="{6B0888C4-C2E9-4CE6-94B8-ACC1B9EE42EF}"/>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380;p45">
              <a:extLst>
                <a:ext uri="{FF2B5EF4-FFF2-40B4-BE49-F238E27FC236}">
                  <a16:creationId xmlns:a16="http://schemas.microsoft.com/office/drawing/2014/main" id="{FE4B4799-95CD-4C1B-963E-26516BF4B0B9}"/>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381;p45">
              <a:extLst>
                <a:ext uri="{FF2B5EF4-FFF2-40B4-BE49-F238E27FC236}">
                  <a16:creationId xmlns:a16="http://schemas.microsoft.com/office/drawing/2014/main" id="{C39E1582-1C63-4867-895B-7EA38E8FDCB3}"/>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382;p45">
              <a:extLst>
                <a:ext uri="{FF2B5EF4-FFF2-40B4-BE49-F238E27FC236}">
                  <a16:creationId xmlns:a16="http://schemas.microsoft.com/office/drawing/2014/main" id="{E64D43F4-AFC3-4D3D-9197-C79453CC341E}"/>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383;p45">
              <a:extLst>
                <a:ext uri="{FF2B5EF4-FFF2-40B4-BE49-F238E27FC236}">
                  <a16:creationId xmlns:a16="http://schemas.microsoft.com/office/drawing/2014/main" id="{E5EA2059-FE83-4184-B358-9D0BE9D0504C}"/>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384;p45">
              <a:extLst>
                <a:ext uri="{FF2B5EF4-FFF2-40B4-BE49-F238E27FC236}">
                  <a16:creationId xmlns:a16="http://schemas.microsoft.com/office/drawing/2014/main" id="{E19C2C43-EAD3-4B5F-82F6-993C3D64E86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385;p45">
              <a:extLst>
                <a:ext uri="{FF2B5EF4-FFF2-40B4-BE49-F238E27FC236}">
                  <a16:creationId xmlns:a16="http://schemas.microsoft.com/office/drawing/2014/main" id="{3135B504-820A-40B4-B37B-84A2750148A7}"/>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386;p45">
              <a:extLst>
                <a:ext uri="{FF2B5EF4-FFF2-40B4-BE49-F238E27FC236}">
                  <a16:creationId xmlns:a16="http://schemas.microsoft.com/office/drawing/2014/main" id="{11606246-23D5-476F-9C60-717EAB54EF64}"/>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387;p45">
              <a:extLst>
                <a:ext uri="{FF2B5EF4-FFF2-40B4-BE49-F238E27FC236}">
                  <a16:creationId xmlns:a16="http://schemas.microsoft.com/office/drawing/2014/main" id="{F7221475-E7DD-409F-BD28-C8C66FF478F7}"/>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388;p45">
              <a:extLst>
                <a:ext uri="{FF2B5EF4-FFF2-40B4-BE49-F238E27FC236}">
                  <a16:creationId xmlns:a16="http://schemas.microsoft.com/office/drawing/2014/main" id="{9CCAF747-59EB-4A63-84F9-F6D22E464B2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389;p45">
              <a:extLst>
                <a:ext uri="{FF2B5EF4-FFF2-40B4-BE49-F238E27FC236}">
                  <a16:creationId xmlns:a16="http://schemas.microsoft.com/office/drawing/2014/main" id="{A8445ABC-EEBC-4E1D-979E-98FDABBBE730}"/>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390;p45">
              <a:extLst>
                <a:ext uri="{FF2B5EF4-FFF2-40B4-BE49-F238E27FC236}">
                  <a16:creationId xmlns:a16="http://schemas.microsoft.com/office/drawing/2014/main" id="{0BF259C4-2D2C-4973-A731-4FEED1B31DD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391;p45">
              <a:extLst>
                <a:ext uri="{FF2B5EF4-FFF2-40B4-BE49-F238E27FC236}">
                  <a16:creationId xmlns:a16="http://schemas.microsoft.com/office/drawing/2014/main" id="{CA0266F1-6768-4B93-AFD8-7C7C1462C810}"/>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392;p45">
              <a:extLst>
                <a:ext uri="{FF2B5EF4-FFF2-40B4-BE49-F238E27FC236}">
                  <a16:creationId xmlns:a16="http://schemas.microsoft.com/office/drawing/2014/main" id="{10F90104-33C9-45E9-9371-4705A1456727}"/>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393;p45">
              <a:extLst>
                <a:ext uri="{FF2B5EF4-FFF2-40B4-BE49-F238E27FC236}">
                  <a16:creationId xmlns:a16="http://schemas.microsoft.com/office/drawing/2014/main" id="{3A334297-A9E7-47BA-BE7B-0EF8ADA44328}"/>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394;p45">
              <a:extLst>
                <a:ext uri="{FF2B5EF4-FFF2-40B4-BE49-F238E27FC236}">
                  <a16:creationId xmlns:a16="http://schemas.microsoft.com/office/drawing/2014/main" id="{7E634B0B-201A-4AE2-B883-30C357BE7357}"/>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395;p45">
              <a:extLst>
                <a:ext uri="{FF2B5EF4-FFF2-40B4-BE49-F238E27FC236}">
                  <a16:creationId xmlns:a16="http://schemas.microsoft.com/office/drawing/2014/main" id="{CD87C3E8-A753-45C6-B965-3F477BE043DA}"/>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396;p45">
              <a:extLst>
                <a:ext uri="{FF2B5EF4-FFF2-40B4-BE49-F238E27FC236}">
                  <a16:creationId xmlns:a16="http://schemas.microsoft.com/office/drawing/2014/main" id="{A0B3E406-F732-4CEF-86DE-7BD80CF8914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397;p45">
              <a:extLst>
                <a:ext uri="{FF2B5EF4-FFF2-40B4-BE49-F238E27FC236}">
                  <a16:creationId xmlns:a16="http://schemas.microsoft.com/office/drawing/2014/main" id="{5085BE96-F6C0-4911-AB4D-D16CC727CE8C}"/>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398;p45">
              <a:extLst>
                <a:ext uri="{FF2B5EF4-FFF2-40B4-BE49-F238E27FC236}">
                  <a16:creationId xmlns:a16="http://schemas.microsoft.com/office/drawing/2014/main" id="{7DF20EFE-DAB4-4BA5-9002-CCDFB9A24E96}"/>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399;p45">
              <a:extLst>
                <a:ext uri="{FF2B5EF4-FFF2-40B4-BE49-F238E27FC236}">
                  <a16:creationId xmlns:a16="http://schemas.microsoft.com/office/drawing/2014/main" id="{109868BB-2093-40EF-8B12-35251A56AA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400;p45">
              <a:extLst>
                <a:ext uri="{FF2B5EF4-FFF2-40B4-BE49-F238E27FC236}">
                  <a16:creationId xmlns:a16="http://schemas.microsoft.com/office/drawing/2014/main" id="{FB557B3B-42F8-461D-A290-22526D1F973A}"/>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401;p45">
              <a:extLst>
                <a:ext uri="{FF2B5EF4-FFF2-40B4-BE49-F238E27FC236}">
                  <a16:creationId xmlns:a16="http://schemas.microsoft.com/office/drawing/2014/main" id="{D1FB62F7-E238-41E6-8C16-B9BBF541FEA9}"/>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402;p45">
              <a:extLst>
                <a:ext uri="{FF2B5EF4-FFF2-40B4-BE49-F238E27FC236}">
                  <a16:creationId xmlns:a16="http://schemas.microsoft.com/office/drawing/2014/main" id="{C19B71E0-15A8-44F9-9A37-3F4DCDC2EA8E}"/>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8860;p63">
            <a:extLst>
              <a:ext uri="{FF2B5EF4-FFF2-40B4-BE49-F238E27FC236}">
                <a16:creationId xmlns:a16="http://schemas.microsoft.com/office/drawing/2014/main" id="{9550D2D1-FD7A-428E-A661-3BCCD9A12F8E}"/>
              </a:ext>
            </a:extLst>
          </p:cNvPr>
          <p:cNvGrpSpPr/>
          <p:nvPr/>
        </p:nvGrpSpPr>
        <p:grpSpPr>
          <a:xfrm>
            <a:off x="1761263" y="1718200"/>
            <a:ext cx="557734" cy="555973"/>
            <a:chOff x="6664394" y="3346974"/>
            <a:chExt cx="353113" cy="351998"/>
          </a:xfrm>
          <a:solidFill>
            <a:schemeClr val="accent3">
              <a:lumMod val="75000"/>
            </a:schemeClr>
          </a:solidFill>
        </p:grpSpPr>
        <p:sp>
          <p:nvSpPr>
            <p:cNvPr id="705" name="Google Shape;8861;p63">
              <a:extLst>
                <a:ext uri="{FF2B5EF4-FFF2-40B4-BE49-F238E27FC236}">
                  <a16:creationId xmlns:a16="http://schemas.microsoft.com/office/drawing/2014/main" id="{65076C3F-DE5D-48D9-8E9B-FE85A6F57F10}"/>
                </a:ext>
              </a:extLst>
            </p:cNvPr>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862;p63">
              <a:extLst>
                <a:ext uri="{FF2B5EF4-FFF2-40B4-BE49-F238E27FC236}">
                  <a16:creationId xmlns:a16="http://schemas.microsoft.com/office/drawing/2014/main" id="{9405BBF3-AEEB-4606-9C49-6CC4C90BF34B}"/>
                </a:ext>
              </a:extLst>
            </p:cNvPr>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863;p63">
              <a:extLst>
                <a:ext uri="{FF2B5EF4-FFF2-40B4-BE49-F238E27FC236}">
                  <a16:creationId xmlns:a16="http://schemas.microsoft.com/office/drawing/2014/main" id="{EA687698-DF2A-4C34-AF08-D2BD8BAAF0DE}"/>
                </a:ext>
              </a:extLst>
            </p:cNvPr>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8864;p63">
              <a:extLst>
                <a:ext uri="{FF2B5EF4-FFF2-40B4-BE49-F238E27FC236}">
                  <a16:creationId xmlns:a16="http://schemas.microsoft.com/office/drawing/2014/main" id="{66F7A392-EAE3-4B04-ACA6-0A175AD8187A}"/>
                </a:ext>
              </a:extLst>
            </p:cNvPr>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8865;p63">
              <a:extLst>
                <a:ext uri="{FF2B5EF4-FFF2-40B4-BE49-F238E27FC236}">
                  <a16:creationId xmlns:a16="http://schemas.microsoft.com/office/drawing/2014/main" id="{55AE47E8-85C1-45FE-84ED-D411937093C0}"/>
                </a:ext>
              </a:extLst>
            </p:cNvPr>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337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&amp; Statistics</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090" name="Google Shape;2090;p41"/>
          <p:cNvGrpSpPr/>
          <p:nvPr/>
        </p:nvGrpSpPr>
        <p:grpSpPr>
          <a:xfrm>
            <a:off x="1201064" y="289750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476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graphicFrame>
        <p:nvGraphicFramePr>
          <p:cNvPr id="254" name="Content Placeholder 17">
            <a:extLst>
              <a:ext uri="{FF2B5EF4-FFF2-40B4-BE49-F238E27FC236}">
                <a16:creationId xmlns:a16="http://schemas.microsoft.com/office/drawing/2014/main" id="{D0B9982B-D70D-4387-A953-F786CF340CA4}"/>
              </a:ext>
            </a:extLst>
          </p:cNvPr>
          <p:cNvGraphicFramePr>
            <a:graphicFrameLocks/>
          </p:cNvGraphicFramePr>
          <p:nvPr>
            <p:extLst>
              <p:ext uri="{D42A27DB-BD31-4B8C-83A1-F6EECF244321}">
                <p14:modId xmlns:p14="http://schemas.microsoft.com/office/powerpoint/2010/main" val="2317952296"/>
              </p:ext>
            </p:extLst>
          </p:nvPr>
        </p:nvGraphicFramePr>
        <p:xfrm>
          <a:off x="171804" y="421095"/>
          <a:ext cx="7647075" cy="4301310"/>
        </p:xfrm>
        <a:graphic>
          <a:graphicData uri="http://schemas.openxmlformats.org/drawingml/2006/chart">
            <c:chart xmlns:c="http://schemas.openxmlformats.org/drawingml/2006/chart" xmlns:r="http://schemas.openxmlformats.org/officeDocument/2006/relationships" r:id="rId3"/>
          </a:graphicData>
        </a:graphic>
      </p:graphicFrame>
      <p:sp>
        <p:nvSpPr>
          <p:cNvPr id="256" name="Google Shape;2087;p41">
            <a:extLst>
              <a:ext uri="{FF2B5EF4-FFF2-40B4-BE49-F238E27FC236}">
                <a16:creationId xmlns:a16="http://schemas.microsoft.com/office/drawing/2014/main" id="{C25AA4CC-696C-41BE-B3ED-77A4B01A344E}"/>
              </a:ext>
            </a:extLst>
          </p:cNvPr>
          <p:cNvSpPr txBox="1">
            <a:spLocks noGrp="1"/>
          </p:cNvSpPr>
          <p:nvPr>
            <p:ph type="title"/>
          </p:nvPr>
        </p:nvSpPr>
        <p:spPr>
          <a:xfrm>
            <a:off x="748462" y="4620678"/>
            <a:ext cx="7647075" cy="376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1">
                    <a:lumMod val="75000"/>
                  </a:schemeClr>
                </a:solidFill>
                <a:latin typeface="Bodoni BT" panose="02070703070706020303" pitchFamily="18" charset="0"/>
              </a:rPr>
              <a:t>Total Number of crimes is Dhaka</a:t>
            </a:r>
            <a:endParaRPr sz="4000" dirty="0">
              <a:solidFill>
                <a:schemeClr val="bg1">
                  <a:lumMod val="75000"/>
                </a:schemeClr>
              </a:solidFill>
              <a:latin typeface="Bodoni BT" panose="02070703070706020303" pitchFamily="18" charset="0"/>
            </a:endParaRPr>
          </a:p>
        </p:txBody>
      </p:sp>
    </p:spTree>
    <p:extLst>
      <p:ext uri="{BB962C8B-B14F-4D97-AF65-F5344CB8AC3E}">
        <p14:creationId xmlns:p14="http://schemas.microsoft.com/office/powerpoint/2010/main" val="278275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graphicFrame>
        <p:nvGraphicFramePr>
          <p:cNvPr id="6" name="Content Placeholder 17">
            <a:extLst>
              <a:ext uri="{FF2B5EF4-FFF2-40B4-BE49-F238E27FC236}">
                <a16:creationId xmlns:a16="http://schemas.microsoft.com/office/drawing/2014/main" id="{BC0DC1D4-7A80-410F-AFDC-468C4A5A3299}"/>
              </a:ext>
            </a:extLst>
          </p:cNvPr>
          <p:cNvGraphicFramePr>
            <a:graphicFrameLocks/>
          </p:cNvGraphicFramePr>
          <p:nvPr>
            <p:extLst>
              <p:ext uri="{D42A27DB-BD31-4B8C-83A1-F6EECF244321}">
                <p14:modId xmlns:p14="http://schemas.microsoft.com/office/powerpoint/2010/main" val="591686729"/>
              </p:ext>
            </p:extLst>
          </p:nvPr>
        </p:nvGraphicFramePr>
        <p:xfrm>
          <a:off x="1521564" y="581616"/>
          <a:ext cx="5467350" cy="34226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222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graphicFrame>
        <p:nvGraphicFramePr>
          <p:cNvPr id="3" name="Content Placeholder 17">
            <a:extLst>
              <a:ext uri="{FF2B5EF4-FFF2-40B4-BE49-F238E27FC236}">
                <a16:creationId xmlns:a16="http://schemas.microsoft.com/office/drawing/2014/main" id="{A886BC9D-0730-4DA3-A256-7BCD18E247E3}"/>
              </a:ext>
            </a:extLst>
          </p:cNvPr>
          <p:cNvGraphicFramePr>
            <a:graphicFrameLocks/>
          </p:cNvGraphicFramePr>
          <p:nvPr>
            <p:extLst>
              <p:ext uri="{D42A27DB-BD31-4B8C-83A1-F6EECF244321}">
                <p14:modId xmlns:p14="http://schemas.microsoft.com/office/powerpoint/2010/main" val="2247322501"/>
              </p:ext>
            </p:extLst>
          </p:nvPr>
        </p:nvGraphicFramePr>
        <p:xfrm>
          <a:off x="1667761" y="485850"/>
          <a:ext cx="5467350" cy="37464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329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Causes of </a:t>
            </a:r>
            <a:r>
              <a:rPr lang="en-US" dirty="0">
                <a:solidFill>
                  <a:schemeClr val="accent3">
                    <a:lumMod val="75000"/>
                  </a:schemeClr>
                </a:solidFill>
              </a:rPr>
              <a:t>Crime</a:t>
            </a:r>
            <a:endParaRPr dirty="0">
              <a:solidFill>
                <a:schemeClr val="accent3">
                  <a:lumMod val="75000"/>
                </a:schemeClr>
              </a:solidFill>
            </a:endParaRPr>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090" name="Google Shape;2090;p41"/>
          <p:cNvGrpSpPr/>
          <p:nvPr/>
        </p:nvGrpSpPr>
        <p:grpSpPr>
          <a:xfrm>
            <a:off x="1201064" y="289750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420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449424" y="-299436"/>
            <a:ext cx="5810100" cy="142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Drug Addiction</a:t>
            </a:r>
            <a:endParaRPr sz="4000" dirty="0"/>
          </a:p>
        </p:txBody>
      </p:sp>
      <p:pic>
        <p:nvPicPr>
          <p:cNvPr id="4651" name="Google Shape;4651;p48"/>
          <p:cNvPicPr preferRelativeResize="0"/>
          <p:nvPr/>
        </p:nvPicPr>
        <p:blipFill>
          <a:blip r:embed="rId3"/>
          <a:srcRect l="19384" r="19384"/>
          <a:stretch/>
        </p:blipFill>
        <p:spPr>
          <a:xfrm rot="-461221">
            <a:off x="6213590" y="1213996"/>
            <a:ext cx="2374758" cy="2644447"/>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1948791">
            <a:off x="8526050" y="3658937"/>
            <a:ext cx="456981" cy="16062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1948791">
            <a:off x="5759706" y="1279807"/>
            <a:ext cx="635031" cy="19886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547936" y="962948"/>
            <a:ext cx="3433285" cy="165556"/>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381460" y="4262092"/>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506058" y="1096732"/>
            <a:ext cx="5213243" cy="33717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b="0" i="0" dirty="0">
                <a:solidFill>
                  <a:srgbClr val="232323"/>
                </a:solidFill>
                <a:effectLst/>
                <a:latin typeface="Verdana" panose="020B0604030504040204" pitchFamily="34" charset="0"/>
              </a:rPr>
              <a:t>Day by day drug addiction is increasing, from elder to child. All are addicted to many different types of drugs. Almost all types of drugs are available in Bangladesh and mostly drugs supplier are selling drugs from the evening.</a:t>
            </a:r>
          </a:p>
          <a:p>
            <a:pPr>
              <a:buClr>
                <a:schemeClr val="dk1"/>
              </a:buClr>
              <a:buSzPts val="1100"/>
            </a:pPr>
            <a:endParaRPr lang="en-US" b="0" i="0" dirty="0">
              <a:solidFill>
                <a:srgbClr val="232323"/>
              </a:solidFill>
              <a:effectLst/>
              <a:latin typeface="Verdana" panose="020B0604030504040204" pitchFamily="34" charset="0"/>
            </a:endParaRPr>
          </a:p>
          <a:p>
            <a:pPr>
              <a:buClr>
                <a:schemeClr val="dk1"/>
              </a:buClr>
              <a:buSzPts val="1100"/>
            </a:pPr>
            <a:r>
              <a:rPr lang="en-US" b="0" i="0" dirty="0">
                <a:solidFill>
                  <a:srgbClr val="232323"/>
                </a:solidFill>
                <a:effectLst/>
                <a:latin typeface="Verdana" panose="020B0604030504040204" pitchFamily="34" charset="0"/>
              </a:rPr>
              <a:t> About </a:t>
            </a:r>
            <a:r>
              <a:rPr lang="en-US" b="0" i="0" dirty="0">
                <a:solidFill>
                  <a:schemeClr val="tx1">
                    <a:lumMod val="10000"/>
                    <a:lumOff val="90000"/>
                  </a:schemeClr>
                </a:solidFill>
                <a:effectLst/>
                <a:highlight>
                  <a:srgbClr val="800000"/>
                </a:highlight>
                <a:latin typeface="Verdana" panose="020B0604030504040204" pitchFamily="34" charset="0"/>
              </a:rPr>
              <a:t>43 percent </a:t>
            </a:r>
            <a:r>
              <a:rPr lang="en-US" b="0" i="0" dirty="0">
                <a:solidFill>
                  <a:srgbClr val="232323"/>
                </a:solidFill>
                <a:effectLst/>
                <a:latin typeface="Verdana" panose="020B0604030504040204" pitchFamily="34" charset="0"/>
              </a:rPr>
              <a:t>of the country’s unemployed population is drug-addicted and in Bangladesh over </a:t>
            </a:r>
            <a:r>
              <a:rPr lang="en-US" b="0" i="0" dirty="0">
                <a:solidFill>
                  <a:schemeClr val="tx1">
                    <a:lumMod val="10000"/>
                    <a:lumOff val="90000"/>
                  </a:schemeClr>
                </a:solidFill>
                <a:effectLst/>
                <a:highlight>
                  <a:srgbClr val="800000"/>
                </a:highlight>
                <a:latin typeface="Verdana" panose="020B0604030504040204" pitchFamily="34" charset="0"/>
              </a:rPr>
              <a:t>7.5 million </a:t>
            </a:r>
            <a:r>
              <a:rPr lang="en-US" b="0" i="0" dirty="0">
                <a:solidFill>
                  <a:srgbClr val="232323"/>
                </a:solidFill>
                <a:effectLst/>
                <a:latin typeface="Verdana" panose="020B0604030504040204" pitchFamily="34" charset="0"/>
              </a:rPr>
              <a:t>people are drug-addicted. </a:t>
            </a:r>
            <a:r>
              <a:rPr lang="en-US" b="0" i="0" dirty="0">
                <a:solidFill>
                  <a:schemeClr val="bg1">
                    <a:lumMod val="20000"/>
                    <a:lumOff val="80000"/>
                  </a:schemeClr>
                </a:solidFill>
                <a:effectLst/>
                <a:highlight>
                  <a:srgbClr val="800000"/>
                </a:highlight>
                <a:latin typeface="Verdana" panose="020B0604030504040204" pitchFamily="34" charset="0"/>
              </a:rPr>
              <a:t>80 percent </a:t>
            </a:r>
            <a:r>
              <a:rPr lang="en-US" b="0" i="0" dirty="0">
                <a:solidFill>
                  <a:srgbClr val="232323"/>
                </a:solidFill>
                <a:effectLst/>
                <a:latin typeface="Verdana" panose="020B0604030504040204" pitchFamily="34" charset="0"/>
              </a:rPr>
              <a:t>of them are young people, 50 percent of whom are involved in multiple criminal activities.</a:t>
            </a:r>
          </a:p>
          <a:p>
            <a:pPr>
              <a:buClr>
                <a:schemeClr val="dk1"/>
              </a:buClr>
              <a:buSzPts val="1100"/>
            </a:pPr>
            <a:endParaRPr lang="en-US" b="0" i="0" dirty="0">
              <a:solidFill>
                <a:srgbClr val="232323"/>
              </a:solidFill>
              <a:effectLst/>
              <a:latin typeface="Verdana" panose="020B0604030504040204" pitchFamily="34" charset="0"/>
            </a:endParaRPr>
          </a:p>
          <a:p>
            <a:pPr>
              <a:buClr>
                <a:schemeClr val="dk1"/>
              </a:buClr>
              <a:buSzPts val="1100"/>
            </a:pPr>
            <a:r>
              <a:rPr lang="en-US" b="0" i="0" dirty="0">
                <a:solidFill>
                  <a:schemeClr val="tx1">
                    <a:lumMod val="10000"/>
                    <a:lumOff val="90000"/>
                  </a:schemeClr>
                </a:solidFill>
                <a:effectLst/>
                <a:highlight>
                  <a:srgbClr val="800000"/>
                </a:highlight>
                <a:latin typeface="Verdana" panose="020B0604030504040204" pitchFamily="34" charset="0"/>
              </a:rPr>
              <a:t>48%</a:t>
            </a:r>
            <a:r>
              <a:rPr lang="en-US" b="0" i="0" dirty="0">
                <a:solidFill>
                  <a:schemeClr val="tx1">
                    <a:lumMod val="10000"/>
                    <a:lumOff val="90000"/>
                  </a:schemeClr>
                </a:solidFill>
                <a:effectLst/>
                <a:latin typeface="Verdana" panose="020B0604030504040204" pitchFamily="34" charset="0"/>
              </a:rPr>
              <a:t> </a:t>
            </a:r>
            <a:r>
              <a:rPr lang="en-US" b="0" i="0" dirty="0">
                <a:solidFill>
                  <a:srgbClr val="232323"/>
                </a:solidFill>
                <a:effectLst/>
                <a:latin typeface="Verdana" panose="020B0604030504040204" pitchFamily="34" charset="0"/>
              </a:rPr>
              <a:t>of drug users are</a:t>
            </a:r>
            <a:r>
              <a:rPr lang="en-US" b="0" i="0" dirty="0">
                <a:solidFill>
                  <a:schemeClr val="tx1">
                    <a:lumMod val="10000"/>
                    <a:lumOff val="90000"/>
                  </a:schemeClr>
                </a:solidFill>
                <a:effectLst/>
                <a:latin typeface="Verdana" panose="020B0604030504040204" pitchFamily="34" charset="0"/>
              </a:rPr>
              <a:t> </a:t>
            </a:r>
            <a:r>
              <a:rPr lang="en-US" b="0" i="0" dirty="0">
                <a:solidFill>
                  <a:schemeClr val="tx1">
                    <a:lumMod val="10000"/>
                    <a:lumOff val="90000"/>
                  </a:schemeClr>
                </a:solidFill>
                <a:effectLst/>
                <a:highlight>
                  <a:srgbClr val="800000"/>
                </a:highlight>
                <a:latin typeface="Verdana" panose="020B0604030504040204" pitchFamily="34" charset="0"/>
              </a:rPr>
              <a:t>educated</a:t>
            </a:r>
            <a:r>
              <a:rPr lang="en-US" b="0" i="0" dirty="0">
                <a:solidFill>
                  <a:schemeClr val="tx1">
                    <a:lumMod val="10000"/>
                    <a:lumOff val="90000"/>
                  </a:schemeClr>
                </a:solidFill>
                <a:effectLst/>
                <a:latin typeface="Verdana" panose="020B0604030504040204" pitchFamily="34" charset="0"/>
              </a:rPr>
              <a:t> </a:t>
            </a:r>
            <a:r>
              <a:rPr lang="en-US" b="0" i="0" dirty="0">
                <a:solidFill>
                  <a:srgbClr val="232323"/>
                </a:solidFill>
                <a:effectLst/>
                <a:latin typeface="Verdana" panose="020B0604030504040204" pitchFamily="34" charset="0"/>
              </a:rPr>
              <a:t>and </a:t>
            </a:r>
            <a:r>
              <a:rPr lang="en-US" b="0" i="0" dirty="0">
                <a:solidFill>
                  <a:schemeClr val="tx1">
                    <a:lumMod val="10000"/>
                    <a:lumOff val="90000"/>
                  </a:schemeClr>
                </a:solidFill>
                <a:effectLst/>
                <a:highlight>
                  <a:srgbClr val="800000"/>
                </a:highlight>
                <a:latin typeface="Verdana" panose="020B0604030504040204" pitchFamily="34" charset="0"/>
              </a:rPr>
              <a:t>40 percent </a:t>
            </a:r>
            <a:r>
              <a:rPr lang="en-US" b="0" i="0" dirty="0">
                <a:solidFill>
                  <a:srgbClr val="232323"/>
                </a:solidFill>
                <a:effectLst/>
                <a:latin typeface="Verdana" panose="020B0604030504040204" pitchFamily="34" charset="0"/>
              </a:rPr>
              <a:t>are </a:t>
            </a:r>
            <a:r>
              <a:rPr lang="en-US" b="0" i="0" dirty="0">
                <a:solidFill>
                  <a:schemeClr val="bg1">
                    <a:lumMod val="20000"/>
                    <a:lumOff val="80000"/>
                  </a:schemeClr>
                </a:solidFill>
                <a:effectLst/>
                <a:highlight>
                  <a:srgbClr val="800000"/>
                </a:highlight>
                <a:latin typeface="Verdana" panose="020B0604030504040204" pitchFamily="34" charset="0"/>
              </a:rPr>
              <a:t>uneducated</a:t>
            </a:r>
            <a:r>
              <a:rPr lang="en-US" b="0" i="0" dirty="0">
                <a:solidFill>
                  <a:srgbClr val="232323"/>
                </a:solidFill>
                <a:effectLst/>
                <a:latin typeface="Verdana" panose="020B0604030504040204" pitchFamily="34" charset="0"/>
              </a:rPr>
              <a:t> out of the number. This drug addiction is one of the main reason to commit criminal offenses in Dhaka city</a:t>
            </a:r>
          </a:p>
          <a:p>
            <a:pPr>
              <a:buClr>
                <a:schemeClr val="dk1"/>
              </a:buClr>
              <a:buSzPts val="1100"/>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449424" y="-299436"/>
            <a:ext cx="5810100" cy="142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Depression &amp; Mental Disorder</a:t>
            </a:r>
          </a:p>
        </p:txBody>
      </p:sp>
      <p:pic>
        <p:nvPicPr>
          <p:cNvPr id="4651" name="Google Shape;4651;p48"/>
          <p:cNvPicPr preferRelativeResize="0"/>
          <p:nvPr/>
        </p:nvPicPr>
        <p:blipFill>
          <a:blip r:embed="rId3"/>
          <a:srcRect l="21963" r="21963"/>
          <a:stretch/>
        </p:blipFill>
        <p:spPr>
          <a:xfrm rot="900000">
            <a:off x="6213590" y="1213996"/>
            <a:ext cx="2374758" cy="2644447"/>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7894951" y="3974161"/>
            <a:ext cx="456981" cy="16062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21012430">
            <a:off x="6409763" y="929410"/>
            <a:ext cx="635031" cy="19886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513357" y="1013954"/>
            <a:ext cx="3433285" cy="165556"/>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381460" y="4262092"/>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506058" y="1096732"/>
            <a:ext cx="5213243" cy="33717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400" b="0" i="0" dirty="0">
                <a:solidFill>
                  <a:srgbClr val="232323"/>
                </a:solidFill>
                <a:effectLst/>
                <a:latin typeface="Verdana" panose="020B0604030504040204" pitchFamily="34" charset="0"/>
              </a:rPr>
              <a:t>Depression and mental disorders can contribute to criminal behavior due to factors such as:</a:t>
            </a:r>
          </a:p>
          <a:p>
            <a:pPr>
              <a:buClr>
                <a:schemeClr val="dk1"/>
              </a:buClr>
              <a:buSzPts val="1100"/>
            </a:pPr>
            <a:endParaRPr lang="en-US" sz="1400" b="0" i="0" dirty="0">
              <a:solidFill>
                <a:srgbClr val="232323"/>
              </a:solidFill>
              <a:effectLst/>
              <a:latin typeface="Verdana" panose="020B0604030504040204" pitchFamily="34" charset="0"/>
            </a:endParaRPr>
          </a:p>
          <a:p>
            <a:pPr marL="285750" indent="-285750">
              <a:buClr>
                <a:schemeClr val="dk1"/>
              </a:buClr>
              <a:buSzPts val="1100"/>
              <a:buFont typeface="Arial" panose="020B0604020202020204" pitchFamily="34" charset="0"/>
              <a:buChar char="•"/>
            </a:pPr>
            <a:r>
              <a:rPr lang="en-US" sz="1400" b="0" i="0" dirty="0">
                <a:solidFill>
                  <a:schemeClr val="accent3">
                    <a:lumMod val="75000"/>
                  </a:schemeClr>
                </a:solidFill>
                <a:effectLst/>
                <a:latin typeface="Verdana" panose="020B0604030504040204" pitchFamily="34" charset="0"/>
              </a:rPr>
              <a:t> impaired decision-making</a:t>
            </a:r>
          </a:p>
          <a:p>
            <a:pPr marL="342900" indent="-342900">
              <a:buClr>
                <a:schemeClr val="dk1"/>
              </a:buClr>
              <a:buSzPts val="1100"/>
              <a:buFont typeface="Arial" panose="020B0604020202020204" pitchFamily="34" charset="0"/>
              <a:buChar char="•"/>
            </a:pPr>
            <a:r>
              <a:rPr lang="en-US" sz="1400" b="0" i="0" dirty="0">
                <a:solidFill>
                  <a:schemeClr val="accent3">
                    <a:lumMod val="75000"/>
                  </a:schemeClr>
                </a:solidFill>
                <a:effectLst/>
                <a:latin typeface="Verdana" panose="020B0604030504040204" pitchFamily="34" charset="0"/>
              </a:rPr>
              <a:t>substance abuse as a coping mechanism</a:t>
            </a:r>
          </a:p>
          <a:p>
            <a:pPr marL="342900" indent="-342900">
              <a:buClr>
                <a:schemeClr val="dk1"/>
              </a:buClr>
              <a:buSzPts val="1100"/>
              <a:buFont typeface="Arial" panose="020B0604020202020204" pitchFamily="34" charset="0"/>
              <a:buChar char="•"/>
            </a:pPr>
            <a:r>
              <a:rPr lang="en-US" sz="1400" b="0" i="0" dirty="0">
                <a:solidFill>
                  <a:schemeClr val="accent3">
                    <a:lumMod val="75000"/>
                  </a:schemeClr>
                </a:solidFill>
                <a:effectLst/>
                <a:latin typeface="Verdana" panose="020B0604030504040204" pitchFamily="34" charset="0"/>
              </a:rPr>
              <a:t>poverty and homelessness leading to desperation self-medication attempts</a:t>
            </a:r>
          </a:p>
          <a:p>
            <a:pPr marL="342900" indent="-342900">
              <a:buClr>
                <a:schemeClr val="dk1"/>
              </a:buClr>
              <a:buSzPts val="1100"/>
              <a:buFont typeface="Arial" panose="020B0604020202020204" pitchFamily="34" charset="0"/>
              <a:buChar char="•"/>
            </a:pPr>
            <a:r>
              <a:rPr lang="en-US" sz="1400" b="0" i="0" dirty="0">
                <a:solidFill>
                  <a:schemeClr val="accent3">
                    <a:lumMod val="75000"/>
                  </a:schemeClr>
                </a:solidFill>
                <a:effectLst/>
                <a:latin typeface="Verdana" panose="020B0604030504040204" pitchFamily="34" charset="0"/>
              </a:rPr>
              <a:t>lack of social support fostering anger and isolation reduced ability to comprehend consequences</a:t>
            </a:r>
          </a:p>
          <a:p>
            <a:pPr marL="342900" indent="-342900">
              <a:buClr>
                <a:schemeClr val="dk1"/>
              </a:buClr>
              <a:buSzPts val="1100"/>
              <a:buFont typeface="Arial" panose="020B0604020202020204" pitchFamily="34" charset="0"/>
              <a:buChar char="•"/>
            </a:pPr>
            <a:r>
              <a:rPr lang="en-US" sz="1400" b="0" i="0" dirty="0">
                <a:solidFill>
                  <a:schemeClr val="accent3">
                    <a:lumMod val="75000"/>
                  </a:schemeClr>
                </a:solidFill>
                <a:effectLst/>
                <a:latin typeface="Verdana" panose="020B0604030504040204" pitchFamily="34" charset="0"/>
              </a:rPr>
              <a:t>the interaction of co-occurring disorders.</a:t>
            </a:r>
            <a:r>
              <a:rPr lang="en-US" sz="1400" b="0" i="0" dirty="0">
                <a:solidFill>
                  <a:srgbClr val="232323"/>
                </a:solidFill>
                <a:effectLst/>
                <a:latin typeface="Verdana" panose="020B0604030504040204" pitchFamily="34" charset="0"/>
              </a:rPr>
              <a:t> </a:t>
            </a:r>
          </a:p>
          <a:p>
            <a:pPr marL="342900" indent="-342900">
              <a:buClr>
                <a:schemeClr val="dk1"/>
              </a:buClr>
              <a:buSzPts val="1100"/>
              <a:buFont typeface="Arial" panose="020B0604020202020204" pitchFamily="34" charset="0"/>
              <a:buChar char="•"/>
            </a:pPr>
            <a:endParaRPr lang="en-US" dirty="0">
              <a:solidFill>
                <a:srgbClr val="232323"/>
              </a:solidFill>
              <a:latin typeface="Verdana" panose="020B0604030504040204" pitchFamily="34" charset="0"/>
            </a:endParaRPr>
          </a:p>
          <a:p>
            <a:pPr>
              <a:buClr>
                <a:schemeClr val="dk1"/>
              </a:buClr>
              <a:buSzPts val="1100"/>
            </a:pPr>
            <a:r>
              <a:rPr lang="en-US" sz="1400" b="0" i="0" dirty="0">
                <a:solidFill>
                  <a:srgbClr val="232323"/>
                </a:solidFill>
                <a:effectLst/>
                <a:latin typeface="Verdana" panose="020B0604030504040204" pitchFamily="34" charset="0"/>
              </a:rPr>
              <a:t>However, it's important to note that while these factors might increase the risk, the majority of individuals with mental disorders do not engage in criminal activities, and with proper support and treatment, the likelihood of such behavior can be significantly reduced</a:t>
            </a:r>
            <a:endParaRPr lang="en-US" b="0" i="0" dirty="0">
              <a:solidFill>
                <a:srgbClr val="232323"/>
              </a:solidFill>
              <a:effectLst/>
              <a:latin typeface="Verdana" panose="020B0604030504040204" pitchFamily="34" charset="0"/>
            </a:endParaRPr>
          </a:p>
          <a:p>
            <a:pPr>
              <a:buClr>
                <a:schemeClr val="dk1"/>
              </a:buClr>
              <a:buSzPts val="1100"/>
            </a:pPr>
            <a:endParaRPr lang="en-US" dirty="0"/>
          </a:p>
        </p:txBody>
      </p:sp>
    </p:spTree>
    <p:extLst>
      <p:ext uri="{BB962C8B-B14F-4D97-AF65-F5344CB8AC3E}">
        <p14:creationId xmlns:p14="http://schemas.microsoft.com/office/powerpoint/2010/main" val="41094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dirty="0"/>
          </a:p>
        </p:txBody>
      </p:sp>
      <p:sp>
        <p:nvSpPr>
          <p:cNvPr id="1250" name="Google Shape;1250;p39"/>
          <p:cNvSpPr txBox="1">
            <a:spLocks noGrp="1"/>
          </p:cNvSpPr>
          <p:nvPr>
            <p:ph type="title" idx="5"/>
          </p:nvPr>
        </p:nvSpPr>
        <p:spPr>
          <a:xfrm>
            <a:off x="1710600" y="1420975"/>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dirty="0"/>
          </a:p>
        </p:txBody>
      </p:sp>
      <p:sp>
        <p:nvSpPr>
          <p:cNvPr id="1251" name="Google Shape;1251;p39"/>
          <p:cNvSpPr txBox="1">
            <a:spLocks noGrp="1"/>
          </p:cNvSpPr>
          <p:nvPr>
            <p:ph type="title" idx="6"/>
          </p:nvPr>
        </p:nvSpPr>
        <p:spPr>
          <a:xfrm>
            <a:off x="1710600" y="3159197"/>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dirty="0"/>
          </a:p>
        </p:txBody>
      </p:sp>
      <p:sp>
        <p:nvSpPr>
          <p:cNvPr id="1252" name="Google Shape;1252;p39"/>
          <p:cNvSpPr txBox="1">
            <a:spLocks noGrp="1"/>
          </p:cNvSpPr>
          <p:nvPr>
            <p:ph type="title" idx="7"/>
          </p:nvPr>
        </p:nvSpPr>
        <p:spPr>
          <a:xfrm>
            <a:off x="5324274" y="1420975"/>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dirty="0"/>
          </a:p>
        </p:txBody>
      </p:sp>
      <p:sp>
        <p:nvSpPr>
          <p:cNvPr id="1253" name="Google Shape;1253;p39"/>
          <p:cNvSpPr txBox="1">
            <a:spLocks noGrp="1"/>
          </p:cNvSpPr>
          <p:nvPr>
            <p:ph type="title" idx="8"/>
          </p:nvPr>
        </p:nvSpPr>
        <p:spPr>
          <a:xfrm>
            <a:off x="5324274" y="3159197"/>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dirty="0"/>
          </a:p>
        </p:txBody>
      </p:sp>
      <p:sp>
        <p:nvSpPr>
          <p:cNvPr id="1254" name="Google Shape;1254;p39"/>
          <p:cNvSpPr txBox="1">
            <a:spLocks noGrp="1"/>
          </p:cNvSpPr>
          <p:nvPr>
            <p:ph type="subTitle" idx="9"/>
          </p:nvPr>
        </p:nvSpPr>
        <p:spPr>
          <a:xfrm>
            <a:off x="1710600" y="2056575"/>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crime? </a:t>
            </a:r>
            <a:endParaRPr dirty="0"/>
          </a:p>
        </p:txBody>
      </p:sp>
      <p:sp>
        <p:nvSpPr>
          <p:cNvPr id="1255" name="Google Shape;1255;p39"/>
          <p:cNvSpPr txBox="1">
            <a:spLocks noGrp="1"/>
          </p:cNvSpPr>
          <p:nvPr>
            <p:ph type="subTitle" idx="13"/>
          </p:nvPr>
        </p:nvSpPr>
        <p:spPr>
          <a:xfrm>
            <a:off x="5324274" y="2056575"/>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Crime in Dhaka City</a:t>
            </a:r>
            <a:endParaRPr dirty="0"/>
          </a:p>
        </p:txBody>
      </p:sp>
      <p:sp>
        <p:nvSpPr>
          <p:cNvPr id="1256" name="Google Shape;1256;p39"/>
          <p:cNvSpPr txBox="1">
            <a:spLocks noGrp="1"/>
          </p:cNvSpPr>
          <p:nvPr>
            <p:ph type="subTitle" idx="14"/>
          </p:nvPr>
        </p:nvSpPr>
        <p:spPr>
          <a:xfrm>
            <a:off x="1710600" y="3794850"/>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Types of crime</a:t>
            </a:r>
            <a:endParaRPr dirty="0"/>
          </a:p>
        </p:txBody>
      </p:sp>
      <p:sp>
        <p:nvSpPr>
          <p:cNvPr id="1257" name="Google Shape;1257;p39"/>
          <p:cNvSpPr txBox="1">
            <a:spLocks noGrp="1"/>
          </p:cNvSpPr>
          <p:nvPr>
            <p:ph type="subTitle" idx="15"/>
          </p:nvPr>
        </p:nvSpPr>
        <p:spPr>
          <a:xfrm>
            <a:off x="5324274" y="3794850"/>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&amp; Statistics</a:t>
            </a:r>
            <a:endParaRPr dirty="0"/>
          </a:p>
        </p:txBody>
      </p:sp>
      <p:sp>
        <p:nvSpPr>
          <p:cNvPr id="1258" name="Google Shape;1258;p39"/>
          <p:cNvSpPr/>
          <p:nvPr/>
        </p:nvSpPr>
        <p:spPr>
          <a:xfrm>
            <a:off x="831725" y="1075725"/>
            <a:ext cx="815379" cy="81042"/>
          </a:xfrm>
          <a:custGeom>
            <a:avLst/>
            <a:gdLst/>
            <a:ahLst/>
            <a:cxnLst/>
            <a:rect l="l" t="t" r="r" b="b"/>
            <a:pathLst>
              <a:path w="192989" h="6666" extrusionOk="0">
                <a:moveTo>
                  <a:pt x="103726" y="0"/>
                </a:moveTo>
                <a:cubicBezTo>
                  <a:pt x="71135" y="0"/>
                  <a:pt x="38544" y="722"/>
                  <a:pt x="5953" y="2050"/>
                </a:cubicBezTo>
                <a:cubicBezTo>
                  <a:pt x="1845" y="2255"/>
                  <a:pt x="1" y="6666"/>
                  <a:pt x="4518" y="6666"/>
                </a:cubicBezTo>
                <a:cubicBezTo>
                  <a:pt x="4617" y="6666"/>
                  <a:pt x="4723" y="6559"/>
                  <a:pt x="4928" y="6559"/>
                </a:cubicBezTo>
                <a:cubicBezTo>
                  <a:pt x="37413" y="5231"/>
                  <a:pt x="70003" y="4509"/>
                  <a:pt x="102594" y="4509"/>
                </a:cubicBezTo>
                <a:cubicBezTo>
                  <a:pt x="130782" y="4509"/>
                  <a:pt x="158864" y="5026"/>
                  <a:pt x="186945" y="6051"/>
                </a:cubicBezTo>
                <a:lnTo>
                  <a:pt x="187150" y="6051"/>
                </a:lnTo>
                <a:cubicBezTo>
                  <a:pt x="191348" y="6051"/>
                  <a:pt x="192988" y="1746"/>
                  <a:pt x="188069" y="1541"/>
                </a:cubicBezTo>
                <a:cubicBezTo>
                  <a:pt x="159987" y="517"/>
                  <a:pt x="131906" y="0"/>
                  <a:pt x="103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9" name="Google Shape;1259;p39"/>
          <p:cNvGrpSpPr/>
          <p:nvPr/>
        </p:nvGrpSpPr>
        <p:grpSpPr>
          <a:xfrm>
            <a:off x="871748" y="1111593"/>
            <a:ext cx="1087665" cy="105970"/>
            <a:chOff x="609671" y="3834469"/>
            <a:chExt cx="3433285" cy="145403"/>
          </a:xfrm>
        </p:grpSpPr>
        <p:sp>
          <p:nvSpPr>
            <p:cNvPr id="1260" name="Google Shape;1260;p39"/>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39"/>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39"/>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39"/>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39"/>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39"/>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39"/>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39"/>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39"/>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39"/>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39"/>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39"/>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39"/>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39"/>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39"/>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39"/>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39"/>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39"/>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39"/>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39"/>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39"/>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39"/>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39"/>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39"/>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39"/>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9"/>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9"/>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39"/>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39"/>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39"/>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39"/>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39"/>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39"/>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39"/>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39"/>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9"/>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9"/>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9"/>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39"/>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9"/>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39"/>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39"/>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9"/>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9"/>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9"/>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9"/>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9"/>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9"/>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9"/>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39"/>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39"/>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9"/>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39"/>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39"/>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39"/>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9"/>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9"/>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39"/>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39"/>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39"/>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39"/>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39"/>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39"/>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39"/>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39"/>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39"/>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39"/>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39"/>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39"/>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39"/>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39"/>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39"/>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39"/>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39"/>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39"/>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9"/>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9"/>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9"/>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9"/>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9"/>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9"/>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9"/>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42" name="Google Shape;1342;p39"/>
          <p:cNvGrpSpPr/>
          <p:nvPr/>
        </p:nvGrpSpPr>
        <p:grpSpPr>
          <a:xfrm rot="-316867">
            <a:off x="1107393" y="3189187"/>
            <a:ext cx="616396" cy="387618"/>
            <a:chOff x="2327100" y="3086775"/>
            <a:chExt cx="817500" cy="472950"/>
          </a:xfrm>
        </p:grpSpPr>
        <p:sp>
          <p:nvSpPr>
            <p:cNvPr id="1343" name="Google Shape;1343;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5" name="Google Shape;1505;p39"/>
          <p:cNvGrpSpPr/>
          <p:nvPr/>
        </p:nvGrpSpPr>
        <p:grpSpPr>
          <a:xfrm rot="-316867">
            <a:off x="1107393" y="1450966"/>
            <a:ext cx="616396" cy="387618"/>
            <a:chOff x="2327100" y="3086775"/>
            <a:chExt cx="817500" cy="472950"/>
          </a:xfrm>
        </p:grpSpPr>
        <p:sp>
          <p:nvSpPr>
            <p:cNvPr id="1506" name="Google Shape;1506;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8" name="Google Shape;1668;p39"/>
          <p:cNvGrpSpPr/>
          <p:nvPr/>
        </p:nvGrpSpPr>
        <p:grpSpPr>
          <a:xfrm rot="-316867">
            <a:off x="4681043" y="3189187"/>
            <a:ext cx="616396" cy="387618"/>
            <a:chOff x="2327100" y="3086775"/>
            <a:chExt cx="817500" cy="472950"/>
          </a:xfrm>
        </p:grpSpPr>
        <p:sp>
          <p:nvSpPr>
            <p:cNvPr id="1669" name="Google Shape;1669;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31" name="Google Shape;1831;p39"/>
          <p:cNvGrpSpPr/>
          <p:nvPr/>
        </p:nvGrpSpPr>
        <p:grpSpPr>
          <a:xfrm rot="-316867">
            <a:off x="4681043" y="1450966"/>
            <a:ext cx="616396" cy="387618"/>
            <a:chOff x="2327100" y="3086775"/>
            <a:chExt cx="817500" cy="472950"/>
          </a:xfrm>
        </p:grpSpPr>
        <p:sp>
          <p:nvSpPr>
            <p:cNvPr id="1832" name="Google Shape;1832;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343794" y="-10331"/>
            <a:ext cx="5810100" cy="142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Religion</a:t>
            </a:r>
          </a:p>
        </p:txBody>
      </p:sp>
      <p:pic>
        <p:nvPicPr>
          <p:cNvPr id="4651" name="Google Shape;4651;p48"/>
          <p:cNvPicPr preferRelativeResize="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041" t="-3569" r="25611"/>
          <a:stretch/>
        </p:blipFill>
        <p:spPr>
          <a:xfrm rot="20618601">
            <a:off x="5794637" y="726411"/>
            <a:ext cx="2781907" cy="2988703"/>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1302284">
            <a:off x="7806268" y="385971"/>
            <a:ext cx="708414" cy="240123"/>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18993207">
            <a:off x="5090402" y="989896"/>
            <a:ext cx="795465" cy="234989"/>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442306" y="1252053"/>
            <a:ext cx="1748697" cy="133784"/>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4981773" y="3632976"/>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45244" y="1526623"/>
            <a:ext cx="5213243" cy="33717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latin typeface="Verdana" panose="020B0604030504040204" pitchFamily="34" charset="0"/>
                <a:ea typeface="Verdana" panose="020B0604030504040204" pitchFamily="34" charset="0"/>
              </a:rPr>
              <a:t>Even in modern times, unfortunate societal divisions stem from religion. Despite being a fundamental human right, many are denied the freedom to practice their own faith, breeding resentment. Conflicts over differing beliefs have led to tragic incidents, claiming innocent lives. This ongoing struggle over ancient ideologies is disheartening in the 21st century, despite advancements elsewhere. Religious extremists commit numerous crimes, using religion to advance their agendas and sometimes resorting to destruction to assert dominance over other faiths.</a:t>
            </a:r>
          </a:p>
        </p:txBody>
      </p:sp>
      <p:grpSp>
        <p:nvGrpSpPr>
          <p:cNvPr id="253" name="Google Shape;9842;p62">
            <a:extLst>
              <a:ext uri="{FF2B5EF4-FFF2-40B4-BE49-F238E27FC236}">
                <a16:creationId xmlns:a16="http://schemas.microsoft.com/office/drawing/2014/main" id="{CFAD72DB-41EA-44AB-AA91-33DE3B7AA2C3}"/>
              </a:ext>
            </a:extLst>
          </p:cNvPr>
          <p:cNvGrpSpPr/>
          <p:nvPr/>
        </p:nvGrpSpPr>
        <p:grpSpPr>
          <a:xfrm rot="21136961">
            <a:off x="6153894" y="2571750"/>
            <a:ext cx="809850" cy="364750"/>
            <a:chOff x="5002225" y="2416050"/>
            <a:chExt cx="809850" cy="364750"/>
          </a:xfrm>
        </p:grpSpPr>
        <p:sp>
          <p:nvSpPr>
            <p:cNvPr id="254" name="Google Shape;9843;p62">
              <a:extLst>
                <a:ext uri="{FF2B5EF4-FFF2-40B4-BE49-F238E27FC236}">
                  <a16:creationId xmlns:a16="http://schemas.microsoft.com/office/drawing/2014/main" id="{22FBB090-5D96-44E6-AF89-6CB4410D1E4D}"/>
                </a:ext>
              </a:extLst>
            </p:cNvPr>
            <p:cNvSpPr/>
            <p:nvPr/>
          </p:nvSpPr>
          <p:spPr>
            <a:xfrm>
              <a:off x="5108925" y="2760750"/>
              <a:ext cx="6200" cy="3125"/>
            </a:xfrm>
            <a:custGeom>
              <a:avLst/>
              <a:gdLst/>
              <a:ahLst/>
              <a:cxnLst/>
              <a:rect l="l" t="t" r="r" b="b"/>
              <a:pathLst>
                <a:path w="248" h="125" extrusionOk="0">
                  <a:moveTo>
                    <a:pt x="124" y="1"/>
                  </a:moveTo>
                  <a:lnTo>
                    <a:pt x="1" y="60"/>
                  </a:lnTo>
                  <a:lnTo>
                    <a:pt x="124" y="124"/>
                  </a:lnTo>
                  <a:cubicBezTo>
                    <a:pt x="184" y="124"/>
                    <a:pt x="248"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844;p62">
              <a:extLst>
                <a:ext uri="{FF2B5EF4-FFF2-40B4-BE49-F238E27FC236}">
                  <a16:creationId xmlns:a16="http://schemas.microsoft.com/office/drawing/2014/main" id="{D39AAD20-56D7-413F-B2A2-F5C7C632DA57}"/>
                </a:ext>
              </a:extLst>
            </p:cNvPr>
            <p:cNvSpPr/>
            <p:nvPr/>
          </p:nvSpPr>
          <p:spPr>
            <a:xfrm>
              <a:off x="5093475" y="2745825"/>
              <a:ext cx="16950" cy="11850"/>
            </a:xfrm>
            <a:custGeom>
              <a:avLst/>
              <a:gdLst/>
              <a:ahLst/>
              <a:cxnLst/>
              <a:rect l="l" t="t" r="r" b="b"/>
              <a:pathLst>
                <a:path w="678" h="474" extrusionOk="0">
                  <a:moveTo>
                    <a:pt x="155" y="0"/>
                  </a:moveTo>
                  <a:cubicBezTo>
                    <a:pt x="64" y="0"/>
                    <a:pt x="0" y="30"/>
                    <a:pt x="0" y="103"/>
                  </a:cubicBezTo>
                  <a:cubicBezTo>
                    <a:pt x="183" y="103"/>
                    <a:pt x="183" y="162"/>
                    <a:pt x="371" y="162"/>
                  </a:cubicBezTo>
                  <a:cubicBezTo>
                    <a:pt x="495" y="227"/>
                    <a:pt x="495" y="350"/>
                    <a:pt x="431" y="350"/>
                  </a:cubicBezTo>
                  <a:cubicBezTo>
                    <a:pt x="495" y="350"/>
                    <a:pt x="554" y="474"/>
                    <a:pt x="678" y="474"/>
                  </a:cubicBezTo>
                  <a:cubicBezTo>
                    <a:pt x="619" y="286"/>
                    <a:pt x="495" y="162"/>
                    <a:pt x="307" y="103"/>
                  </a:cubicBezTo>
                  <a:cubicBezTo>
                    <a:pt x="248" y="39"/>
                    <a:pt x="307" y="39"/>
                    <a:pt x="371" y="39"/>
                  </a:cubicBezTo>
                  <a:cubicBezTo>
                    <a:pt x="294" y="14"/>
                    <a:pt x="218" y="0"/>
                    <a:pt x="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845;p62">
              <a:extLst>
                <a:ext uri="{FF2B5EF4-FFF2-40B4-BE49-F238E27FC236}">
                  <a16:creationId xmlns:a16="http://schemas.microsoft.com/office/drawing/2014/main" id="{0D1A7344-D60F-48FC-9AD8-AC62A749119B}"/>
                </a:ext>
              </a:extLst>
            </p:cNvPr>
            <p:cNvSpPr/>
            <p:nvPr/>
          </p:nvSpPr>
          <p:spPr>
            <a:xfrm>
              <a:off x="5042400" y="2511875"/>
              <a:ext cx="1650" cy="25"/>
            </a:xfrm>
            <a:custGeom>
              <a:avLst/>
              <a:gdLst/>
              <a:ahLst/>
              <a:cxnLst/>
              <a:rect l="l" t="t" r="r" b="b"/>
              <a:pathLst>
                <a:path w="66" h="1" extrusionOk="0">
                  <a:moveTo>
                    <a:pt x="65"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846;p62">
              <a:extLst>
                <a:ext uri="{FF2B5EF4-FFF2-40B4-BE49-F238E27FC236}">
                  <a16:creationId xmlns:a16="http://schemas.microsoft.com/office/drawing/2014/main" id="{0D82770E-438C-4ED5-995B-432A5932A494}"/>
                </a:ext>
              </a:extLst>
            </p:cNvPr>
            <p:cNvSpPr/>
            <p:nvPr/>
          </p:nvSpPr>
          <p:spPr>
            <a:xfrm>
              <a:off x="5192375" y="244387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847;p62">
              <a:extLst>
                <a:ext uri="{FF2B5EF4-FFF2-40B4-BE49-F238E27FC236}">
                  <a16:creationId xmlns:a16="http://schemas.microsoft.com/office/drawing/2014/main" id="{C8736737-56B8-416F-A3C8-3C42FB07DADE}"/>
                </a:ext>
              </a:extLst>
            </p:cNvPr>
            <p:cNvSpPr/>
            <p:nvPr/>
          </p:nvSpPr>
          <p:spPr>
            <a:xfrm>
              <a:off x="5220200" y="2442375"/>
              <a:ext cx="3125" cy="1150"/>
            </a:xfrm>
            <a:custGeom>
              <a:avLst/>
              <a:gdLst/>
              <a:ahLst/>
              <a:cxnLst/>
              <a:rect l="l" t="t" r="r" b="b"/>
              <a:pathLst>
                <a:path w="125" h="46" extrusionOk="0">
                  <a:moveTo>
                    <a:pt x="1" y="1"/>
                  </a:moveTo>
                  <a:cubicBezTo>
                    <a:pt x="30" y="31"/>
                    <a:pt x="45" y="45"/>
                    <a:pt x="61" y="45"/>
                  </a:cubicBezTo>
                  <a:cubicBezTo>
                    <a:pt x="76" y="45"/>
                    <a:pt x="92" y="3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848;p62">
              <a:extLst>
                <a:ext uri="{FF2B5EF4-FFF2-40B4-BE49-F238E27FC236}">
                  <a16:creationId xmlns:a16="http://schemas.microsoft.com/office/drawing/2014/main" id="{C6F081B5-ED38-4F16-BFCF-9FEFB023BABC}"/>
                </a:ext>
              </a:extLst>
            </p:cNvPr>
            <p:cNvSpPr/>
            <p:nvPr/>
          </p:nvSpPr>
          <p:spPr>
            <a:xfrm>
              <a:off x="5044025" y="2508375"/>
              <a:ext cx="3100" cy="3525"/>
            </a:xfrm>
            <a:custGeom>
              <a:avLst/>
              <a:gdLst/>
              <a:ahLst/>
              <a:cxnLst/>
              <a:rect l="l" t="t" r="r" b="b"/>
              <a:pathLst>
                <a:path w="124" h="141" extrusionOk="0">
                  <a:moveTo>
                    <a:pt x="118" y="1"/>
                  </a:moveTo>
                  <a:cubicBezTo>
                    <a:pt x="113" y="1"/>
                    <a:pt x="105" y="9"/>
                    <a:pt x="94" y="21"/>
                  </a:cubicBezTo>
                  <a:lnTo>
                    <a:pt x="94" y="21"/>
                  </a:lnTo>
                  <a:cubicBezTo>
                    <a:pt x="104" y="18"/>
                    <a:pt x="114" y="17"/>
                    <a:pt x="124" y="17"/>
                  </a:cubicBezTo>
                  <a:cubicBezTo>
                    <a:pt x="124" y="6"/>
                    <a:pt x="122" y="1"/>
                    <a:pt x="118" y="1"/>
                  </a:cubicBezTo>
                  <a:close/>
                  <a:moveTo>
                    <a:pt x="94" y="21"/>
                  </a:moveTo>
                  <a:lnTo>
                    <a:pt x="94" y="21"/>
                  </a:lnTo>
                  <a:cubicBezTo>
                    <a:pt x="43" y="37"/>
                    <a:pt x="0" y="90"/>
                    <a:pt x="0" y="140"/>
                  </a:cubicBezTo>
                  <a:cubicBezTo>
                    <a:pt x="34" y="106"/>
                    <a:pt x="70" y="51"/>
                    <a:pt x="94"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849;p62">
              <a:extLst>
                <a:ext uri="{FF2B5EF4-FFF2-40B4-BE49-F238E27FC236}">
                  <a16:creationId xmlns:a16="http://schemas.microsoft.com/office/drawing/2014/main" id="{F3CFBFEE-F22D-41A9-9C01-9006E11FCE69}"/>
                </a:ext>
              </a:extLst>
            </p:cNvPr>
            <p:cNvSpPr/>
            <p:nvPr/>
          </p:nvSpPr>
          <p:spPr>
            <a:xfrm>
              <a:off x="5068750" y="2726750"/>
              <a:ext cx="3100" cy="1500"/>
            </a:xfrm>
            <a:custGeom>
              <a:avLst/>
              <a:gdLst/>
              <a:ahLst/>
              <a:cxnLst/>
              <a:rect l="l" t="t" r="r" b="b"/>
              <a:pathLst>
                <a:path w="124" h="60" extrusionOk="0">
                  <a:moveTo>
                    <a:pt x="0" y="1"/>
                  </a:moveTo>
                  <a:cubicBezTo>
                    <a:pt x="0" y="1"/>
                    <a:pt x="60" y="1"/>
                    <a:pt x="124" y="60"/>
                  </a:cubicBezTo>
                  <a:cubicBezTo>
                    <a:pt x="60" y="1"/>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850;p62">
              <a:extLst>
                <a:ext uri="{FF2B5EF4-FFF2-40B4-BE49-F238E27FC236}">
                  <a16:creationId xmlns:a16="http://schemas.microsoft.com/office/drawing/2014/main" id="{15901982-6956-448C-AC2A-2D1B639EA771}"/>
                </a:ext>
              </a:extLst>
            </p:cNvPr>
            <p:cNvSpPr/>
            <p:nvPr/>
          </p:nvSpPr>
          <p:spPr>
            <a:xfrm>
              <a:off x="5017675" y="2576775"/>
              <a:ext cx="1650" cy="3125"/>
            </a:xfrm>
            <a:custGeom>
              <a:avLst/>
              <a:gdLst/>
              <a:ahLst/>
              <a:cxnLst/>
              <a:rect l="l" t="t" r="r" b="b"/>
              <a:pathLst>
                <a:path w="66" h="125" extrusionOk="0">
                  <a:moveTo>
                    <a:pt x="1" y="1"/>
                  </a:moveTo>
                  <a:lnTo>
                    <a:pt x="1" y="65"/>
                  </a:lnTo>
                  <a:cubicBezTo>
                    <a:pt x="1" y="65"/>
                    <a:pt x="22" y="65"/>
                    <a:pt x="40" y="76"/>
                  </a:cubicBezTo>
                  <a:lnTo>
                    <a:pt x="40" y="76"/>
                  </a:lnTo>
                  <a:lnTo>
                    <a:pt x="1" y="1"/>
                  </a:lnTo>
                  <a:close/>
                  <a:moveTo>
                    <a:pt x="40" y="76"/>
                  </a:moveTo>
                  <a:lnTo>
                    <a:pt x="65" y="124"/>
                  </a:lnTo>
                  <a:cubicBezTo>
                    <a:pt x="65" y="99"/>
                    <a:pt x="54" y="85"/>
                    <a:pt x="40" y="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851;p62">
              <a:extLst>
                <a:ext uri="{FF2B5EF4-FFF2-40B4-BE49-F238E27FC236}">
                  <a16:creationId xmlns:a16="http://schemas.microsoft.com/office/drawing/2014/main" id="{DC75B7A4-5411-4510-9F6B-D97AD27C5268}"/>
                </a:ext>
              </a:extLst>
            </p:cNvPr>
            <p:cNvSpPr/>
            <p:nvPr/>
          </p:nvSpPr>
          <p:spPr>
            <a:xfrm>
              <a:off x="5020775" y="2629325"/>
              <a:ext cx="4725" cy="3125"/>
            </a:xfrm>
            <a:custGeom>
              <a:avLst/>
              <a:gdLst/>
              <a:ahLst/>
              <a:cxnLst/>
              <a:rect l="l" t="t" r="r" b="b"/>
              <a:pathLst>
                <a:path w="189" h="125" extrusionOk="0">
                  <a:moveTo>
                    <a:pt x="1" y="1"/>
                  </a:moveTo>
                  <a:cubicBezTo>
                    <a:pt x="65" y="65"/>
                    <a:pt x="124" y="65"/>
                    <a:pt x="124" y="124"/>
                  </a:cubicBezTo>
                  <a:lnTo>
                    <a:pt x="188" y="65"/>
                  </a:lnTo>
                  <a:cubicBezTo>
                    <a:pt x="188"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852;p62">
              <a:extLst>
                <a:ext uri="{FF2B5EF4-FFF2-40B4-BE49-F238E27FC236}">
                  <a16:creationId xmlns:a16="http://schemas.microsoft.com/office/drawing/2014/main" id="{E68460BE-85B1-449D-A660-9462DE65809D}"/>
                </a:ext>
              </a:extLst>
            </p:cNvPr>
            <p:cNvSpPr/>
            <p:nvPr/>
          </p:nvSpPr>
          <p:spPr>
            <a:xfrm>
              <a:off x="5068750" y="2708200"/>
              <a:ext cx="25" cy="1525"/>
            </a:xfrm>
            <a:custGeom>
              <a:avLst/>
              <a:gdLst/>
              <a:ahLst/>
              <a:cxnLst/>
              <a:rect l="l" t="t" r="r" b="b"/>
              <a:pathLst>
                <a:path w="1" h="61" extrusionOk="0">
                  <a:moveTo>
                    <a:pt x="0" y="1"/>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853;p62">
              <a:extLst>
                <a:ext uri="{FF2B5EF4-FFF2-40B4-BE49-F238E27FC236}">
                  <a16:creationId xmlns:a16="http://schemas.microsoft.com/office/drawing/2014/main" id="{F18CC051-15E8-4590-B871-66E9C018E857}"/>
                </a:ext>
              </a:extLst>
            </p:cNvPr>
            <p:cNvSpPr/>
            <p:nvPr/>
          </p:nvSpPr>
          <p:spPr>
            <a:xfrm>
              <a:off x="5028575" y="2539700"/>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854;p62">
              <a:extLst>
                <a:ext uri="{FF2B5EF4-FFF2-40B4-BE49-F238E27FC236}">
                  <a16:creationId xmlns:a16="http://schemas.microsoft.com/office/drawing/2014/main" id="{23A16CB7-03C9-40D5-A6CF-F616A5E335E3}"/>
                </a:ext>
              </a:extLst>
            </p:cNvPr>
            <p:cNvSpPr/>
            <p:nvPr/>
          </p:nvSpPr>
          <p:spPr>
            <a:xfrm>
              <a:off x="5142925" y="26849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855;p62">
              <a:extLst>
                <a:ext uri="{FF2B5EF4-FFF2-40B4-BE49-F238E27FC236}">
                  <a16:creationId xmlns:a16="http://schemas.microsoft.com/office/drawing/2014/main" id="{0A596B1D-5E69-4922-BF43-5EF2F74B506D}"/>
                </a:ext>
              </a:extLst>
            </p:cNvPr>
            <p:cNvSpPr/>
            <p:nvPr/>
          </p:nvSpPr>
          <p:spPr>
            <a:xfrm>
              <a:off x="5167650" y="2620050"/>
              <a:ext cx="25" cy="1625"/>
            </a:xfrm>
            <a:custGeom>
              <a:avLst/>
              <a:gdLst/>
              <a:ahLst/>
              <a:cxnLst/>
              <a:rect l="l" t="t" r="r" b="b"/>
              <a:pathLst>
                <a:path w="1" h="65" extrusionOk="0">
                  <a:moveTo>
                    <a:pt x="1" y="1"/>
                  </a:moveTo>
                  <a:lnTo>
                    <a:pt x="1" y="1"/>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856;p62">
              <a:extLst>
                <a:ext uri="{FF2B5EF4-FFF2-40B4-BE49-F238E27FC236}">
                  <a16:creationId xmlns:a16="http://schemas.microsoft.com/office/drawing/2014/main" id="{B57BF2A2-3CB5-4D0E-A9C9-7C2C66F6BDDE}"/>
                </a:ext>
              </a:extLst>
            </p:cNvPr>
            <p:cNvSpPr/>
            <p:nvPr/>
          </p:nvSpPr>
          <p:spPr>
            <a:xfrm>
              <a:off x="5274225" y="2442375"/>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857;p62">
              <a:extLst>
                <a:ext uri="{FF2B5EF4-FFF2-40B4-BE49-F238E27FC236}">
                  <a16:creationId xmlns:a16="http://schemas.microsoft.com/office/drawing/2014/main" id="{15EB114A-9C4E-49C7-8B0A-D1AFD0C9F169}"/>
                </a:ext>
              </a:extLst>
            </p:cNvPr>
            <p:cNvSpPr/>
            <p:nvPr/>
          </p:nvSpPr>
          <p:spPr>
            <a:xfrm>
              <a:off x="5736550" y="2519650"/>
              <a:ext cx="8550" cy="4600"/>
            </a:xfrm>
            <a:custGeom>
              <a:avLst/>
              <a:gdLst/>
              <a:ahLst/>
              <a:cxnLst/>
              <a:rect l="l" t="t" r="r" b="b"/>
              <a:pathLst>
                <a:path w="342" h="184" extrusionOk="0">
                  <a:moveTo>
                    <a:pt x="301" y="1"/>
                  </a:moveTo>
                  <a:cubicBezTo>
                    <a:pt x="301" y="18"/>
                    <a:pt x="270" y="20"/>
                    <a:pt x="231" y="20"/>
                  </a:cubicBezTo>
                  <a:cubicBezTo>
                    <a:pt x="219" y="20"/>
                    <a:pt x="206" y="20"/>
                    <a:pt x="193" y="20"/>
                  </a:cubicBezTo>
                  <a:cubicBezTo>
                    <a:pt x="101" y="20"/>
                    <a:pt x="0" y="29"/>
                    <a:pt x="118" y="184"/>
                  </a:cubicBezTo>
                  <a:cubicBezTo>
                    <a:pt x="82" y="113"/>
                    <a:pt x="92" y="93"/>
                    <a:pt x="121" y="93"/>
                  </a:cubicBezTo>
                  <a:cubicBezTo>
                    <a:pt x="161" y="93"/>
                    <a:pt x="235" y="130"/>
                    <a:pt x="281" y="130"/>
                  </a:cubicBezTo>
                  <a:cubicBezTo>
                    <a:pt x="322" y="130"/>
                    <a:pt x="342" y="102"/>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858;p62">
              <a:extLst>
                <a:ext uri="{FF2B5EF4-FFF2-40B4-BE49-F238E27FC236}">
                  <a16:creationId xmlns:a16="http://schemas.microsoft.com/office/drawing/2014/main" id="{809B32AD-11AE-4938-B718-B4D378EC8052}"/>
                </a:ext>
              </a:extLst>
            </p:cNvPr>
            <p:cNvSpPr/>
            <p:nvPr/>
          </p:nvSpPr>
          <p:spPr>
            <a:xfrm>
              <a:off x="5065650" y="2723650"/>
              <a:ext cx="1525" cy="1525"/>
            </a:xfrm>
            <a:custGeom>
              <a:avLst/>
              <a:gdLst/>
              <a:ahLst/>
              <a:cxnLst/>
              <a:rect l="l" t="t" r="r" b="b"/>
              <a:pathLst>
                <a:path w="61" h="61" extrusionOk="0">
                  <a:moveTo>
                    <a:pt x="60" y="60"/>
                  </a:moveTo>
                  <a:cubicBezTo>
                    <a:pt x="60" y="60"/>
                    <a:pt x="60" y="1"/>
                    <a:pt x="1" y="1"/>
                  </a:cubicBezTo>
                  <a:cubicBezTo>
                    <a:pt x="60" y="1"/>
                    <a:pt x="60" y="60"/>
                    <a:pt x="6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859;p62">
              <a:extLst>
                <a:ext uri="{FF2B5EF4-FFF2-40B4-BE49-F238E27FC236}">
                  <a16:creationId xmlns:a16="http://schemas.microsoft.com/office/drawing/2014/main" id="{AE3A9E76-0530-4AA6-8429-8BBCB2EEE1B8}"/>
                </a:ext>
              </a:extLst>
            </p:cNvPr>
            <p:cNvSpPr/>
            <p:nvPr/>
          </p:nvSpPr>
          <p:spPr>
            <a:xfrm>
              <a:off x="5744050" y="2519650"/>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860;p62">
              <a:extLst>
                <a:ext uri="{FF2B5EF4-FFF2-40B4-BE49-F238E27FC236}">
                  <a16:creationId xmlns:a16="http://schemas.microsoft.com/office/drawing/2014/main" id="{5D984FA7-19FF-444A-97C4-83A6074E364E}"/>
                </a:ext>
              </a:extLst>
            </p:cNvPr>
            <p:cNvSpPr/>
            <p:nvPr/>
          </p:nvSpPr>
          <p:spPr>
            <a:xfrm>
              <a:off x="5396375" y="2440775"/>
              <a:ext cx="1525" cy="1625"/>
            </a:xfrm>
            <a:custGeom>
              <a:avLst/>
              <a:gdLst/>
              <a:ahLst/>
              <a:cxnLst/>
              <a:rect l="l" t="t" r="r" b="b"/>
              <a:pathLst>
                <a:path w="61" h="65" extrusionOk="0">
                  <a:moveTo>
                    <a:pt x="1" y="1"/>
                  </a:moveTo>
                  <a:cubicBezTo>
                    <a:pt x="1" y="23"/>
                    <a:pt x="8" y="38"/>
                    <a:pt x="17" y="47"/>
                  </a:cubicBezTo>
                  <a:lnTo>
                    <a:pt x="17" y="47"/>
                  </a:lnTo>
                  <a:cubicBezTo>
                    <a:pt x="1" y="28"/>
                    <a:pt x="1" y="1"/>
                    <a:pt x="1" y="1"/>
                  </a:cubicBezTo>
                  <a:close/>
                  <a:moveTo>
                    <a:pt x="17" y="47"/>
                  </a:moveTo>
                  <a:cubicBezTo>
                    <a:pt x="26" y="57"/>
                    <a:pt x="40" y="65"/>
                    <a:pt x="60" y="65"/>
                  </a:cubicBezTo>
                  <a:cubicBezTo>
                    <a:pt x="60" y="65"/>
                    <a:pt x="35" y="65"/>
                    <a:pt x="17" y="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861;p62">
              <a:extLst>
                <a:ext uri="{FF2B5EF4-FFF2-40B4-BE49-F238E27FC236}">
                  <a16:creationId xmlns:a16="http://schemas.microsoft.com/office/drawing/2014/main" id="{A0C034B9-E574-44CB-B6DF-08D8631E31BD}"/>
                </a:ext>
              </a:extLst>
            </p:cNvPr>
            <p:cNvSpPr/>
            <p:nvPr/>
          </p:nvSpPr>
          <p:spPr>
            <a:xfrm>
              <a:off x="5306750" y="2436200"/>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862;p62">
              <a:extLst>
                <a:ext uri="{FF2B5EF4-FFF2-40B4-BE49-F238E27FC236}">
                  <a16:creationId xmlns:a16="http://schemas.microsoft.com/office/drawing/2014/main" id="{A7458813-395C-4DAE-B103-39B893E131C9}"/>
                </a:ext>
              </a:extLst>
            </p:cNvPr>
            <p:cNvSpPr/>
            <p:nvPr/>
          </p:nvSpPr>
          <p:spPr>
            <a:xfrm>
              <a:off x="5445850" y="2440775"/>
              <a:ext cx="3100" cy="25"/>
            </a:xfrm>
            <a:custGeom>
              <a:avLst/>
              <a:gdLst/>
              <a:ahLst/>
              <a:cxnLst/>
              <a:rect l="l" t="t" r="r" b="b"/>
              <a:pathLst>
                <a:path w="124" h="1" extrusionOk="0">
                  <a:moveTo>
                    <a:pt x="0" y="1"/>
                  </a:moveTo>
                  <a:lnTo>
                    <a:pt x="124" y="1"/>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863;p62">
              <a:extLst>
                <a:ext uri="{FF2B5EF4-FFF2-40B4-BE49-F238E27FC236}">
                  <a16:creationId xmlns:a16="http://schemas.microsoft.com/office/drawing/2014/main" id="{81236096-EA91-42CF-B6BB-F852650C41D9}"/>
                </a:ext>
              </a:extLst>
            </p:cNvPr>
            <p:cNvSpPr/>
            <p:nvPr/>
          </p:nvSpPr>
          <p:spPr>
            <a:xfrm>
              <a:off x="5492200" y="2440775"/>
              <a:ext cx="3125" cy="1625"/>
            </a:xfrm>
            <a:custGeom>
              <a:avLst/>
              <a:gdLst/>
              <a:ahLst/>
              <a:cxnLst/>
              <a:rect l="l" t="t" r="r" b="b"/>
              <a:pathLst>
                <a:path w="125" h="65" extrusionOk="0">
                  <a:moveTo>
                    <a:pt x="1" y="1"/>
                  </a:moveTo>
                  <a:lnTo>
                    <a:pt x="124" y="65"/>
                  </a:lnTo>
                  <a:cubicBezTo>
                    <a:pt x="124"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864;p62">
              <a:extLst>
                <a:ext uri="{FF2B5EF4-FFF2-40B4-BE49-F238E27FC236}">
                  <a16:creationId xmlns:a16="http://schemas.microsoft.com/office/drawing/2014/main" id="{35A86A08-9AD3-415A-8CD4-BAA1D2D5B84C}"/>
                </a:ext>
              </a:extLst>
            </p:cNvPr>
            <p:cNvSpPr/>
            <p:nvPr/>
          </p:nvSpPr>
          <p:spPr>
            <a:xfrm>
              <a:off x="5266575" y="2765325"/>
              <a:ext cx="9300" cy="3125"/>
            </a:xfrm>
            <a:custGeom>
              <a:avLst/>
              <a:gdLst/>
              <a:ahLst/>
              <a:cxnLst/>
              <a:rect l="l" t="t" r="r" b="b"/>
              <a:pathLst>
                <a:path w="372" h="125" extrusionOk="0">
                  <a:moveTo>
                    <a:pt x="307" y="1"/>
                  </a:moveTo>
                  <a:cubicBezTo>
                    <a:pt x="307" y="65"/>
                    <a:pt x="0" y="65"/>
                    <a:pt x="371" y="124"/>
                  </a:cubicBezTo>
                  <a:cubicBezTo>
                    <a:pt x="307" y="65"/>
                    <a:pt x="307" y="65"/>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865;p62">
              <a:extLst>
                <a:ext uri="{FF2B5EF4-FFF2-40B4-BE49-F238E27FC236}">
                  <a16:creationId xmlns:a16="http://schemas.microsoft.com/office/drawing/2014/main" id="{F2AF4402-48A8-44BD-94B3-23ECE0EF6202}"/>
                </a:ext>
              </a:extLst>
            </p:cNvPr>
            <p:cNvSpPr/>
            <p:nvPr/>
          </p:nvSpPr>
          <p:spPr>
            <a:xfrm>
              <a:off x="5067150" y="2725150"/>
              <a:ext cx="3100" cy="1625"/>
            </a:xfrm>
            <a:custGeom>
              <a:avLst/>
              <a:gdLst/>
              <a:ahLst/>
              <a:cxnLst/>
              <a:rect l="l" t="t" r="r" b="b"/>
              <a:pathLst>
                <a:path w="124" h="65" extrusionOk="0">
                  <a:moveTo>
                    <a:pt x="0" y="0"/>
                  </a:moveTo>
                  <a:cubicBezTo>
                    <a:pt x="64" y="0"/>
                    <a:pt x="64" y="0"/>
                    <a:pt x="64" y="65"/>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866;p62">
              <a:extLst>
                <a:ext uri="{FF2B5EF4-FFF2-40B4-BE49-F238E27FC236}">
                  <a16:creationId xmlns:a16="http://schemas.microsoft.com/office/drawing/2014/main" id="{6F9D6408-5360-44EA-9F02-0587F6E24BDB}"/>
                </a:ext>
              </a:extLst>
            </p:cNvPr>
            <p:cNvSpPr/>
            <p:nvPr/>
          </p:nvSpPr>
          <p:spPr>
            <a:xfrm>
              <a:off x="5448925" y="2417650"/>
              <a:ext cx="7700" cy="1525"/>
            </a:xfrm>
            <a:custGeom>
              <a:avLst/>
              <a:gdLst/>
              <a:ahLst/>
              <a:cxnLst/>
              <a:rect l="l" t="t" r="r" b="b"/>
              <a:pathLst>
                <a:path w="308" h="61" extrusionOk="0">
                  <a:moveTo>
                    <a:pt x="1" y="1"/>
                  </a:moveTo>
                  <a:lnTo>
                    <a:pt x="307" y="60"/>
                  </a:lnTo>
                  <a:cubicBezTo>
                    <a:pt x="18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867;p62">
              <a:extLst>
                <a:ext uri="{FF2B5EF4-FFF2-40B4-BE49-F238E27FC236}">
                  <a16:creationId xmlns:a16="http://schemas.microsoft.com/office/drawing/2014/main" id="{8B16EE9F-4B15-4EC3-BD25-9EBCE4006933}"/>
                </a:ext>
              </a:extLst>
            </p:cNvPr>
            <p:cNvSpPr/>
            <p:nvPr/>
          </p:nvSpPr>
          <p:spPr>
            <a:xfrm>
              <a:off x="5631300" y="2745300"/>
              <a:ext cx="1500" cy="1500"/>
            </a:xfrm>
            <a:custGeom>
              <a:avLst/>
              <a:gdLst/>
              <a:ahLst/>
              <a:cxnLst/>
              <a:rect l="l" t="t" r="r" b="b"/>
              <a:pathLst>
                <a:path w="60" h="60" extrusionOk="0">
                  <a:moveTo>
                    <a:pt x="60" y="0"/>
                  </a:moveTo>
                  <a:lnTo>
                    <a:pt x="0" y="60"/>
                  </a:lnTo>
                  <a:cubicBezTo>
                    <a:pt x="60"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868;p62">
              <a:extLst>
                <a:ext uri="{FF2B5EF4-FFF2-40B4-BE49-F238E27FC236}">
                  <a16:creationId xmlns:a16="http://schemas.microsoft.com/office/drawing/2014/main" id="{1A17615F-2CA8-4490-9B4A-C2D046BA0EB6}"/>
                </a:ext>
              </a:extLst>
            </p:cNvPr>
            <p:cNvSpPr/>
            <p:nvPr/>
          </p:nvSpPr>
          <p:spPr>
            <a:xfrm>
              <a:off x="5479850" y="2419150"/>
              <a:ext cx="4600" cy="1625"/>
            </a:xfrm>
            <a:custGeom>
              <a:avLst/>
              <a:gdLst/>
              <a:ahLst/>
              <a:cxnLst/>
              <a:rect l="l" t="t" r="r" b="b"/>
              <a:pathLst>
                <a:path w="184" h="65" extrusionOk="0">
                  <a:moveTo>
                    <a:pt x="0" y="0"/>
                  </a:moveTo>
                  <a:lnTo>
                    <a:pt x="92" y="32"/>
                  </a:lnTo>
                  <a:lnTo>
                    <a:pt x="92" y="32"/>
                  </a:lnTo>
                  <a:cubicBezTo>
                    <a:pt x="61" y="16"/>
                    <a:pt x="30" y="0"/>
                    <a:pt x="0" y="0"/>
                  </a:cubicBezTo>
                  <a:close/>
                  <a:moveTo>
                    <a:pt x="92" y="32"/>
                  </a:moveTo>
                  <a:cubicBezTo>
                    <a:pt x="122" y="48"/>
                    <a:pt x="153" y="64"/>
                    <a:pt x="183" y="64"/>
                  </a:cubicBezTo>
                  <a:lnTo>
                    <a:pt x="92" y="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869;p62">
              <a:extLst>
                <a:ext uri="{FF2B5EF4-FFF2-40B4-BE49-F238E27FC236}">
                  <a16:creationId xmlns:a16="http://schemas.microsoft.com/office/drawing/2014/main" id="{AB5821F8-C809-4A70-B930-04A5C6F10E62}"/>
                </a:ext>
              </a:extLst>
            </p:cNvPr>
            <p:cNvSpPr/>
            <p:nvPr/>
          </p:nvSpPr>
          <p:spPr>
            <a:xfrm>
              <a:off x="5274225" y="276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870;p62">
              <a:extLst>
                <a:ext uri="{FF2B5EF4-FFF2-40B4-BE49-F238E27FC236}">
                  <a16:creationId xmlns:a16="http://schemas.microsoft.com/office/drawing/2014/main" id="{6561E5F4-DECE-4E33-BF25-531D26C90B90}"/>
                </a:ext>
              </a:extLst>
            </p:cNvPr>
            <p:cNvSpPr/>
            <p:nvPr/>
          </p:nvSpPr>
          <p:spPr>
            <a:xfrm>
              <a:off x="5002225" y="2416050"/>
              <a:ext cx="809850" cy="364750"/>
            </a:xfrm>
            <a:custGeom>
              <a:avLst/>
              <a:gdLst/>
              <a:ahLst/>
              <a:cxnLst/>
              <a:rect l="l" t="t" r="r" b="b"/>
              <a:pathLst>
                <a:path w="32394" h="14590" extrusionOk="0">
                  <a:moveTo>
                    <a:pt x="10080" y="188"/>
                  </a:moveTo>
                  <a:cubicBezTo>
                    <a:pt x="10071" y="188"/>
                    <a:pt x="10064" y="190"/>
                    <a:pt x="10057" y="191"/>
                  </a:cubicBezTo>
                  <a:lnTo>
                    <a:pt x="10057" y="191"/>
                  </a:lnTo>
                  <a:cubicBezTo>
                    <a:pt x="10065" y="190"/>
                    <a:pt x="10072" y="189"/>
                    <a:pt x="10080" y="188"/>
                  </a:cubicBezTo>
                  <a:close/>
                  <a:moveTo>
                    <a:pt x="12349" y="710"/>
                  </a:moveTo>
                  <a:cubicBezTo>
                    <a:pt x="12314" y="714"/>
                    <a:pt x="12280" y="724"/>
                    <a:pt x="12245" y="740"/>
                  </a:cubicBezTo>
                  <a:lnTo>
                    <a:pt x="12245" y="740"/>
                  </a:lnTo>
                  <a:cubicBezTo>
                    <a:pt x="12271" y="737"/>
                    <a:pt x="12323" y="730"/>
                    <a:pt x="12349" y="710"/>
                  </a:cubicBezTo>
                  <a:close/>
                  <a:moveTo>
                    <a:pt x="12245" y="740"/>
                  </a:moveTo>
                  <a:lnTo>
                    <a:pt x="12245" y="740"/>
                  </a:lnTo>
                  <a:cubicBezTo>
                    <a:pt x="12228" y="742"/>
                    <a:pt x="12222" y="742"/>
                    <a:pt x="12241" y="742"/>
                  </a:cubicBezTo>
                  <a:cubicBezTo>
                    <a:pt x="12242" y="742"/>
                    <a:pt x="12243" y="741"/>
                    <a:pt x="12245" y="740"/>
                  </a:cubicBezTo>
                  <a:close/>
                  <a:moveTo>
                    <a:pt x="18076" y="898"/>
                  </a:moveTo>
                  <a:cubicBezTo>
                    <a:pt x="18061" y="908"/>
                    <a:pt x="18052" y="918"/>
                    <a:pt x="18052" y="930"/>
                  </a:cubicBezTo>
                  <a:cubicBezTo>
                    <a:pt x="18052" y="930"/>
                    <a:pt x="18068" y="914"/>
                    <a:pt x="18076" y="898"/>
                  </a:cubicBezTo>
                  <a:close/>
                  <a:moveTo>
                    <a:pt x="9550" y="1048"/>
                  </a:moveTo>
                  <a:lnTo>
                    <a:pt x="9550" y="1048"/>
                  </a:lnTo>
                  <a:cubicBezTo>
                    <a:pt x="9540" y="1050"/>
                    <a:pt x="9531" y="1052"/>
                    <a:pt x="9521" y="1054"/>
                  </a:cubicBezTo>
                  <a:cubicBezTo>
                    <a:pt x="9529" y="1054"/>
                    <a:pt x="9539" y="1052"/>
                    <a:pt x="9550" y="1048"/>
                  </a:cubicBezTo>
                  <a:close/>
                  <a:moveTo>
                    <a:pt x="10820" y="1006"/>
                  </a:moveTo>
                  <a:cubicBezTo>
                    <a:pt x="10773" y="1006"/>
                    <a:pt x="10727" y="1022"/>
                    <a:pt x="10698" y="1054"/>
                  </a:cubicBezTo>
                  <a:cubicBezTo>
                    <a:pt x="10777" y="1040"/>
                    <a:pt x="10817" y="1024"/>
                    <a:pt x="10835" y="1006"/>
                  </a:cubicBezTo>
                  <a:lnTo>
                    <a:pt x="10835" y="1006"/>
                  </a:lnTo>
                  <a:cubicBezTo>
                    <a:pt x="10830" y="1006"/>
                    <a:pt x="10825" y="1006"/>
                    <a:pt x="10820" y="1006"/>
                  </a:cubicBezTo>
                  <a:close/>
                  <a:moveTo>
                    <a:pt x="11590" y="1033"/>
                  </a:moveTo>
                  <a:lnTo>
                    <a:pt x="11590" y="1033"/>
                  </a:lnTo>
                  <a:cubicBezTo>
                    <a:pt x="11608" y="1046"/>
                    <a:pt x="11639" y="1054"/>
                    <a:pt x="11687" y="1054"/>
                  </a:cubicBezTo>
                  <a:cubicBezTo>
                    <a:pt x="11664" y="1054"/>
                    <a:pt x="11627" y="1046"/>
                    <a:pt x="11590" y="1033"/>
                  </a:cubicBezTo>
                  <a:close/>
                  <a:moveTo>
                    <a:pt x="5441" y="1178"/>
                  </a:moveTo>
                  <a:cubicBezTo>
                    <a:pt x="5427" y="1178"/>
                    <a:pt x="5417" y="1181"/>
                    <a:pt x="5409" y="1185"/>
                  </a:cubicBezTo>
                  <a:lnTo>
                    <a:pt x="5409" y="1185"/>
                  </a:lnTo>
                  <a:cubicBezTo>
                    <a:pt x="5419" y="1183"/>
                    <a:pt x="5430" y="1180"/>
                    <a:pt x="5441" y="1178"/>
                  </a:cubicBezTo>
                  <a:close/>
                  <a:moveTo>
                    <a:pt x="836" y="5165"/>
                  </a:moveTo>
                  <a:lnTo>
                    <a:pt x="836" y="5165"/>
                  </a:lnTo>
                  <a:cubicBezTo>
                    <a:pt x="807" y="5196"/>
                    <a:pt x="807" y="5207"/>
                    <a:pt x="807" y="5258"/>
                  </a:cubicBezTo>
                  <a:cubicBezTo>
                    <a:pt x="807" y="5226"/>
                    <a:pt x="821" y="5195"/>
                    <a:pt x="836" y="5165"/>
                  </a:cubicBezTo>
                  <a:close/>
                  <a:moveTo>
                    <a:pt x="581" y="7071"/>
                  </a:moveTo>
                  <a:lnTo>
                    <a:pt x="581" y="7071"/>
                  </a:lnTo>
                  <a:cubicBezTo>
                    <a:pt x="593" y="7085"/>
                    <a:pt x="606" y="7098"/>
                    <a:pt x="619" y="7112"/>
                  </a:cubicBezTo>
                  <a:lnTo>
                    <a:pt x="581" y="7071"/>
                  </a:lnTo>
                  <a:close/>
                  <a:moveTo>
                    <a:pt x="5935" y="8225"/>
                  </a:moveTo>
                  <a:lnTo>
                    <a:pt x="5935" y="8225"/>
                  </a:lnTo>
                  <a:cubicBezTo>
                    <a:pt x="5876" y="8284"/>
                    <a:pt x="5812" y="8284"/>
                    <a:pt x="5812" y="8349"/>
                  </a:cubicBezTo>
                  <a:cubicBezTo>
                    <a:pt x="5812" y="8408"/>
                    <a:pt x="5812" y="8408"/>
                    <a:pt x="5752" y="8472"/>
                  </a:cubicBezTo>
                  <a:lnTo>
                    <a:pt x="5752" y="8532"/>
                  </a:lnTo>
                  <a:lnTo>
                    <a:pt x="5812" y="8408"/>
                  </a:lnTo>
                  <a:lnTo>
                    <a:pt x="5876" y="8349"/>
                  </a:lnTo>
                  <a:cubicBezTo>
                    <a:pt x="5876" y="8284"/>
                    <a:pt x="5876" y="8284"/>
                    <a:pt x="5935" y="8225"/>
                  </a:cubicBezTo>
                  <a:close/>
                  <a:moveTo>
                    <a:pt x="5505" y="9585"/>
                  </a:moveTo>
                  <a:cubicBezTo>
                    <a:pt x="5505" y="9634"/>
                    <a:pt x="5514" y="9664"/>
                    <a:pt x="5530" y="9682"/>
                  </a:cubicBezTo>
                  <a:lnTo>
                    <a:pt x="5530" y="9682"/>
                  </a:lnTo>
                  <a:cubicBezTo>
                    <a:pt x="5523" y="9647"/>
                    <a:pt x="5515" y="9614"/>
                    <a:pt x="5505" y="9585"/>
                  </a:cubicBezTo>
                  <a:close/>
                  <a:moveTo>
                    <a:pt x="1209" y="9700"/>
                  </a:moveTo>
                  <a:cubicBezTo>
                    <a:pt x="1187" y="9700"/>
                    <a:pt x="1190" y="9729"/>
                    <a:pt x="1195" y="9757"/>
                  </a:cubicBezTo>
                  <a:lnTo>
                    <a:pt x="1195" y="9757"/>
                  </a:lnTo>
                  <a:cubicBezTo>
                    <a:pt x="1203" y="9739"/>
                    <a:pt x="1217" y="9722"/>
                    <a:pt x="1237" y="9709"/>
                  </a:cubicBezTo>
                  <a:cubicBezTo>
                    <a:pt x="1225" y="9702"/>
                    <a:pt x="1216" y="9700"/>
                    <a:pt x="1209" y="9700"/>
                  </a:cubicBezTo>
                  <a:close/>
                  <a:moveTo>
                    <a:pt x="1195" y="9757"/>
                  </a:moveTo>
                  <a:cubicBezTo>
                    <a:pt x="1190" y="9769"/>
                    <a:pt x="1187" y="9783"/>
                    <a:pt x="1187" y="9798"/>
                  </a:cubicBezTo>
                  <a:lnTo>
                    <a:pt x="1187" y="9798"/>
                  </a:lnTo>
                  <a:cubicBezTo>
                    <a:pt x="1193" y="9803"/>
                    <a:pt x="1197" y="9805"/>
                    <a:pt x="1199" y="9805"/>
                  </a:cubicBezTo>
                  <a:cubicBezTo>
                    <a:pt x="1207" y="9805"/>
                    <a:pt x="1200" y="9782"/>
                    <a:pt x="1195" y="9757"/>
                  </a:cubicBezTo>
                  <a:close/>
                  <a:moveTo>
                    <a:pt x="3586" y="12923"/>
                  </a:moveTo>
                  <a:lnTo>
                    <a:pt x="3604" y="12958"/>
                  </a:lnTo>
                  <a:lnTo>
                    <a:pt x="3604" y="12958"/>
                  </a:lnTo>
                  <a:cubicBezTo>
                    <a:pt x="3604" y="12946"/>
                    <a:pt x="3599" y="12935"/>
                    <a:pt x="3586" y="12923"/>
                  </a:cubicBezTo>
                  <a:close/>
                  <a:moveTo>
                    <a:pt x="3358" y="12956"/>
                  </a:moveTo>
                  <a:cubicBezTo>
                    <a:pt x="3383" y="12986"/>
                    <a:pt x="3417" y="13016"/>
                    <a:pt x="3463" y="13047"/>
                  </a:cubicBezTo>
                  <a:cubicBezTo>
                    <a:pt x="3478" y="13047"/>
                    <a:pt x="3497" y="13043"/>
                    <a:pt x="3516" y="13036"/>
                  </a:cubicBezTo>
                  <a:lnTo>
                    <a:pt x="3516" y="13036"/>
                  </a:lnTo>
                  <a:cubicBezTo>
                    <a:pt x="3468" y="13019"/>
                    <a:pt x="3413" y="12990"/>
                    <a:pt x="3358" y="12956"/>
                  </a:cubicBezTo>
                  <a:close/>
                  <a:moveTo>
                    <a:pt x="3604" y="12958"/>
                  </a:moveTo>
                  <a:cubicBezTo>
                    <a:pt x="3605" y="12991"/>
                    <a:pt x="3560" y="13021"/>
                    <a:pt x="3516" y="13036"/>
                  </a:cubicBezTo>
                  <a:lnTo>
                    <a:pt x="3516" y="13036"/>
                  </a:lnTo>
                  <a:cubicBezTo>
                    <a:pt x="3549" y="13049"/>
                    <a:pt x="3580" y="13056"/>
                    <a:pt x="3606" y="13056"/>
                  </a:cubicBezTo>
                  <a:cubicBezTo>
                    <a:pt x="3623" y="13056"/>
                    <a:pt x="3638" y="13053"/>
                    <a:pt x="3650" y="13047"/>
                  </a:cubicBezTo>
                  <a:lnTo>
                    <a:pt x="3604" y="12958"/>
                  </a:lnTo>
                  <a:close/>
                  <a:moveTo>
                    <a:pt x="15208" y="13541"/>
                  </a:moveTo>
                  <a:cubicBezTo>
                    <a:pt x="15208" y="13544"/>
                    <a:pt x="15208" y="13547"/>
                    <a:pt x="15208" y="13550"/>
                  </a:cubicBezTo>
                  <a:lnTo>
                    <a:pt x="15208" y="13550"/>
                  </a:lnTo>
                  <a:cubicBezTo>
                    <a:pt x="15229" y="13552"/>
                    <a:pt x="15250" y="13554"/>
                    <a:pt x="15270" y="13557"/>
                  </a:cubicBezTo>
                  <a:lnTo>
                    <a:pt x="15270" y="13557"/>
                  </a:lnTo>
                  <a:cubicBezTo>
                    <a:pt x="15251" y="13548"/>
                    <a:pt x="15230" y="13541"/>
                    <a:pt x="15208" y="13541"/>
                  </a:cubicBezTo>
                  <a:close/>
                  <a:moveTo>
                    <a:pt x="10847" y="13917"/>
                  </a:moveTo>
                  <a:cubicBezTo>
                    <a:pt x="10855" y="13938"/>
                    <a:pt x="10866" y="13957"/>
                    <a:pt x="10881" y="13972"/>
                  </a:cubicBezTo>
                  <a:cubicBezTo>
                    <a:pt x="10881" y="13972"/>
                    <a:pt x="10881" y="13931"/>
                    <a:pt x="10847" y="13917"/>
                  </a:cubicBezTo>
                  <a:close/>
                  <a:moveTo>
                    <a:pt x="20465" y="14159"/>
                  </a:moveTo>
                  <a:cubicBezTo>
                    <a:pt x="20443" y="14159"/>
                    <a:pt x="20422" y="14159"/>
                    <a:pt x="20401" y="14159"/>
                  </a:cubicBezTo>
                  <a:lnTo>
                    <a:pt x="20465" y="14159"/>
                  </a:lnTo>
                  <a:cubicBezTo>
                    <a:pt x="20465" y="14159"/>
                    <a:pt x="20465" y="14159"/>
                    <a:pt x="20465" y="14159"/>
                  </a:cubicBezTo>
                  <a:close/>
                  <a:moveTo>
                    <a:pt x="16261" y="14283"/>
                  </a:moveTo>
                  <a:cubicBezTo>
                    <a:pt x="16227" y="14315"/>
                    <a:pt x="16246" y="14329"/>
                    <a:pt x="16290" y="14346"/>
                  </a:cubicBezTo>
                  <a:lnTo>
                    <a:pt x="16290" y="14346"/>
                  </a:lnTo>
                  <a:cubicBezTo>
                    <a:pt x="16255" y="14342"/>
                    <a:pt x="16222" y="14342"/>
                    <a:pt x="16197" y="14342"/>
                  </a:cubicBezTo>
                  <a:cubicBezTo>
                    <a:pt x="16138" y="14342"/>
                    <a:pt x="16197" y="14283"/>
                    <a:pt x="16261" y="14283"/>
                  </a:cubicBezTo>
                  <a:close/>
                  <a:moveTo>
                    <a:pt x="15025" y="1"/>
                  </a:moveTo>
                  <a:lnTo>
                    <a:pt x="15025" y="1"/>
                  </a:lnTo>
                  <a:cubicBezTo>
                    <a:pt x="14528" y="52"/>
                    <a:pt x="14230" y="142"/>
                    <a:pt x="13811" y="142"/>
                  </a:cubicBezTo>
                  <a:cubicBezTo>
                    <a:pt x="13708" y="142"/>
                    <a:pt x="13599" y="137"/>
                    <a:pt x="13477" y="124"/>
                  </a:cubicBezTo>
                  <a:cubicBezTo>
                    <a:pt x="13353" y="124"/>
                    <a:pt x="13601" y="65"/>
                    <a:pt x="13665" y="1"/>
                  </a:cubicBezTo>
                  <a:lnTo>
                    <a:pt x="13665" y="1"/>
                  </a:lnTo>
                  <a:cubicBezTo>
                    <a:pt x="13353" y="65"/>
                    <a:pt x="13047" y="65"/>
                    <a:pt x="12800" y="65"/>
                  </a:cubicBezTo>
                  <a:cubicBezTo>
                    <a:pt x="12488" y="65"/>
                    <a:pt x="12241" y="65"/>
                    <a:pt x="11993" y="124"/>
                  </a:cubicBezTo>
                  <a:cubicBezTo>
                    <a:pt x="11993" y="65"/>
                    <a:pt x="12058" y="65"/>
                    <a:pt x="12058" y="65"/>
                  </a:cubicBezTo>
                  <a:cubicBezTo>
                    <a:pt x="12025" y="65"/>
                    <a:pt x="11961" y="48"/>
                    <a:pt x="11915" y="48"/>
                  </a:cubicBezTo>
                  <a:cubicBezTo>
                    <a:pt x="11870" y="48"/>
                    <a:pt x="11841" y="64"/>
                    <a:pt x="11870" y="124"/>
                  </a:cubicBezTo>
                  <a:lnTo>
                    <a:pt x="11934" y="65"/>
                  </a:lnTo>
                  <a:lnTo>
                    <a:pt x="11934" y="65"/>
                  </a:lnTo>
                  <a:cubicBezTo>
                    <a:pt x="12058" y="124"/>
                    <a:pt x="11934" y="188"/>
                    <a:pt x="11811" y="248"/>
                  </a:cubicBezTo>
                  <a:cubicBezTo>
                    <a:pt x="11687" y="312"/>
                    <a:pt x="11563" y="371"/>
                    <a:pt x="11499" y="436"/>
                  </a:cubicBezTo>
                  <a:cubicBezTo>
                    <a:pt x="11687" y="188"/>
                    <a:pt x="11004" y="371"/>
                    <a:pt x="11252" y="65"/>
                  </a:cubicBezTo>
                  <a:cubicBezTo>
                    <a:pt x="11192" y="65"/>
                    <a:pt x="11128" y="124"/>
                    <a:pt x="11128" y="188"/>
                  </a:cubicBezTo>
                  <a:cubicBezTo>
                    <a:pt x="11069" y="124"/>
                    <a:pt x="11004" y="124"/>
                    <a:pt x="11128" y="65"/>
                  </a:cubicBezTo>
                  <a:lnTo>
                    <a:pt x="11128" y="65"/>
                  </a:lnTo>
                  <a:cubicBezTo>
                    <a:pt x="10757" y="124"/>
                    <a:pt x="10881" y="188"/>
                    <a:pt x="10510" y="188"/>
                  </a:cubicBezTo>
                  <a:lnTo>
                    <a:pt x="10633" y="124"/>
                  </a:lnTo>
                  <a:lnTo>
                    <a:pt x="10633" y="124"/>
                  </a:lnTo>
                  <a:cubicBezTo>
                    <a:pt x="10451" y="188"/>
                    <a:pt x="10327" y="248"/>
                    <a:pt x="10015" y="248"/>
                  </a:cubicBezTo>
                  <a:cubicBezTo>
                    <a:pt x="10015" y="248"/>
                    <a:pt x="10015" y="203"/>
                    <a:pt x="10057" y="191"/>
                  </a:cubicBezTo>
                  <a:lnTo>
                    <a:pt x="10057" y="191"/>
                  </a:lnTo>
                  <a:cubicBezTo>
                    <a:pt x="9627" y="248"/>
                    <a:pt x="9334" y="445"/>
                    <a:pt x="8888" y="445"/>
                  </a:cubicBezTo>
                  <a:cubicBezTo>
                    <a:pt x="8834" y="445"/>
                    <a:pt x="8778" y="442"/>
                    <a:pt x="8720" y="436"/>
                  </a:cubicBezTo>
                  <a:cubicBezTo>
                    <a:pt x="8781" y="342"/>
                    <a:pt x="8734" y="342"/>
                    <a:pt x="8665" y="342"/>
                  </a:cubicBezTo>
                  <a:cubicBezTo>
                    <a:pt x="8595" y="342"/>
                    <a:pt x="8502" y="342"/>
                    <a:pt x="8472" y="248"/>
                  </a:cubicBezTo>
                  <a:cubicBezTo>
                    <a:pt x="8408" y="312"/>
                    <a:pt x="8284" y="312"/>
                    <a:pt x="8225" y="371"/>
                  </a:cubicBezTo>
                  <a:lnTo>
                    <a:pt x="8349" y="436"/>
                  </a:lnTo>
                  <a:cubicBezTo>
                    <a:pt x="8136" y="436"/>
                    <a:pt x="7923" y="571"/>
                    <a:pt x="7748" y="571"/>
                  </a:cubicBezTo>
                  <a:cubicBezTo>
                    <a:pt x="7720" y="571"/>
                    <a:pt x="7692" y="568"/>
                    <a:pt x="7666" y="559"/>
                  </a:cubicBezTo>
                  <a:lnTo>
                    <a:pt x="7854" y="495"/>
                  </a:lnTo>
                  <a:lnTo>
                    <a:pt x="7854" y="495"/>
                  </a:lnTo>
                  <a:cubicBezTo>
                    <a:pt x="7666" y="559"/>
                    <a:pt x="7543" y="559"/>
                    <a:pt x="7360" y="619"/>
                  </a:cubicBezTo>
                  <a:lnTo>
                    <a:pt x="7666" y="619"/>
                  </a:lnTo>
                  <a:cubicBezTo>
                    <a:pt x="7543" y="683"/>
                    <a:pt x="7543" y="683"/>
                    <a:pt x="7543" y="742"/>
                  </a:cubicBezTo>
                  <a:cubicBezTo>
                    <a:pt x="7543" y="807"/>
                    <a:pt x="7543" y="807"/>
                    <a:pt x="7360" y="807"/>
                  </a:cubicBezTo>
                  <a:cubicBezTo>
                    <a:pt x="7399" y="807"/>
                    <a:pt x="7276" y="833"/>
                    <a:pt x="7153" y="833"/>
                  </a:cubicBezTo>
                  <a:cubicBezTo>
                    <a:pt x="7091" y="833"/>
                    <a:pt x="7030" y="826"/>
                    <a:pt x="6989" y="807"/>
                  </a:cubicBezTo>
                  <a:cubicBezTo>
                    <a:pt x="6924" y="807"/>
                    <a:pt x="6865" y="866"/>
                    <a:pt x="6801" y="930"/>
                  </a:cubicBezTo>
                  <a:lnTo>
                    <a:pt x="6553" y="930"/>
                  </a:lnTo>
                  <a:cubicBezTo>
                    <a:pt x="6494" y="930"/>
                    <a:pt x="6553" y="807"/>
                    <a:pt x="6494" y="742"/>
                  </a:cubicBezTo>
                  <a:cubicBezTo>
                    <a:pt x="6434" y="917"/>
                    <a:pt x="6002" y="929"/>
                    <a:pt x="5842" y="1078"/>
                  </a:cubicBezTo>
                  <a:lnTo>
                    <a:pt x="5842" y="1078"/>
                  </a:lnTo>
                  <a:cubicBezTo>
                    <a:pt x="5873" y="1031"/>
                    <a:pt x="5863" y="990"/>
                    <a:pt x="5812" y="990"/>
                  </a:cubicBezTo>
                  <a:cubicBezTo>
                    <a:pt x="5812" y="990"/>
                    <a:pt x="5812" y="1054"/>
                    <a:pt x="5752" y="1113"/>
                  </a:cubicBezTo>
                  <a:cubicBezTo>
                    <a:pt x="5629" y="1113"/>
                    <a:pt x="5629" y="1113"/>
                    <a:pt x="5629" y="1054"/>
                  </a:cubicBezTo>
                  <a:lnTo>
                    <a:pt x="5629" y="1054"/>
                  </a:lnTo>
                  <a:cubicBezTo>
                    <a:pt x="5258" y="1113"/>
                    <a:pt x="5812" y="1178"/>
                    <a:pt x="5381" y="1237"/>
                  </a:cubicBezTo>
                  <a:cubicBezTo>
                    <a:pt x="5381" y="1237"/>
                    <a:pt x="5381" y="1201"/>
                    <a:pt x="5409" y="1185"/>
                  </a:cubicBezTo>
                  <a:lnTo>
                    <a:pt x="5409" y="1185"/>
                  </a:lnTo>
                  <a:cubicBezTo>
                    <a:pt x="5178" y="1243"/>
                    <a:pt x="5002" y="1304"/>
                    <a:pt x="4823" y="1361"/>
                  </a:cubicBezTo>
                  <a:cubicBezTo>
                    <a:pt x="4763" y="1425"/>
                    <a:pt x="4699" y="1425"/>
                    <a:pt x="4575" y="1484"/>
                  </a:cubicBezTo>
                  <a:cubicBezTo>
                    <a:pt x="4516" y="1548"/>
                    <a:pt x="4392" y="1548"/>
                    <a:pt x="4328" y="1608"/>
                  </a:cubicBezTo>
                  <a:cubicBezTo>
                    <a:pt x="4145" y="1484"/>
                    <a:pt x="4575" y="1425"/>
                    <a:pt x="4452" y="1361"/>
                  </a:cubicBezTo>
                  <a:lnTo>
                    <a:pt x="4452" y="1361"/>
                  </a:lnTo>
                  <a:lnTo>
                    <a:pt x="4081" y="1548"/>
                  </a:lnTo>
                  <a:cubicBezTo>
                    <a:pt x="4021" y="1608"/>
                    <a:pt x="3957" y="1608"/>
                    <a:pt x="3898" y="1672"/>
                  </a:cubicBezTo>
                  <a:lnTo>
                    <a:pt x="3710" y="1796"/>
                  </a:lnTo>
                  <a:cubicBezTo>
                    <a:pt x="3463" y="1919"/>
                    <a:pt x="3215" y="2102"/>
                    <a:pt x="2968" y="2226"/>
                  </a:cubicBezTo>
                  <a:lnTo>
                    <a:pt x="3032" y="2226"/>
                  </a:lnTo>
                  <a:cubicBezTo>
                    <a:pt x="3092" y="2290"/>
                    <a:pt x="2968" y="2350"/>
                    <a:pt x="2844" y="2350"/>
                  </a:cubicBezTo>
                  <a:cubicBezTo>
                    <a:pt x="2735" y="2406"/>
                    <a:pt x="2581" y="2413"/>
                    <a:pt x="2501" y="2498"/>
                  </a:cubicBezTo>
                  <a:lnTo>
                    <a:pt x="2501" y="2498"/>
                  </a:lnTo>
                  <a:cubicBezTo>
                    <a:pt x="2498" y="2478"/>
                    <a:pt x="2486" y="2457"/>
                    <a:pt x="2479" y="2457"/>
                  </a:cubicBezTo>
                  <a:cubicBezTo>
                    <a:pt x="2476" y="2457"/>
                    <a:pt x="2473" y="2462"/>
                    <a:pt x="2473" y="2473"/>
                  </a:cubicBezTo>
                  <a:cubicBezTo>
                    <a:pt x="2414" y="2473"/>
                    <a:pt x="2290" y="2538"/>
                    <a:pt x="2226" y="2597"/>
                  </a:cubicBezTo>
                  <a:cubicBezTo>
                    <a:pt x="2167" y="2661"/>
                    <a:pt x="2103" y="2721"/>
                    <a:pt x="2043" y="2844"/>
                  </a:cubicBezTo>
                  <a:cubicBezTo>
                    <a:pt x="1855" y="2968"/>
                    <a:pt x="1732" y="3156"/>
                    <a:pt x="1549" y="3403"/>
                  </a:cubicBezTo>
                  <a:lnTo>
                    <a:pt x="1549" y="3339"/>
                  </a:lnTo>
                  <a:cubicBezTo>
                    <a:pt x="1361" y="3462"/>
                    <a:pt x="1113" y="3710"/>
                    <a:pt x="990" y="3898"/>
                  </a:cubicBezTo>
                  <a:cubicBezTo>
                    <a:pt x="942" y="3998"/>
                    <a:pt x="890" y="4098"/>
                    <a:pt x="939" y="4098"/>
                  </a:cubicBezTo>
                  <a:cubicBezTo>
                    <a:pt x="950" y="4098"/>
                    <a:pt x="966" y="4093"/>
                    <a:pt x="990" y="4081"/>
                  </a:cubicBezTo>
                  <a:lnTo>
                    <a:pt x="990" y="4081"/>
                  </a:lnTo>
                  <a:cubicBezTo>
                    <a:pt x="930" y="4145"/>
                    <a:pt x="807" y="4204"/>
                    <a:pt x="743" y="4269"/>
                  </a:cubicBezTo>
                  <a:cubicBezTo>
                    <a:pt x="683" y="4328"/>
                    <a:pt x="683" y="4451"/>
                    <a:pt x="619" y="4516"/>
                  </a:cubicBezTo>
                  <a:cubicBezTo>
                    <a:pt x="619" y="4575"/>
                    <a:pt x="560" y="4575"/>
                    <a:pt x="560" y="4639"/>
                  </a:cubicBezTo>
                  <a:cubicBezTo>
                    <a:pt x="560" y="4639"/>
                    <a:pt x="495" y="4699"/>
                    <a:pt x="495" y="4763"/>
                  </a:cubicBezTo>
                  <a:cubicBezTo>
                    <a:pt x="495" y="4822"/>
                    <a:pt x="436" y="4946"/>
                    <a:pt x="436" y="5010"/>
                  </a:cubicBezTo>
                  <a:cubicBezTo>
                    <a:pt x="372" y="5381"/>
                    <a:pt x="312" y="5688"/>
                    <a:pt x="124" y="5999"/>
                  </a:cubicBezTo>
                  <a:lnTo>
                    <a:pt x="124" y="5876"/>
                  </a:lnTo>
                  <a:cubicBezTo>
                    <a:pt x="124" y="5935"/>
                    <a:pt x="124" y="6059"/>
                    <a:pt x="65" y="6123"/>
                  </a:cubicBezTo>
                  <a:lnTo>
                    <a:pt x="65" y="6430"/>
                  </a:lnTo>
                  <a:cubicBezTo>
                    <a:pt x="189" y="6370"/>
                    <a:pt x="124" y="6370"/>
                    <a:pt x="248" y="6247"/>
                  </a:cubicBezTo>
                  <a:cubicBezTo>
                    <a:pt x="248" y="6306"/>
                    <a:pt x="312" y="6494"/>
                    <a:pt x="312" y="6618"/>
                  </a:cubicBezTo>
                  <a:cubicBezTo>
                    <a:pt x="292" y="6541"/>
                    <a:pt x="267" y="6512"/>
                    <a:pt x="241" y="6512"/>
                  </a:cubicBezTo>
                  <a:cubicBezTo>
                    <a:pt x="183" y="6512"/>
                    <a:pt x="124" y="6656"/>
                    <a:pt x="124" y="6741"/>
                  </a:cubicBezTo>
                  <a:lnTo>
                    <a:pt x="124" y="6741"/>
                  </a:lnTo>
                  <a:cubicBezTo>
                    <a:pt x="124" y="6720"/>
                    <a:pt x="131" y="6713"/>
                    <a:pt x="141" y="6713"/>
                  </a:cubicBezTo>
                  <a:cubicBezTo>
                    <a:pt x="160" y="6713"/>
                    <a:pt x="189" y="6741"/>
                    <a:pt x="189" y="6741"/>
                  </a:cubicBezTo>
                  <a:cubicBezTo>
                    <a:pt x="1" y="6989"/>
                    <a:pt x="372" y="6801"/>
                    <a:pt x="248" y="7171"/>
                  </a:cubicBezTo>
                  <a:cubicBezTo>
                    <a:pt x="248" y="7236"/>
                    <a:pt x="248" y="7295"/>
                    <a:pt x="312" y="7359"/>
                  </a:cubicBezTo>
                  <a:cubicBezTo>
                    <a:pt x="312" y="7419"/>
                    <a:pt x="312" y="7483"/>
                    <a:pt x="372" y="7607"/>
                  </a:cubicBezTo>
                  <a:cubicBezTo>
                    <a:pt x="312" y="7607"/>
                    <a:pt x="248" y="7607"/>
                    <a:pt x="248" y="7542"/>
                  </a:cubicBezTo>
                  <a:cubicBezTo>
                    <a:pt x="248" y="7483"/>
                    <a:pt x="248" y="7419"/>
                    <a:pt x="189" y="7419"/>
                  </a:cubicBezTo>
                  <a:cubicBezTo>
                    <a:pt x="189" y="7542"/>
                    <a:pt x="248" y="7666"/>
                    <a:pt x="312" y="7730"/>
                  </a:cubicBezTo>
                  <a:cubicBezTo>
                    <a:pt x="372" y="7854"/>
                    <a:pt x="436" y="7913"/>
                    <a:pt x="372" y="8037"/>
                  </a:cubicBezTo>
                  <a:cubicBezTo>
                    <a:pt x="372" y="7978"/>
                    <a:pt x="312" y="7978"/>
                    <a:pt x="312" y="7913"/>
                  </a:cubicBezTo>
                  <a:cubicBezTo>
                    <a:pt x="312" y="7854"/>
                    <a:pt x="312" y="7790"/>
                    <a:pt x="248" y="7730"/>
                  </a:cubicBezTo>
                  <a:cubicBezTo>
                    <a:pt x="248" y="7854"/>
                    <a:pt x="189" y="7913"/>
                    <a:pt x="189" y="7978"/>
                  </a:cubicBezTo>
                  <a:cubicBezTo>
                    <a:pt x="189" y="8037"/>
                    <a:pt x="248" y="8101"/>
                    <a:pt x="248" y="8161"/>
                  </a:cubicBezTo>
                  <a:lnTo>
                    <a:pt x="248" y="8408"/>
                  </a:lnTo>
                  <a:cubicBezTo>
                    <a:pt x="436" y="8532"/>
                    <a:pt x="495" y="8655"/>
                    <a:pt x="560" y="8779"/>
                  </a:cubicBezTo>
                  <a:cubicBezTo>
                    <a:pt x="618" y="8964"/>
                    <a:pt x="619" y="9087"/>
                    <a:pt x="799" y="9266"/>
                  </a:cubicBezTo>
                  <a:lnTo>
                    <a:pt x="799" y="9266"/>
                  </a:lnTo>
                  <a:cubicBezTo>
                    <a:pt x="690" y="9159"/>
                    <a:pt x="645" y="9123"/>
                    <a:pt x="626" y="9123"/>
                  </a:cubicBezTo>
                  <a:cubicBezTo>
                    <a:pt x="591" y="9123"/>
                    <a:pt x="638" y="9236"/>
                    <a:pt x="560" y="9273"/>
                  </a:cubicBezTo>
                  <a:cubicBezTo>
                    <a:pt x="560" y="9329"/>
                    <a:pt x="604" y="9473"/>
                    <a:pt x="578" y="9473"/>
                  </a:cubicBezTo>
                  <a:cubicBezTo>
                    <a:pt x="574" y="9473"/>
                    <a:pt x="568" y="9469"/>
                    <a:pt x="560" y="9461"/>
                  </a:cubicBezTo>
                  <a:lnTo>
                    <a:pt x="560" y="9461"/>
                  </a:lnTo>
                  <a:cubicBezTo>
                    <a:pt x="619" y="9521"/>
                    <a:pt x="619" y="9644"/>
                    <a:pt x="683" y="9709"/>
                  </a:cubicBezTo>
                  <a:cubicBezTo>
                    <a:pt x="683" y="9768"/>
                    <a:pt x="683" y="9768"/>
                    <a:pt x="743" y="9832"/>
                  </a:cubicBezTo>
                  <a:cubicBezTo>
                    <a:pt x="743" y="9892"/>
                    <a:pt x="807" y="9892"/>
                    <a:pt x="866" y="9956"/>
                  </a:cubicBezTo>
                  <a:cubicBezTo>
                    <a:pt x="807" y="10015"/>
                    <a:pt x="930" y="10139"/>
                    <a:pt x="866" y="10139"/>
                  </a:cubicBezTo>
                  <a:cubicBezTo>
                    <a:pt x="900" y="10191"/>
                    <a:pt x="915" y="10209"/>
                    <a:pt x="921" y="10209"/>
                  </a:cubicBezTo>
                  <a:cubicBezTo>
                    <a:pt x="936" y="10209"/>
                    <a:pt x="884" y="10079"/>
                    <a:pt x="930" y="10079"/>
                  </a:cubicBezTo>
                  <a:cubicBezTo>
                    <a:pt x="1054" y="10203"/>
                    <a:pt x="1113" y="10386"/>
                    <a:pt x="1237" y="10574"/>
                  </a:cubicBezTo>
                  <a:cubicBezTo>
                    <a:pt x="1301" y="10698"/>
                    <a:pt x="1361" y="10821"/>
                    <a:pt x="1425" y="10881"/>
                  </a:cubicBezTo>
                  <a:cubicBezTo>
                    <a:pt x="1484" y="11004"/>
                    <a:pt x="1608" y="11128"/>
                    <a:pt x="1672" y="11192"/>
                  </a:cubicBezTo>
                  <a:cubicBezTo>
                    <a:pt x="1855" y="11316"/>
                    <a:pt x="1979" y="11375"/>
                    <a:pt x="2103" y="11439"/>
                  </a:cubicBezTo>
                  <a:cubicBezTo>
                    <a:pt x="2226" y="11499"/>
                    <a:pt x="2350" y="11563"/>
                    <a:pt x="2473" y="11746"/>
                  </a:cubicBezTo>
                  <a:cubicBezTo>
                    <a:pt x="2506" y="11778"/>
                    <a:pt x="2506" y="11794"/>
                    <a:pt x="2490" y="11794"/>
                  </a:cubicBezTo>
                  <a:cubicBezTo>
                    <a:pt x="2475" y="11794"/>
                    <a:pt x="2444" y="11778"/>
                    <a:pt x="2414" y="11746"/>
                  </a:cubicBezTo>
                  <a:lnTo>
                    <a:pt x="2290" y="11746"/>
                  </a:lnTo>
                  <a:cubicBezTo>
                    <a:pt x="2350" y="11810"/>
                    <a:pt x="2414" y="11934"/>
                    <a:pt x="2473" y="11993"/>
                  </a:cubicBezTo>
                  <a:cubicBezTo>
                    <a:pt x="2538" y="12058"/>
                    <a:pt x="2661" y="12117"/>
                    <a:pt x="2721" y="12181"/>
                  </a:cubicBezTo>
                  <a:cubicBezTo>
                    <a:pt x="2661" y="12181"/>
                    <a:pt x="2661" y="12241"/>
                    <a:pt x="2661" y="12305"/>
                  </a:cubicBezTo>
                  <a:cubicBezTo>
                    <a:pt x="2702" y="12345"/>
                    <a:pt x="2735" y="12352"/>
                    <a:pt x="2766" y="12352"/>
                  </a:cubicBezTo>
                  <a:cubicBezTo>
                    <a:pt x="2784" y="12352"/>
                    <a:pt x="2800" y="12350"/>
                    <a:pt x="2817" y="12350"/>
                  </a:cubicBezTo>
                  <a:cubicBezTo>
                    <a:pt x="2862" y="12350"/>
                    <a:pt x="2907" y="12367"/>
                    <a:pt x="2968" y="12488"/>
                  </a:cubicBezTo>
                  <a:lnTo>
                    <a:pt x="2785" y="12488"/>
                  </a:lnTo>
                  <a:cubicBezTo>
                    <a:pt x="2909" y="12552"/>
                    <a:pt x="3092" y="12676"/>
                    <a:pt x="3280" y="12799"/>
                  </a:cubicBezTo>
                  <a:cubicBezTo>
                    <a:pt x="3280" y="12811"/>
                    <a:pt x="3273" y="12816"/>
                    <a:pt x="3261" y="12816"/>
                  </a:cubicBezTo>
                  <a:cubicBezTo>
                    <a:pt x="3212" y="12816"/>
                    <a:pt x="3080" y="12735"/>
                    <a:pt x="3032" y="12735"/>
                  </a:cubicBezTo>
                  <a:cubicBezTo>
                    <a:pt x="3122" y="12796"/>
                    <a:pt x="3243" y="12887"/>
                    <a:pt x="3358" y="12956"/>
                  </a:cubicBezTo>
                  <a:lnTo>
                    <a:pt x="3358" y="12956"/>
                  </a:lnTo>
                  <a:cubicBezTo>
                    <a:pt x="3280" y="12866"/>
                    <a:pt x="3280" y="12784"/>
                    <a:pt x="3280" y="12735"/>
                  </a:cubicBezTo>
                  <a:lnTo>
                    <a:pt x="3280" y="12735"/>
                  </a:lnTo>
                  <a:lnTo>
                    <a:pt x="3403" y="12859"/>
                  </a:lnTo>
                  <a:cubicBezTo>
                    <a:pt x="3463" y="12552"/>
                    <a:pt x="2968" y="12488"/>
                    <a:pt x="2785" y="12241"/>
                  </a:cubicBezTo>
                  <a:lnTo>
                    <a:pt x="2968" y="12241"/>
                  </a:lnTo>
                  <a:cubicBezTo>
                    <a:pt x="2909" y="12181"/>
                    <a:pt x="2785" y="12117"/>
                    <a:pt x="2661" y="12117"/>
                  </a:cubicBezTo>
                  <a:cubicBezTo>
                    <a:pt x="2661" y="12026"/>
                    <a:pt x="2693" y="11970"/>
                    <a:pt x="2759" y="11970"/>
                  </a:cubicBezTo>
                  <a:cubicBezTo>
                    <a:pt x="2783" y="11970"/>
                    <a:pt x="2811" y="11978"/>
                    <a:pt x="2844" y="11993"/>
                  </a:cubicBezTo>
                  <a:cubicBezTo>
                    <a:pt x="2721" y="11810"/>
                    <a:pt x="2661" y="11934"/>
                    <a:pt x="2597" y="11746"/>
                  </a:cubicBezTo>
                  <a:cubicBezTo>
                    <a:pt x="2597" y="11687"/>
                    <a:pt x="2597" y="11687"/>
                    <a:pt x="2661" y="11687"/>
                  </a:cubicBezTo>
                  <a:cubicBezTo>
                    <a:pt x="2597" y="11687"/>
                    <a:pt x="2538" y="11622"/>
                    <a:pt x="2473" y="11622"/>
                  </a:cubicBezTo>
                  <a:cubicBezTo>
                    <a:pt x="2516" y="11622"/>
                    <a:pt x="2531" y="11567"/>
                    <a:pt x="2553" y="11567"/>
                  </a:cubicBezTo>
                  <a:cubicBezTo>
                    <a:pt x="2564" y="11567"/>
                    <a:pt x="2577" y="11581"/>
                    <a:pt x="2597" y="11622"/>
                  </a:cubicBezTo>
                  <a:cubicBezTo>
                    <a:pt x="2538" y="11439"/>
                    <a:pt x="2414" y="11375"/>
                    <a:pt x="2290" y="11252"/>
                  </a:cubicBezTo>
                  <a:cubicBezTo>
                    <a:pt x="2167" y="11192"/>
                    <a:pt x="2103" y="11128"/>
                    <a:pt x="2103" y="11069"/>
                  </a:cubicBezTo>
                  <a:lnTo>
                    <a:pt x="2167" y="11069"/>
                  </a:lnTo>
                  <a:cubicBezTo>
                    <a:pt x="2048" y="10950"/>
                    <a:pt x="1981" y="10906"/>
                    <a:pt x="1947" y="10906"/>
                  </a:cubicBezTo>
                  <a:cubicBezTo>
                    <a:pt x="1928" y="10906"/>
                    <a:pt x="1920" y="10921"/>
                    <a:pt x="1920" y="10945"/>
                  </a:cubicBezTo>
                  <a:cubicBezTo>
                    <a:pt x="1888" y="10945"/>
                    <a:pt x="1872" y="10959"/>
                    <a:pt x="1842" y="10959"/>
                  </a:cubicBezTo>
                  <a:cubicBezTo>
                    <a:pt x="1811" y="10959"/>
                    <a:pt x="1766" y="10944"/>
                    <a:pt x="1672" y="10881"/>
                  </a:cubicBezTo>
                  <a:cubicBezTo>
                    <a:pt x="1732" y="10757"/>
                    <a:pt x="1732" y="10633"/>
                    <a:pt x="1796" y="10510"/>
                  </a:cubicBezTo>
                  <a:lnTo>
                    <a:pt x="1796" y="10510"/>
                  </a:lnTo>
                  <a:lnTo>
                    <a:pt x="1672" y="10574"/>
                  </a:lnTo>
                  <a:cubicBezTo>
                    <a:pt x="1608" y="10510"/>
                    <a:pt x="1608" y="10386"/>
                    <a:pt x="1608" y="10386"/>
                  </a:cubicBezTo>
                  <a:cubicBezTo>
                    <a:pt x="1576" y="10354"/>
                    <a:pt x="1560" y="10343"/>
                    <a:pt x="1553" y="10343"/>
                  </a:cubicBezTo>
                  <a:cubicBezTo>
                    <a:pt x="1536" y="10343"/>
                    <a:pt x="1560" y="10400"/>
                    <a:pt x="1526" y="10400"/>
                  </a:cubicBezTo>
                  <a:cubicBezTo>
                    <a:pt x="1517" y="10400"/>
                    <a:pt x="1503" y="10396"/>
                    <a:pt x="1484" y="10386"/>
                  </a:cubicBezTo>
                  <a:cubicBezTo>
                    <a:pt x="1436" y="10186"/>
                    <a:pt x="1184" y="9947"/>
                    <a:pt x="1187" y="9798"/>
                  </a:cubicBezTo>
                  <a:lnTo>
                    <a:pt x="1187" y="9798"/>
                  </a:lnTo>
                  <a:cubicBezTo>
                    <a:pt x="1174" y="9785"/>
                    <a:pt x="1151" y="9758"/>
                    <a:pt x="1113" y="9709"/>
                  </a:cubicBezTo>
                  <a:cubicBezTo>
                    <a:pt x="1178" y="9644"/>
                    <a:pt x="1113" y="9585"/>
                    <a:pt x="1054" y="9521"/>
                  </a:cubicBezTo>
                  <a:cubicBezTo>
                    <a:pt x="990" y="9461"/>
                    <a:pt x="930" y="9338"/>
                    <a:pt x="930" y="9214"/>
                  </a:cubicBezTo>
                  <a:lnTo>
                    <a:pt x="930" y="9214"/>
                  </a:lnTo>
                  <a:cubicBezTo>
                    <a:pt x="1008" y="9251"/>
                    <a:pt x="1037" y="9338"/>
                    <a:pt x="1048" y="9338"/>
                  </a:cubicBezTo>
                  <a:cubicBezTo>
                    <a:pt x="1054" y="9338"/>
                    <a:pt x="1054" y="9307"/>
                    <a:pt x="1054" y="9214"/>
                  </a:cubicBezTo>
                  <a:cubicBezTo>
                    <a:pt x="990" y="9214"/>
                    <a:pt x="930" y="9090"/>
                    <a:pt x="930" y="8967"/>
                  </a:cubicBezTo>
                  <a:cubicBezTo>
                    <a:pt x="930" y="8843"/>
                    <a:pt x="930" y="8719"/>
                    <a:pt x="866" y="8655"/>
                  </a:cubicBezTo>
                  <a:cubicBezTo>
                    <a:pt x="807" y="8655"/>
                    <a:pt x="743" y="8596"/>
                    <a:pt x="683" y="8408"/>
                  </a:cubicBezTo>
                  <a:cubicBezTo>
                    <a:pt x="683" y="8284"/>
                    <a:pt x="619" y="8101"/>
                    <a:pt x="560" y="7978"/>
                  </a:cubicBezTo>
                  <a:cubicBezTo>
                    <a:pt x="619" y="7978"/>
                    <a:pt x="560" y="7854"/>
                    <a:pt x="560" y="7607"/>
                  </a:cubicBezTo>
                  <a:lnTo>
                    <a:pt x="560" y="7359"/>
                  </a:lnTo>
                  <a:lnTo>
                    <a:pt x="560" y="7171"/>
                  </a:lnTo>
                  <a:lnTo>
                    <a:pt x="560" y="7048"/>
                  </a:lnTo>
                  <a:lnTo>
                    <a:pt x="581" y="7071"/>
                  </a:lnTo>
                  <a:lnTo>
                    <a:pt x="581" y="7071"/>
                  </a:lnTo>
                  <a:cubicBezTo>
                    <a:pt x="535" y="7019"/>
                    <a:pt x="495" y="6962"/>
                    <a:pt x="495" y="6865"/>
                  </a:cubicBezTo>
                  <a:cubicBezTo>
                    <a:pt x="495" y="6741"/>
                    <a:pt x="436" y="6618"/>
                    <a:pt x="436" y="6494"/>
                  </a:cubicBezTo>
                  <a:lnTo>
                    <a:pt x="436" y="6494"/>
                  </a:lnTo>
                  <a:cubicBezTo>
                    <a:pt x="560" y="6553"/>
                    <a:pt x="560" y="6553"/>
                    <a:pt x="619" y="6677"/>
                  </a:cubicBezTo>
                  <a:lnTo>
                    <a:pt x="619" y="6494"/>
                  </a:lnTo>
                  <a:cubicBezTo>
                    <a:pt x="560" y="6430"/>
                    <a:pt x="560" y="6370"/>
                    <a:pt x="560" y="6247"/>
                  </a:cubicBezTo>
                  <a:lnTo>
                    <a:pt x="560" y="6247"/>
                  </a:lnTo>
                  <a:lnTo>
                    <a:pt x="683" y="6306"/>
                  </a:lnTo>
                  <a:lnTo>
                    <a:pt x="683" y="5876"/>
                  </a:lnTo>
                  <a:cubicBezTo>
                    <a:pt x="683" y="5752"/>
                    <a:pt x="683" y="5564"/>
                    <a:pt x="807" y="5441"/>
                  </a:cubicBezTo>
                  <a:cubicBezTo>
                    <a:pt x="785" y="5421"/>
                    <a:pt x="764" y="5414"/>
                    <a:pt x="742" y="5414"/>
                  </a:cubicBezTo>
                  <a:cubicBezTo>
                    <a:pt x="696" y="5414"/>
                    <a:pt x="642" y="5441"/>
                    <a:pt x="560" y="5441"/>
                  </a:cubicBezTo>
                  <a:lnTo>
                    <a:pt x="495" y="5441"/>
                  </a:lnTo>
                  <a:cubicBezTo>
                    <a:pt x="495" y="5381"/>
                    <a:pt x="436" y="5317"/>
                    <a:pt x="495" y="5193"/>
                  </a:cubicBezTo>
                  <a:cubicBezTo>
                    <a:pt x="560" y="5258"/>
                    <a:pt x="619" y="5258"/>
                    <a:pt x="619" y="5317"/>
                  </a:cubicBezTo>
                  <a:cubicBezTo>
                    <a:pt x="619" y="5317"/>
                    <a:pt x="619" y="5193"/>
                    <a:pt x="683" y="5193"/>
                  </a:cubicBezTo>
                  <a:lnTo>
                    <a:pt x="683" y="5317"/>
                  </a:lnTo>
                  <a:cubicBezTo>
                    <a:pt x="807" y="5193"/>
                    <a:pt x="683" y="5258"/>
                    <a:pt x="683" y="5134"/>
                  </a:cubicBezTo>
                  <a:cubicBezTo>
                    <a:pt x="807" y="5134"/>
                    <a:pt x="807" y="5070"/>
                    <a:pt x="866" y="5070"/>
                  </a:cubicBezTo>
                  <a:cubicBezTo>
                    <a:pt x="866" y="5102"/>
                    <a:pt x="851" y="5134"/>
                    <a:pt x="836" y="5165"/>
                  </a:cubicBezTo>
                  <a:lnTo>
                    <a:pt x="836" y="5165"/>
                  </a:lnTo>
                  <a:cubicBezTo>
                    <a:pt x="844" y="5156"/>
                    <a:pt x="854" y="5147"/>
                    <a:pt x="866" y="5134"/>
                  </a:cubicBezTo>
                  <a:cubicBezTo>
                    <a:pt x="866" y="5134"/>
                    <a:pt x="866" y="5070"/>
                    <a:pt x="930" y="5070"/>
                  </a:cubicBezTo>
                  <a:cubicBezTo>
                    <a:pt x="930" y="5010"/>
                    <a:pt x="990" y="4946"/>
                    <a:pt x="1054" y="4946"/>
                  </a:cubicBezTo>
                  <a:cubicBezTo>
                    <a:pt x="990" y="4946"/>
                    <a:pt x="930" y="4887"/>
                    <a:pt x="990" y="4822"/>
                  </a:cubicBezTo>
                  <a:cubicBezTo>
                    <a:pt x="1050" y="4701"/>
                    <a:pt x="1081" y="4685"/>
                    <a:pt x="1112" y="4685"/>
                  </a:cubicBezTo>
                  <a:cubicBezTo>
                    <a:pt x="1123" y="4685"/>
                    <a:pt x="1134" y="4687"/>
                    <a:pt x="1147" y="4687"/>
                  </a:cubicBezTo>
                  <a:cubicBezTo>
                    <a:pt x="1170" y="4687"/>
                    <a:pt x="1197" y="4680"/>
                    <a:pt x="1237" y="4639"/>
                  </a:cubicBezTo>
                  <a:cubicBezTo>
                    <a:pt x="1178" y="4575"/>
                    <a:pt x="1361" y="4451"/>
                    <a:pt x="1237" y="4392"/>
                  </a:cubicBezTo>
                  <a:cubicBezTo>
                    <a:pt x="1301" y="4328"/>
                    <a:pt x="1361" y="4328"/>
                    <a:pt x="1361" y="4328"/>
                  </a:cubicBezTo>
                  <a:cubicBezTo>
                    <a:pt x="1425" y="4269"/>
                    <a:pt x="1484" y="4145"/>
                    <a:pt x="1549" y="4021"/>
                  </a:cubicBezTo>
                  <a:cubicBezTo>
                    <a:pt x="1608" y="3898"/>
                    <a:pt x="1672" y="3833"/>
                    <a:pt x="1608" y="3833"/>
                  </a:cubicBezTo>
                  <a:lnTo>
                    <a:pt x="1549" y="3898"/>
                  </a:lnTo>
                  <a:lnTo>
                    <a:pt x="1549" y="3833"/>
                  </a:lnTo>
                  <a:cubicBezTo>
                    <a:pt x="1608" y="3774"/>
                    <a:pt x="1672" y="3650"/>
                    <a:pt x="1796" y="3586"/>
                  </a:cubicBezTo>
                  <a:cubicBezTo>
                    <a:pt x="1855" y="3462"/>
                    <a:pt x="1979" y="3403"/>
                    <a:pt x="2043" y="3339"/>
                  </a:cubicBezTo>
                  <a:cubicBezTo>
                    <a:pt x="2167" y="3279"/>
                    <a:pt x="2226" y="3215"/>
                    <a:pt x="2350" y="3091"/>
                  </a:cubicBezTo>
                  <a:cubicBezTo>
                    <a:pt x="2473" y="3032"/>
                    <a:pt x="2538" y="2968"/>
                    <a:pt x="2661" y="2908"/>
                  </a:cubicBezTo>
                  <a:cubicBezTo>
                    <a:pt x="2721" y="2908"/>
                    <a:pt x="2785" y="2844"/>
                    <a:pt x="2844" y="2785"/>
                  </a:cubicBezTo>
                  <a:cubicBezTo>
                    <a:pt x="2909" y="2721"/>
                    <a:pt x="2968" y="2721"/>
                    <a:pt x="2968" y="2661"/>
                  </a:cubicBezTo>
                  <a:cubicBezTo>
                    <a:pt x="3092" y="2538"/>
                    <a:pt x="3215" y="2473"/>
                    <a:pt x="3280" y="2414"/>
                  </a:cubicBezTo>
                  <a:cubicBezTo>
                    <a:pt x="3309" y="2382"/>
                    <a:pt x="3355" y="2366"/>
                    <a:pt x="3393" y="2366"/>
                  </a:cubicBezTo>
                  <a:cubicBezTo>
                    <a:pt x="3432" y="2366"/>
                    <a:pt x="3463" y="2382"/>
                    <a:pt x="3463" y="2414"/>
                  </a:cubicBezTo>
                  <a:cubicBezTo>
                    <a:pt x="3650" y="2290"/>
                    <a:pt x="3650" y="2226"/>
                    <a:pt x="3957" y="2167"/>
                  </a:cubicBezTo>
                  <a:lnTo>
                    <a:pt x="3957" y="2167"/>
                  </a:lnTo>
                  <a:cubicBezTo>
                    <a:pt x="3928" y="2210"/>
                    <a:pt x="3919" y="2233"/>
                    <a:pt x="3919" y="2244"/>
                  </a:cubicBezTo>
                  <a:lnTo>
                    <a:pt x="3919" y="2244"/>
                  </a:lnTo>
                  <a:cubicBezTo>
                    <a:pt x="3899" y="2246"/>
                    <a:pt x="3857" y="2257"/>
                    <a:pt x="3774" y="2290"/>
                  </a:cubicBezTo>
                  <a:cubicBezTo>
                    <a:pt x="4081" y="2226"/>
                    <a:pt x="4145" y="2226"/>
                    <a:pt x="4392" y="2043"/>
                  </a:cubicBezTo>
                  <a:lnTo>
                    <a:pt x="4392" y="2043"/>
                  </a:lnTo>
                  <a:cubicBezTo>
                    <a:pt x="4328" y="2102"/>
                    <a:pt x="4392" y="2102"/>
                    <a:pt x="4452" y="2102"/>
                  </a:cubicBezTo>
                  <a:cubicBezTo>
                    <a:pt x="4575" y="2102"/>
                    <a:pt x="4640" y="2043"/>
                    <a:pt x="4699" y="1979"/>
                  </a:cubicBezTo>
                  <a:lnTo>
                    <a:pt x="4516" y="1979"/>
                  </a:lnTo>
                  <a:cubicBezTo>
                    <a:pt x="4640" y="1919"/>
                    <a:pt x="4763" y="1919"/>
                    <a:pt x="4887" y="1855"/>
                  </a:cubicBezTo>
                  <a:lnTo>
                    <a:pt x="4887" y="1979"/>
                  </a:lnTo>
                  <a:cubicBezTo>
                    <a:pt x="5010" y="1979"/>
                    <a:pt x="5134" y="1919"/>
                    <a:pt x="5258" y="1919"/>
                  </a:cubicBezTo>
                  <a:cubicBezTo>
                    <a:pt x="5381" y="1855"/>
                    <a:pt x="5505" y="1796"/>
                    <a:pt x="5564" y="1731"/>
                  </a:cubicBezTo>
                  <a:cubicBezTo>
                    <a:pt x="5688" y="1672"/>
                    <a:pt x="5812" y="1608"/>
                    <a:pt x="5876" y="1548"/>
                  </a:cubicBezTo>
                  <a:lnTo>
                    <a:pt x="6247" y="1548"/>
                  </a:lnTo>
                  <a:cubicBezTo>
                    <a:pt x="6284" y="1511"/>
                    <a:pt x="6271" y="1502"/>
                    <a:pt x="6237" y="1502"/>
                  </a:cubicBezTo>
                  <a:cubicBezTo>
                    <a:pt x="6203" y="1502"/>
                    <a:pt x="6147" y="1512"/>
                    <a:pt x="6103" y="1512"/>
                  </a:cubicBezTo>
                  <a:cubicBezTo>
                    <a:pt x="6047" y="1512"/>
                    <a:pt x="6011" y="1496"/>
                    <a:pt x="6059" y="1425"/>
                  </a:cubicBezTo>
                  <a:cubicBezTo>
                    <a:pt x="6110" y="1412"/>
                    <a:pt x="6164" y="1406"/>
                    <a:pt x="6217" y="1406"/>
                  </a:cubicBezTo>
                  <a:cubicBezTo>
                    <a:pt x="6424" y="1406"/>
                    <a:pt x="6630" y="1484"/>
                    <a:pt x="6677" y="1484"/>
                  </a:cubicBezTo>
                  <a:cubicBezTo>
                    <a:pt x="6741" y="1484"/>
                    <a:pt x="6801" y="1484"/>
                    <a:pt x="6865" y="1425"/>
                  </a:cubicBezTo>
                  <a:cubicBezTo>
                    <a:pt x="6924" y="1425"/>
                    <a:pt x="6989" y="1361"/>
                    <a:pt x="6989" y="1361"/>
                  </a:cubicBezTo>
                  <a:cubicBezTo>
                    <a:pt x="7048" y="1301"/>
                    <a:pt x="7172" y="1237"/>
                    <a:pt x="7360" y="1178"/>
                  </a:cubicBezTo>
                  <a:cubicBezTo>
                    <a:pt x="7295" y="1178"/>
                    <a:pt x="7236" y="1054"/>
                    <a:pt x="7483" y="930"/>
                  </a:cubicBezTo>
                  <a:cubicBezTo>
                    <a:pt x="7730" y="930"/>
                    <a:pt x="7854" y="1113"/>
                    <a:pt x="7666" y="1178"/>
                  </a:cubicBezTo>
                  <a:cubicBezTo>
                    <a:pt x="7607" y="1178"/>
                    <a:pt x="7607" y="1178"/>
                    <a:pt x="7607" y="1113"/>
                  </a:cubicBezTo>
                  <a:cubicBezTo>
                    <a:pt x="7483" y="1178"/>
                    <a:pt x="7419" y="1237"/>
                    <a:pt x="7483" y="1237"/>
                  </a:cubicBezTo>
                  <a:lnTo>
                    <a:pt x="7543" y="1178"/>
                  </a:lnTo>
                  <a:cubicBezTo>
                    <a:pt x="7604" y="1207"/>
                    <a:pt x="7728" y="1207"/>
                    <a:pt x="7829" y="1207"/>
                  </a:cubicBezTo>
                  <a:cubicBezTo>
                    <a:pt x="7930" y="1207"/>
                    <a:pt x="8007" y="1207"/>
                    <a:pt x="7978" y="1237"/>
                  </a:cubicBezTo>
                  <a:cubicBezTo>
                    <a:pt x="8161" y="1178"/>
                    <a:pt x="8037" y="1178"/>
                    <a:pt x="7854" y="1178"/>
                  </a:cubicBezTo>
                  <a:cubicBezTo>
                    <a:pt x="8225" y="1178"/>
                    <a:pt x="8408" y="1054"/>
                    <a:pt x="8720" y="1054"/>
                  </a:cubicBezTo>
                  <a:lnTo>
                    <a:pt x="8655" y="990"/>
                  </a:lnTo>
                  <a:cubicBezTo>
                    <a:pt x="9214" y="990"/>
                    <a:pt x="8903" y="866"/>
                    <a:pt x="9214" y="807"/>
                  </a:cubicBezTo>
                  <a:cubicBezTo>
                    <a:pt x="9416" y="855"/>
                    <a:pt x="9289" y="946"/>
                    <a:pt x="9401" y="946"/>
                  </a:cubicBezTo>
                  <a:cubicBezTo>
                    <a:pt x="9426" y="946"/>
                    <a:pt x="9464" y="941"/>
                    <a:pt x="9521" y="930"/>
                  </a:cubicBezTo>
                  <a:cubicBezTo>
                    <a:pt x="9736" y="930"/>
                    <a:pt x="9625" y="1024"/>
                    <a:pt x="9550" y="1048"/>
                  </a:cubicBezTo>
                  <a:lnTo>
                    <a:pt x="9550" y="1048"/>
                  </a:lnTo>
                  <a:cubicBezTo>
                    <a:pt x="9604" y="1039"/>
                    <a:pt x="9656" y="1035"/>
                    <a:pt x="9705" y="1035"/>
                  </a:cubicBezTo>
                  <a:cubicBezTo>
                    <a:pt x="9932" y="1035"/>
                    <a:pt x="10117" y="1113"/>
                    <a:pt x="10263" y="1113"/>
                  </a:cubicBezTo>
                  <a:cubicBezTo>
                    <a:pt x="10203" y="1113"/>
                    <a:pt x="10139" y="1113"/>
                    <a:pt x="10139" y="1178"/>
                  </a:cubicBezTo>
                  <a:cubicBezTo>
                    <a:pt x="10203" y="1113"/>
                    <a:pt x="10263" y="1113"/>
                    <a:pt x="10386" y="1113"/>
                  </a:cubicBezTo>
                  <a:lnTo>
                    <a:pt x="10263" y="1054"/>
                  </a:lnTo>
                  <a:lnTo>
                    <a:pt x="10451" y="1054"/>
                  </a:lnTo>
                  <a:cubicBezTo>
                    <a:pt x="10574" y="990"/>
                    <a:pt x="10386" y="930"/>
                    <a:pt x="10574" y="807"/>
                  </a:cubicBezTo>
                  <a:cubicBezTo>
                    <a:pt x="10601" y="820"/>
                    <a:pt x="10634" y="824"/>
                    <a:pt x="10669" y="824"/>
                  </a:cubicBezTo>
                  <a:cubicBezTo>
                    <a:pt x="10737" y="824"/>
                    <a:pt x="10814" y="809"/>
                    <a:pt x="10878" y="809"/>
                  </a:cubicBezTo>
                  <a:cubicBezTo>
                    <a:pt x="10935" y="809"/>
                    <a:pt x="10983" y="821"/>
                    <a:pt x="11004" y="866"/>
                  </a:cubicBezTo>
                  <a:cubicBezTo>
                    <a:pt x="10666" y="866"/>
                    <a:pt x="10899" y="942"/>
                    <a:pt x="10835" y="1006"/>
                  </a:cubicBezTo>
                  <a:lnTo>
                    <a:pt x="10835" y="1006"/>
                  </a:lnTo>
                  <a:cubicBezTo>
                    <a:pt x="10876" y="1009"/>
                    <a:pt x="10916" y="1025"/>
                    <a:pt x="10945" y="1054"/>
                  </a:cubicBezTo>
                  <a:cubicBezTo>
                    <a:pt x="11019" y="1079"/>
                    <a:pt x="11069" y="1089"/>
                    <a:pt x="11104" y="1089"/>
                  </a:cubicBezTo>
                  <a:cubicBezTo>
                    <a:pt x="11244" y="1089"/>
                    <a:pt x="11155" y="930"/>
                    <a:pt x="11499" y="930"/>
                  </a:cubicBezTo>
                  <a:cubicBezTo>
                    <a:pt x="11461" y="969"/>
                    <a:pt x="11523" y="1009"/>
                    <a:pt x="11590" y="1033"/>
                  </a:cubicBezTo>
                  <a:lnTo>
                    <a:pt x="11590" y="1033"/>
                  </a:lnTo>
                  <a:cubicBezTo>
                    <a:pt x="11539" y="995"/>
                    <a:pt x="11610" y="914"/>
                    <a:pt x="11746" y="866"/>
                  </a:cubicBezTo>
                  <a:cubicBezTo>
                    <a:pt x="11993" y="866"/>
                    <a:pt x="11993" y="807"/>
                    <a:pt x="12181" y="807"/>
                  </a:cubicBezTo>
                  <a:lnTo>
                    <a:pt x="11993" y="807"/>
                  </a:lnTo>
                  <a:cubicBezTo>
                    <a:pt x="12058" y="683"/>
                    <a:pt x="12181" y="742"/>
                    <a:pt x="12364" y="683"/>
                  </a:cubicBezTo>
                  <a:lnTo>
                    <a:pt x="12364" y="683"/>
                  </a:lnTo>
                  <a:cubicBezTo>
                    <a:pt x="12364" y="694"/>
                    <a:pt x="12358" y="703"/>
                    <a:pt x="12349" y="710"/>
                  </a:cubicBezTo>
                  <a:lnTo>
                    <a:pt x="12349" y="710"/>
                  </a:lnTo>
                  <a:cubicBezTo>
                    <a:pt x="12364" y="708"/>
                    <a:pt x="12378" y="707"/>
                    <a:pt x="12393" y="707"/>
                  </a:cubicBezTo>
                  <a:cubicBezTo>
                    <a:pt x="12562" y="707"/>
                    <a:pt x="12732" y="816"/>
                    <a:pt x="12901" y="816"/>
                  </a:cubicBezTo>
                  <a:cubicBezTo>
                    <a:pt x="12928" y="816"/>
                    <a:pt x="12955" y="813"/>
                    <a:pt x="12983" y="807"/>
                  </a:cubicBezTo>
                  <a:cubicBezTo>
                    <a:pt x="13171" y="866"/>
                    <a:pt x="13047" y="930"/>
                    <a:pt x="13171" y="990"/>
                  </a:cubicBezTo>
                  <a:cubicBezTo>
                    <a:pt x="13250" y="958"/>
                    <a:pt x="13309" y="946"/>
                    <a:pt x="13358" y="946"/>
                  </a:cubicBezTo>
                  <a:cubicBezTo>
                    <a:pt x="13469" y="946"/>
                    <a:pt x="13530" y="1003"/>
                    <a:pt x="13665" y="1003"/>
                  </a:cubicBezTo>
                  <a:cubicBezTo>
                    <a:pt x="13700" y="1003"/>
                    <a:pt x="13741" y="1000"/>
                    <a:pt x="13789" y="990"/>
                  </a:cubicBezTo>
                  <a:cubicBezTo>
                    <a:pt x="13724" y="930"/>
                    <a:pt x="13724" y="930"/>
                    <a:pt x="13972" y="866"/>
                  </a:cubicBezTo>
                  <a:cubicBezTo>
                    <a:pt x="13789" y="866"/>
                    <a:pt x="13601" y="866"/>
                    <a:pt x="13418" y="930"/>
                  </a:cubicBezTo>
                  <a:cubicBezTo>
                    <a:pt x="13541" y="866"/>
                    <a:pt x="13601" y="807"/>
                    <a:pt x="13724" y="742"/>
                  </a:cubicBezTo>
                  <a:cubicBezTo>
                    <a:pt x="13601" y="742"/>
                    <a:pt x="13418" y="807"/>
                    <a:pt x="13294" y="807"/>
                  </a:cubicBezTo>
                  <a:cubicBezTo>
                    <a:pt x="13471" y="744"/>
                    <a:pt x="13477" y="742"/>
                    <a:pt x="13365" y="689"/>
                  </a:cubicBezTo>
                  <a:lnTo>
                    <a:pt x="13365" y="689"/>
                  </a:lnTo>
                  <a:cubicBezTo>
                    <a:pt x="13425" y="716"/>
                    <a:pt x="13486" y="726"/>
                    <a:pt x="13546" y="726"/>
                  </a:cubicBezTo>
                  <a:cubicBezTo>
                    <a:pt x="13691" y="726"/>
                    <a:pt x="13836" y="669"/>
                    <a:pt x="13981" y="669"/>
                  </a:cubicBezTo>
                  <a:cubicBezTo>
                    <a:pt x="14019" y="669"/>
                    <a:pt x="14057" y="673"/>
                    <a:pt x="14095" y="683"/>
                  </a:cubicBezTo>
                  <a:lnTo>
                    <a:pt x="14095" y="930"/>
                  </a:lnTo>
                  <a:cubicBezTo>
                    <a:pt x="14191" y="962"/>
                    <a:pt x="14284" y="973"/>
                    <a:pt x="14376" y="973"/>
                  </a:cubicBezTo>
                  <a:cubicBezTo>
                    <a:pt x="14585" y="973"/>
                    <a:pt x="14796" y="916"/>
                    <a:pt x="15056" y="916"/>
                  </a:cubicBezTo>
                  <a:cubicBezTo>
                    <a:pt x="15124" y="916"/>
                    <a:pt x="15196" y="920"/>
                    <a:pt x="15272" y="930"/>
                  </a:cubicBezTo>
                  <a:lnTo>
                    <a:pt x="15149" y="866"/>
                  </a:lnTo>
                  <a:cubicBezTo>
                    <a:pt x="15168" y="846"/>
                    <a:pt x="15209" y="840"/>
                    <a:pt x="15259" y="840"/>
                  </a:cubicBezTo>
                  <a:cubicBezTo>
                    <a:pt x="15359" y="840"/>
                    <a:pt x="15497" y="866"/>
                    <a:pt x="15579" y="866"/>
                  </a:cubicBezTo>
                  <a:cubicBezTo>
                    <a:pt x="15579" y="930"/>
                    <a:pt x="15703" y="930"/>
                    <a:pt x="15767" y="990"/>
                  </a:cubicBezTo>
                  <a:cubicBezTo>
                    <a:pt x="15767" y="975"/>
                    <a:pt x="15788" y="972"/>
                    <a:pt x="15822" y="972"/>
                  </a:cubicBezTo>
                  <a:cubicBezTo>
                    <a:pt x="15858" y="972"/>
                    <a:pt x="15908" y="976"/>
                    <a:pt x="15960" y="976"/>
                  </a:cubicBezTo>
                  <a:cubicBezTo>
                    <a:pt x="16060" y="976"/>
                    <a:pt x="16167" y="960"/>
                    <a:pt x="16197" y="866"/>
                  </a:cubicBezTo>
                  <a:lnTo>
                    <a:pt x="16444" y="990"/>
                  </a:lnTo>
                  <a:cubicBezTo>
                    <a:pt x="16487" y="997"/>
                    <a:pt x="16526" y="1000"/>
                    <a:pt x="16561" y="1000"/>
                  </a:cubicBezTo>
                  <a:cubicBezTo>
                    <a:pt x="16835" y="1000"/>
                    <a:pt x="16929" y="807"/>
                    <a:pt x="17310" y="807"/>
                  </a:cubicBezTo>
                  <a:cubicBezTo>
                    <a:pt x="17186" y="930"/>
                    <a:pt x="17374" y="990"/>
                    <a:pt x="17063" y="990"/>
                  </a:cubicBezTo>
                  <a:cubicBezTo>
                    <a:pt x="17157" y="1022"/>
                    <a:pt x="17218" y="1038"/>
                    <a:pt x="17265" y="1038"/>
                  </a:cubicBezTo>
                  <a:cubicBezTo>
                    <a:pt x="17311" y="1038"/>
                    <a:pt x="17342" y="1022"/>
                    <a:pt x="17374" y="990"/>
                  </a:cubicBezTo>
                  <a:cubicBezTo>
                    <a:pt x="17383" y="1000"/>
                    <a:pt x="17398" y="1003"/>
                    <a:pt x="17418" y="1003"/>
                  </a:cubicBezTo>
                  <a:cubicBezTo>
                    <a:pt x="17492" y="1003"/>
                    <a:pt x="17630" y="946"/>
                    <a:pt x="17742" y="946"/>
                  </a:cubicBezTo>
                  <a:cubicBezTo>
                    <a:pt x="17792" y="946"/>
                    <a:pt x="17837" y="958"/>
                    <a:pt x="17869" y="990"/>
                  </a:cubicBezTo>
                  <a:cubicBezTo>
                    <a:pt x="17928" y="930"/>
                    <a:pt x="17928" y="866"/>
                    <a:pt x="18052" y="866"/>
                  </a:cubicBezTo>
                  <a:cubicBezTo>
                    <a:pt x="18084" y="866"/>
                    <a:pt x="18084" y="882"/>
                    <a:pt x="18076" y="898"/>
                  </a:cubicBezTo>
                  <a:lnTo>
                    <a:pt x="18076" y="898"/>
                  </a:lnTo>
                  <a:cubicBezTo>
                    <a:pt x="18135" y="861"/>
                    <a:pt x="18275" y="842"/>
                    <a:pt x="18175" y="742"/>
                  </a:cubicBezTo>
                  <a:lnTo>
                    <a:pt x="18175" y="742"/>
                  </a:lnTo>
                  <a:cubicBezTo>
                    <a:pt x="18313" y="833"/>
                    <a:pt x="18513" y="891"/>
                    <a:pt x="18708" y="891"/>
                  </a:cubicBezTo>
                  <a:cubicBezTo>
                    <a:pt x="18780" y="891"/>
                    <a:pt x="18851" y="883"/>
                    <a:pt x="18917" y="866"/>
                  </a:cubicBezTo>
                  <a:cubicBezTo>
                    <a:pt x="19229" y="866"/>
                    <a:pt x="19476" y="866"/>
                    <a:pt x="19659" y="990"/>
                  </a:cubicBezTo>
                  <a:lnTo>
                    <a:pt x="20589" y="990"/>
                  </a:lnTo>
                  <a:cubicBezTo>
                    <a:pt x="20589" y="990"/>
                    <a:pt x="20589" y="999"/>
                    <a:pt x="20585" y="1007"/>
                  </a:cubicBezTo>
                  <a:lnTo>
                    <a:pt x="20585" y="1007"/>
                  </a:lnTo>
                  <a:cubicBezTo>
                    <a:pt x="20566" y="1003"/>
                    <a:pt x="20546" y="997"/>
                    <a:pt x="20524" y="990"/>
                  </a:cubicBezTo>
                  <a:lnTo>
                    <a:pt x="20524" y="990"/>
                  </a:lnTo>
                  <a:cubicBezTo>
                    <a:pt x="20546" y="1011"/>
                    <a:pt x="20560" y="1018"/>
                    <a:pt x="20570" y="1018"/>
                  </a:cubicBezTo>
                  <a:cubicBezTo>
                    <a:pt x="20578" y="1018"/>
                    <a:pt x="20582" y="1013"/>
                    <a:pt x="20585" y="1007"/>
                  </a:cubicBezTo>
                  <a:lnTo>
                    <a:pt x="20585" y="1007"/>
                  </a:lnTo>
                  <a:cubicBezTo>
                    <a:pt x="20621" y="1016"/>
                    <a:pt x="20652" y="1020"/>
                    <a:pt x="20678" y="1020"/>
                  </a:cubicBezTo>
                  <a:cubicBezTo>
                    <a:pt x="20828" y="1020"/>
                    <a:pt x="20840" y="900"/>
                    <a:pt x="20989" y="900"/>
                  </a:cubicBezTo>
                  <a:cubicBezTo>
                    <a:pt x="21029" y="900"/>
                    <a:pt x="21078" y="909"/>
                    <a:pt x="21143" y="930"/>
                  </a:cubicBezTo>
                  <a:cubicBezTo>
                    <a:pt x="21390" y="1054"/>
                    <a:pt x="20960" y="990"/>
                    <a:pt x="21083" y="1054"/>
                  </a:cubicBezTo>
                  <a:cubicBezTo>
                    <a:pt x="21083" y="1152"/>
                    <a:pt x="21162" y="1172"/>
                    <a:pt x="21272" y="1172"/>
                  </a:cubicBezTo>
                  <a:cubicBezTo>
                    <a:pt x="21347" y="1172"/>
                    <a:pt x="21437" y="1163"/>
                    <a:pt x="21527" y="1163"/>
                  </a:cubicBezTo>
                  <a:cubicBezTo>
                    <a:pt x="21636" y="1163"/>
                    <a:pt x="21744" y="1177"/>
                    <a:pt x="21825" y="1237"/>
                  </a:cubicBezTo>
                  <a:lnTo>
                    <a:pt x="21761" y="1237"/>
                  </a:lnTo>
                  <a:cubicBezTo>
                    <a:pt x="21823" y="1269"/>
                    <a:pt x="21884" y="1285"/>
                    <a:pt x="21946" y="1285"/>
                  </a:cubicBezTo>
                  <a:cubicBezTo>
                    <a:pt x="22008" y="1285"/>
                    <a:pt x="22070" y="1269"/>
                    <a:pt x="22132" y="1237"/>
                  </a:cubicBezTo>
                  <a:lnTo>
                    <a:pt x="22626" y="1237"/>
                  </a:lnTo>
                  <a:lnTo>
                    <a:pt x="22626" y="1301"/>
                  </a:lnTo>
                  <a:cubicBezTo>
                    <a:pt x="22750" y="1237"/>
                    <a:pt x="22938" y="1237"/>
                    <a:pt x="23121" y="1237"/>
                  </a:cubicBezTo>
                  <a:lnTo>
                    <a:pt x="23680" y="1237"/>
                  </a:lnTo>
                  <a:cubicBezTo>
                    <a:pt x="23556" y="1301"/>
                    <a:pt x="23492" y="1301"/>
                    <a:pt x="23556" y="1361"/>
                  </a:cubicBezTo>
                  <a:cubicBezTo>
                    <a:pt x="23574" y="1370"/>
                    <a:pt x="23587" y="1374"/>
                    <a:pt x="23596" y="1374"/>
                  </a:cubicBezTo>
                  <a:cubicBezTo>
                    <a:pt x="23651" y="1374"/>
                    <a:pt x="23592" y="1237"/>
                    <a:pt x="23803" y="1237"/>
                  </a:cubicBezTo>
                  <a:cubicBezTo>
                    <a:pt x="23927" y="1301"/>
                    <a:pt x="24110" y="1425"/>
                    <a:pt x="24110" y="1548"/>
                  </a:cubicBezTo>
                  <a:cubicBezTo>
                    <a:pt x="24051" y="1484"/>
                    <a:pt x="23927" y="1484"/>
                    <a:pt x="23863" y="1484"/>
                  </a:cubicBezTo>
                  <a:cubicBezTo>
                    <a:pt x="23895" y="1578"/>
                    <a:pt x="23973" y="1594"/>
                    <a:pt x="24065" y="1594"/>
                  </a:cubicBezTo>
                  <a:cubicBezTo>
                    <a:pt x="24114" y="1594"/>
                    <a:pt x="24166" y="1590"/>
                    <a:pt x="24218" y="1590"/>
                  </a:cubicBezTo>
                  <a:cubicBezTo>
                    <a:pt x="24266" y="1590"/>
                    <a:pt x="24313" y="1594"/>
                    <a:pt x="24357" y="1608"/>
                  </a:cubicBezTo>
                  <a:lnTo>
                    <a:pt x="24298" y="1672"/>
                  </a:lnTo>
                  <a:lnTo>
                    <a:pt x="24728" y="1672"/>
                  </a:lnTo>
                  <a:cubicBezTo>
                    <a:pt x="24852" y="1672"/>
                    <a:pt x="24975" y="1672"/>
                    <a:pt x="25223" y="1731"/>
                  </a:cubicBezTo>
                  <a:lnTo>
                    <a:pt x="25163" y="1672"/>
                  </a:lnTo>
                  <a:cubicBezTo>
                    <a:pt x="25208" y="1663"/>
                    <a:pt x="25244" y="1659"/>
                    <a:pt x="25273" y="1659"/>
                  </a:cubicBezTo>
                  <a:cubicBezTo>
                    <a:pt x="25442" y="1659"/>
                    <a:pt x="25382" y="1796"/>
                    <a:pt x="25594" y="1796"/>
                  </a:cubicBezTo>
                  <a:lnTo>
                    <a:pt x="25658" y="1919"/>
                  </a:lnTo>
                  <a:cubicBezTo>
                    <a:pt x="25841" y="1979"/>
                    <a:pt x="26212" y="1979"/>
                    <a:pt x="26523" y="2043"/>
                  </a:cubicBezTo>
                  <a:cubicBezTo>
                    <a:pt x="26459" y="2102"/>
                    <a:pt x="26276" y="2102"/>
                    <a:pt x="26152" y="2102"/>
                  </a:cubicBezTo>
                  <a:cubicBezTo>
                    <a:pt x="26029" y="2043"/>
                    <a:pt x="25905" y="2043"/>
                    <a:pt x="25781" y="2043"/>
                  </a:cubicBezTo>
                  <a:cubicBezTo>
                    <a:pt x="25841" y="2102"/>
                    <a:pt x="25964" y="2102"/>
                    <a:pt x="26088" y="2167"/>
                  </a:cubicBezTo>
                  <a:cubicBezTo>
                    <a:pt x="26171" y="2167"/>
                    <a:pt x="26253" y="2193"/>
                    <a:pt x="26318" y="2193"/>
                  </a:cubicBezTo>
                  <a:cubicBezTo>
                    <a:pt x="26350" y="2193"/>
                    <a:pt x="26378" y="2186"/>
                    <a:pt x="26400" y="2167"/>
                  </a:cubicBezTo>
                  <a:cubicBezTo>
                    <a:pt x="26335" y="2167"/>
                    <a:pt x="26212" y="2167"/>
                    <a:pt x="26212" y="2102"/>
                  </a:cubicBezTo>
                  <a:lnTo>
                    <a:pt x="26583" y="2102"/>
                  </a:lnTo>
                  <a:cubicBezTo>
                    <a:pt x="26706" y="2167"/>
                    <a:pt x="26830" y="2226"/>
                    <a:pt x="27018" y="2290"/>
                  </a:cubicBezTo>
                  <a:cubicBezTo>
                    <a:pt x="26894" y="2414"/>
                    <a:pt x="27077" y="2473"/>
                    <a:pt x="27324" y="2597"/>
                  </a:cubicBezTo>
                  <a:cubicBezTo>
                    <a:pt x="27512" y="2721"/>
                    <a:pt x="27760" y="2844"/>
                    <a:pt x="27819" y="3032"/>
                  </a:cubicBezTo>
                  <a:lnTo>
                    <a:pt x="28190" y="3215"/>
                  </a:lnTo>
                  <a:cubicBezTo>
                    <a:pt x="28314" y="3279"/>
                    <a:pt x="28437" y="3403"/>
                    <a:pt x="28561" y="3462"/>
                  </a:cubicBezTo>
                  <a:cubicBezTo>
                    <a:pt x="28561" y="3527"/>
                    <a:pt x="28625" y="3586"/>
                    <a:pt x="28684" y="3586"/>
                  </a:cubicBezTo>
                  <a:lnTo>
                    <a:pt x="28872" y="3774"/>
                  </a:lnTo>
                  <a:cubicBezTo>
                    <a:pt x="28932" y="3833"/>
                    <a:pt x="28996" y="3833"/>
                    <a:pt x="29055" y="3898"/>
                  </a:cubicBezTo>
                  <a:lnTo>
                    <a:pt x="29243" y="4081"/>
                  </a:lnTo>
                  <a:cubicBezTo>
                    <a:pt x="29224" y="3971"/>
                    <a:pt x="29227" y="3937"/>
                    <a:pt x="29244" y="3937"/>
                  </a:cubicBezTo>
                  <a:cubicBezTo>
                    <a:pt x="29272" y="3937"/>
                    <a:pt x="29337" y="4030"/>
                    <a:pt x="29404" y="4030"/>
                  </a:cubicBezTo>
                  <a:cubicBezTo>
                    <a:pt x="29434" y="4030"/>
                    <a:pt x="29464" y="4011"/>
                    <a:pt x="29491" y="3957"/>
                  </a:cubicBezTo>
                  <a:lnTo>
                    <a:pt x="29674" y="4145"/>
                  </a:lnTo>
                  <a:cubicBezTo>
                    <a:pt x="29674" y="4204"/>
                    <a:pt x="29738" y="4269"/>
                    <a:pt x="29797" y="4328"/>
                  </a:cubicBezTo>
                  <a:lnTo>
                    <a:pt x="29862" y="4575"/>
                  </a:lnTo>
                  <a:cubicBezTo>
                    <a:pt x="29877" y="4608"/>
                    <a:pt x="29876" y="4619"/>
                    <a:pt x="29866" y="4619"/>
                  </a:cubicBezTo>
                  <a:cubicBezTo>
                    <a:pt x="29843" y="4619"/>
                    <a:pt x="29775" y="4563"/>
                    <a:pt x="29748" y="4563"/>
                  </a:cubicBezTo>
                  <a:cubicBezTo>
                    <a:pt x="29742" y="4563"/>
                    <a:pt x="29738" y="4566"/>
                    <a:pt x="29738" y="4575"/>
                  </a:cubicBezTo>
                  <a:cubicBezTo>
                    <a:pt x="29797" y="4699"/>
                    <a:pt x="29797" y="4699"/>
                    <a:pt x="29797" y="4763"/>
                  </a:cubicBezTo>
                  <a:lnTo>
                    <a:pt x="29797" y="4946"/>
                  </a:lnTo>
                  <a:cubicBezTo>
                    <a:pt x="29816" y="4910"/>
                    <a:pt x="29840" y="4895"/>
                    <a:pt x="29868" y="4895"/>
                  </a:cubicBezTo>
                  <a:cubicBezTo>
                    <a:pt x="29934" y="4895"/>
                    <a:pt x="30021" y="4982"/>
                    <a:pt x="30109" y="5070"/>
                  </a:cubicBezTo>
                  <a:lnTo>
                    <a:pt x="29985" y="4822"/>
                  </a:lnTo>
                  <a:lnTo>
                    <a:pt x="29985" y="4822"/>
                  </a:lnTo>
                  <a:cubicBezTo>
                    <a:pt x="30109" y="4887"/>
                    <a:pt x="30168" y="4946"/>
                    <a:pt x="30168" y="5010"/>
                  </a:cubicBezTo>
                  <a:cubicBezTo>
                    <a:pt x="30232" y="5070"/>
                    <a:pt x="30232" y="5134"/>
                    <a:pt x="30232" y="5193"/>
                  </a:cubicBezTo>
                  <a:cubicBezTo>
                    <a:pt x="30232" y="5258"/>
                    <a:pt x="30292" y="5317"/>
                    <a:pt x="30292" y="5381"/>
                  </a:cubicBezTo>
                  <a:lnTo>
                    <a:pt x="30356" y="5441"/>
                  </a:lnTo>
                  <a:lnTo>
                    <a:pt x="30480" y="5564"/>
                  </a:lnTo>
                  <a:lnTo>
                    <a:pt x="30356" y="5505"/>
                  </a:lnTo>
                  <a:lnTo>
                    <a:pt x="30356" y="5505"/>
                  </a:lnTo>
                  <a:cubicBezTo>
                    <a:pt x="30356" y="5505"/>
                    <a:pt x="30415" y="5564"/>
                    <a:pt x="30480" y="5688"/>
                  </a:cubicBezTo>
                  <a:cubicBezTo>
                    <a:pt x="30480" y="5688"/>
                    <a:pt x="30539" y="5752"/>
                    <a:pt x="30539" y="5811"/>
                  </a:cubicBezTo>
                  <a:cubicBezTo>
                    <a:pt x="30603" y="5811"/>
                    <a:pt x="30603" y="5876"/>
                    <a:pt x="30663" y="5935"/>
                  </a:cubicBezTo>
                  <a:cubicBezTo>
                    <a:pt x="30727" y="5999"/>
                    <a:pt x="30786" y="6123"/>
                    <a:pt x="30851" y="6182"/>
                  </a:cubicBezTo>
                  <a:cubicBezTo>
                    <a:pt x="30910" y="6247"/>
                    <a:pt x="30974" y="6306"/>
                    <a:pt x="31034" y="6306"/>
                  </a:cubicBezTo>
                  <a:cubicBezTo>
                    <a:pt x="31034" y="6352"/>
                    <a:pt x="31034" y="6395"/>
                    <a:pt x="31012" y="6395"/>
                  </a:cubicBezTo>
                  <a:cubicBezTo>
                    <a:pt x="31004" y="6395"/>
                    <a:pt x="30991" y="6388"/>
                    <a:pt x="30974" y="6370"/>
                  </a:cubicBezTo>
                  <a:lnTo>
                    <a:pt x="30974" y="6370"/>
                  </a:lnTo>
                  <a:cubicBezTo>
                    <a:pt x="31098" y="6618"/>
                    <a:pt x="31222" y="6865"/>
                    <a:pt x="31345" y="7171"/>
                  </a:cubicBezTo>
                  <a:cubicBezTo>
                    <a:pt x="31528" y="7419"/>
                    <a:pt x="31592" y="7666"/>
                    <a:pt x="31528" y="7854"/>
                  </a:cubicBezTo>
                  <a:lnTo>
                    <a:pt x="31469" y="7854"/>
                  </a:lnTo>
                  <a:cubicBezTo>
                    <a:pt x="31469" y="7854"/>
                    <a:pt x="31469" y="7913"/>
                    <a:pt x="31528" y="7978"/>
                  </a:cubicBezTo>
                  <a:lnTo>
                    <a:pt x="31528" y="8101"/>
                  </a:lnTo>
                  <a:cubicBezTo>
                    <a:pt x="31489" y="8101"/>
                    <a:pt x="31475" y="8073"/>
                    <a:pt x="31452" y="8073"/>
                  </a:cubicBezTo>
                  <a:cubicBezTo>
                    <a:pt x="31440" y="8073"/>
                    <a:pt x="31426" y="8080"/>
                    <a:pt x="31405" y="8101"/>
                  </a:cubicBezTo>
                  <a:cubicBezTo>
                    <a:pt x="31469" y="8101"/>
                    <a:pt x="31469" y="8161"/>
                    <a:pt x="31469" y="8284"/>
                  </a:cubicBezTo>
                  <a:cubicBezTo>
                    <a:pt x="31469" y="8349"/>
                    <a:pt x="31469" y="8408"/>
                    <a:pt x="31405" y="8472"/>
                  </a:cubicBezTo>
                  <a:lnTo>
                    <a:pt x="31405" y="8349"/>
                  </a:lnTo>
                  <a:cubicBezTo>
                    <a:pt x="31281" y="8532"/>
                    <a:pt x="31281" y="8655"/>
                    <a:pt x="31222" y="8843"/>
                  </a:cubicBezTo>
                  <a:cubicBezTo>
                    <a:pt x="31157" y="9026"/>
                    <a:pt x="31034" y="9214"/>
                    <a:pt x="30910" y="9397"/>
                  </a:cubicBezTo>
                  <a:cubicBezTo>
                    <a:pt x="30880" y="9367"/>
                    <a:pt x="30835" y="9352"/>
                    <a:pt x="30781" y="9352"/>
                  </a:cubicBezTo>
                  <a:cubicBezTo>
                    <a:pt x="30727" y="9352"/>
                    <a:pt x="30665" y="9367"/>
                    <a:pt x="30603" y="9397"/>
                  </a:cubicBezTo>
                  <a:cubicBezTo>
                    <a:pt x="30480" y="9461"/>
                    <a:pt x="30356" y="9585"/>
                    <a:pt x="30232" y="9644"/>
                  </a:cubicBezTo>
                  <a:lnTo>
                    <a:pt x="30232" y="9585"/>
                  </a:lnTo>
                  <a:cubicBezTo>
                    <a:pt x="29985" y="9768"/>
                    <a:pt x="29738" y="9956"/>
                    <a:pt x="29550" y="10139"/>
                  </a:cubicBezTo>
                  <a:cubicBezTo>
                    <a:pt x="29367" y="10327"/>
                    <a:pt x="29120" y="10510"/>
                    <a:pt x="28872" y="10698"/>
                  </a:cubicBezTo>
                  <a:cubicBezTo>
                    <a:pt x="28684" y="10698"/>
                    <a:pt x="28378" y="10881"/>
                    <a:pt x="28066" y="11004"/>
                  </a:cubicBezTo>
                  <a:cubicBezTo>
                    <a:pt x="27760" y="11128"/>
                    <a:pt x="27389" y="11316"/>
                    <a:pt x="27077" y="11375"/>
                  </a:cubicBezTo>
                  <a:cubicBezTo>
                    <a:pt x="27201" y="11375"/>
                    <a:pt x="27142" y="11499"/>
                    <a:pt x="27018" y="11563"/>
                  </a:cubicBezTo>
                  <a:lnTo>
                    <a:pt x="26830" y="11746"/>
                  </a:lnTo>
                  <a:cubicBezTo>
                    <a:pt x="26767" y="11746"/>
                    <a:pt x="26736" y="11763"/>
                    <a:pt x="26713" y="11763"/>
                  </a:cubicBezTo>
                  <a:cubicBezTo>
                    <a:pt x="26691" y="11763"/>
                    <a:pt x="26676" y="11747"/>
                    <a:pt x="26647" y="11687"/>
                  </a:cubicBezTo>
                  <a:lnTo>
                    <a:pt x="26706" y="11687"/>
                  </a:lnTo>
                  <a:cubicBezTo>
                    <a:pt x="26662" y="11657"/>
                    <a:pt x="26614" y="11645"/>
                    <a:pt x="26564" y="11645"/>
                  </a:cubicBezTo>
                  <a:cubicBezTo>
                    <a:pt x="26407" y="11645"/>
                    <a:pt x="26231" y="11762"/>
                    <a:pt x="26088" y="11810"/>
                  </a:cubicBezTo>
                  <a:lnTo>
                    <a:pt x="26088" y="12058"/>
                  </a:lnTo>
                  <a:cubicBezTo>
                    <a:pt x="26045" y="12049"/>
                    <a:pt x="26001" y="12045"/>
                    <a:pt x="25956" y="12045"/>
                  </a:cubicBezTo>
                  <a:cubicBezTo>
                    <a:pt x="25678" y="12045"/>
                    <a:pt x="25359" y="12199"/>
                    <a:pt x="25040" y="12305"/>
                  </a:cubicBezTo>
                  <a:cubicBezTo>
                    <a:pt x="24975" y="12364"/>
                    <a:pt x="24916" y="12364"/>
                    <a:pt x="24792" y="12429"/>
                  </a:cubicBezTo>
                  <a:cubicBezTo>
                    <a:pt x="24728" y="12429"/>
                    <a:pt x="24669" y="12488"/>
                    <a:pt x="24604" y="12488"/>
                  </a:cubicBezTo>
                  <a:cubicBezTo>
                    <a:pt x="24513" y="12520"/>
                    <a:pt x="24436" y="12536"/>
                    <a:pt x="24375" y="12536"/>
                  </a:cubicBezTo>
                  <a:cubicBezTo>
                    <a:pt x="24313" y="12536"/>
                    <a:pt x="24266" y="12520"/>
                    <a:pt x="24234" y="12488"/>
                  </a:cubicBezTo>
                  <a:cubicBezTo>
                    <a:pt x="24110" y="12612"/>
                    <a:pt x="23927" y="12676"/>
                    <a:pt x="23803" y="12735"/>
                  </a:cubicBezTo>
                  <a:lnTo>
                    <a:pt x="23739" y="12612"/>
                  </a:lnTo>
                  <a:cubicBezTo>
                    <a:pt x="23368" y="12676"/>
                    <a:pt x="23185" y="12735"/>
                    <a:pt x="22691" y="12859"/>
                  </a:cubicBezTo>
                  <a:lnTo>
                    <a:pt x="22750" y="12799"/>
                  </a:lnTo>
                  <a:lnTo>
                    <a:pt x="22750" y="12799"/>
                  </a:lnTo>
                  <a:cubicBezTo>
                    <a:pt x="22503" y="12859"/>
                    <a:pt x="22503" y="13170"/>
                    <a:pt x="22196" y="13230"/>
                  </a:cubicBezTo>
                  <a:lnTo>
                    <a:pt x="22132" y="13106"/>
                  </a:lnTo>
                  <a:cubicBezTo>
                    <a:pt x="22008" y="13106"/>
                    <a:pt x="21884" y="13106"/>
                    <a:pt x="21761" y="13170"/>
                  </a:cubicBezTo>
                  <a:lnTo>
                    <a:pt x="21390" y="13170"/>
                  </a:lnTo>
                  <a:cubicBezTo>
                    <a:pt x="21143" y="13170"/>
                    <a:pt x="20895" y="13230"/>
                    <a:pt x="20648" y="13353"/>
                  </a:cubicBezTo>
                  <a:cubicBezTo>
                    <a:pt x="20648" y="13353"/>
                    <a:pt x="20648" y="13294"/>
                    <a:pt x="20712" y="13230"/>
                  </a:cubicBezTo>
                  <a:lnTo>
                    <a:pt x="20712" y="13230"/>
                  </a:lnTo>
                  <a:cubicBezTo>
                    <a:pt x="20530" y="13292"/>
                    <a:pt x="19886" y="13294"/>
                    <a:pt x="19903" y="13461"/>
                  </a:cubicBezTo>
                  <a:lnTo>
                    <a:pt x="19903" y="13461"/>
                  </a:lnTo>
                  <a:cubicBezTo>
                    <a:pt x="19894" y="13442"/>
                    <a:pt x="19866" y="13432"/>
                    <a:pt x="19829" y="13432"/>
                  </a:cubicBezTo>
                  <a:cubicBezTo>
                    <a:pt x="19783" y="13432"/>
                    <a:pt x="19721" y="13447"/>
                    <a:pt x="19659" y="13477"/>
                  </a:cubicBezTo>
                  <a:cubicBezTo>
                    <a:pt x="19476" y="13477"/>
                    <a:pt x="19288" y="13541"/>
                    <a:pt x="19164" y="13601"/>
                  </a:cubicBezTo>
                  <a:lnTo>
                    <a:pt x="19164" y="13477"/>
                  </a:lnTo>
                  <a:cubicBezTo>
                    <a:pt x="18981" y="13665"/>
                    <a:pt x="18981" y="13724"/>
                    <a:pt x="18670" y="13789"/>
                  </a:cubicBezTo>
                  <a:cubicBezTo>
                    <a:pt x="18584" y="13789"/>
                    <a:pt x="18558" y="13729"/>
                    <a:pt x="18591" y="13712"/>
                  </a:cubicBezTo>
                  <a:lnTo>
                    <a:pt x="18591" y="13712"/>
                  </a:lnTo>
                  <a:cubicBezTo>
                    <a:pt x="18613" y="13713"/>
                    <a:pt x="18639" y="13717"/>
                    <a:pt x="18670" y="13724"/>
                  </a:cubicBezTo>
                  <a:cubicBezTo>
                    <a:pt x="18646" y="13713"/>
                    <a:pt x="18627" y="13708"/>
                    <a:pt x="18612" y="13708"/>
                  </a:cubicBezTo>
                  <a:cubicBezTo>
                    <a:pt x="18603" y="13708"/>
                    <a:pt x="18596" y="13710"/>
                    <a:pt x="18591" y="13712"/>
                  </a:cubicBezTo>
                  <a:lnTo>
                    <a:pt x="18591" y="13712"/>
                  </a:lnTo>
                  <a:cubicBezTo>
                    <a:pt x="18588" y="13712"/>
                    <a:pt x="18584" y="13712"/>
                    <a:pt x="18581" y="13712"/>
                  </a:cubicBezTo>
                  <a:cubicBezTo>
                    <a:pt x="18458" y="13712"/>
                    <a:pt x="18444" y="13801"/>
                    <a:pt x="18288" y="13801"/>
                  </a:cubicBezTo>
                  <a:cubicBezTo>
                    <a:pt x="18257" y="13801"/>
                    <a:pt x="18220" y="13797"/>
                    <a:pt x="18175" y="13789"/>
                  </a:cubicBezTo>
                  <a:lnTo>
                    <a:pt x="18299" y="13724"/>
                  </a:lnTo>
                  <a:cubicBezTo>
                    <a:pt x="18052" y="13724"/>
                    <a:pt x="18052" y="13724"/>
                    <a:pt x="17928" y="13848"/>
                  </a:cubicBezTo>
                  <a:lnTo>
                    <a:pt x="17621" y="13848"/>
                  </a:lnTo>
                  <a:cubicBezTo>
                    <a:pt x="17498" y="13789"/>
                    <a:pt x="17374" y="13789"/>
                    <a:pt x="17374" y="13724"/>
                  </a:cubicBezTo>
                  <a:cubicBezTo>
                    <a:pt x="17374" y="13789"/>
                    <a:pt x="17186" y="13848"/>
                    <a:pt x="17063" y="13848"/>
                  </a:cubicBezTo>
                  <a:cubicBezTo>
                    <a:pt x="17003" y="13789"/>
                    <a:pt x="17063" y="13789"/>
                    <a:pt x="17127" y="13789"/>
                  </a:cubicBezTo>
                  <a:cubicBezTo>
                    <a:pt x="17044" y="13767"/>
                    <a:pt x="16976" y="13760"/>
                    <a:pt x="16914" y="13760"/>
                  </a:cubicBezTo>
                  <a:cubicBezTo>
                    <a:pt x="16790" y="13760"/>
                    <a:pt x="16693" y="13789"/>
                    <a:pt x="16568" y="13789"/>
                  </a:cubicBezTo>
                  <a:cubicBezTo>
                    <a:pt x="16506" y="13818"/>
                    <a:pt x="16444" y="13833"/>
                    <a:pt x="16375" y="13833"/>
                  </a:cubicBezTo>
                  <a:cubicBezTo>
                    <a:pt x="16306" y="13833"/>
                    <a:pt x="16229" y="13818"/>
                    <a:pt x="16138" y="13789"/>
                  </a:cubicBezTo>
                  <a:lnTo>
                    <a:pt x="16138" y="13724"/>
                  </a:lnTo>
                  <a:lnTo>
                    <a:pt x="16692" y="13724"/>
                  </a:lnTo>
                  <a:cubicBezTo>
                    <a:pt x="16692" y="13665"/>
                    <a:pt x="16444" y="13601"/>
                    <a:pt x="16632" y="13477"/>
                  </a:cubicBezTo>
                  <a:lnTo>
                    <a:pt x="16632" y="13477"/>
                  </a:lnTo>
                  <a:cubicBezTo>
                    <a:pt x="16470" y="13533"/>
                    <a:pt x="16171" y="13677"/>
                    <a:pt x="15895" y="13677"/>
                  </a:cubicBezTo>
                  <a:cubicBezTo>
                    <a:pt x="15852" y="13677"/>
                    <a:pt x="15809" y="13673"/>
                    <a:pt x="15767" y="13665"/>
                  </a:cubicBezTo>
                  <a:lnTo>
                    <a:pt x="15767" y="13601"/>
                  </a:lnTo>
                  <a:cubicBezTo>
                    <a:pt x="15703" y="13601"/>
                    <a:pt x="15643" y="13601"/>
                    <a:pt x="15579" y="13665"/>
                  </a:cubicBezTo>
                  <a:cubicBezTo>
                    <a:pt x="15520" y="13601"/>
                    <a:pt x="15455" y="13601"/>
                    <a:pt x="15396" y="13601"/>
                  </a:cubicBezTo>
                  <a:cubicBezTo>
                    <a:pt x="15373" y="13580"/>
                    <a:pt x="15328" y="13566"/>
                    <a:pt x="15270" y="13557"/>
                  </a:cubicBezTo>
                  <a:lnTo>
                    <a:pt x="15270" y="13557"/>
                  </a:lnTo>
                  <a:cubicBezTo>
                    <a:pt x="15306" y="13575"/>
                    <a:pt x="15332" y="13601"/>
                    <a:pt x="15332" y="13601"/>
                  </a:cubicBezTo>
                  <a:lnTo>
                    <a:pt x="15149" y="13601"/>
                  </a:lnTo>
                  <a:cubicBezTo>
                    <a:pt x="15149" y="13601"/>
                    <a:pt x="15202" y="13601"/>
                    <a:pt x="15208" y="13550"/>
                  </a:cubicBezTo>
                  <a:lnTo>
                    <a:pt x="15208" y="13550"/>
                  </a:lnTo>
                  <a:cubicBezTo>
                    <a:pt x="15112" y="13541"/>
                    <a:pt x="14998" y="13541"/>
                    <a:pt x="14901" y="13541"/>
                  </a:cubicBezTo>
                  <a:cubicBezTo>
                    <a:pt x="14901" y="13665"/>
                    <a:pt x="14778" y="13601"/>
                    <a:pt x="14901" y="13724"/>
                  </a:cubicBezTo>
                  <a:lnTo>
                    <a:pt x="15025" y="13724"/>
                  </a:lnTo>
                  <a:cubicBezTo>
                    <a:pt x="15025" y="13724"/>
                    <a:pt x="15084" y="13724"/>
                    <a:pt x="15084" y="13665"/>
                  </a:cubicBezTo>
                  <a:lnTo>
                    <a:pt x="15084" y="13724"/>
                  </a:lnTo>
                  <a:lnTo>
                    <a:pt x="15455" y="13724"/>
                  </a:lnTo>
                  <a:cubicBezTo>
                    <a:pt x="15394" y="13756"/>
                    <a:pt x="15332" y="13772"/>
                    <a:pt x="15262" y="13772"/>
                  </a:cubicBezTo>
                  <a:cubicBezTo>
                    <a:pt x="15193" y="13772"/>
                    <a:pt x="15117" y="13756"/>
                    <a:pt x="15025" y="13724"/>
                  </a:cubicBezTo>
                  <a:lnTo>
                    <a:pt x="14837" y="13912"/>
                  </a:lnTo>
                  <a:cubicBezTo>
                    <a:pt x="14654" y="13724"/>
                    <a:pt x="14283" y="13665"/>
                    <a:pt x="14283" y="13541"/>
                  </a:cubicBezTo>
                  <a:lnTo>
                    <a:pt x="13541" y="13541"/>
                  </a:lnTo>
                  <a:cubicBezTo>
                    <a:pt x="13477" y="13541"/>
                    <a:pt x="13353" y="13541"/>
                    <a:pt x="13230" y="13601"/>
                  </a:cubicBezTo>
                  <a:cubicBezTo>
                    <a:pt x="13106" y="13601"/>
                    <a:pt x="13047" y="13601"/>
                    <a:pt x="12983" y="13665"/>
                  </a:cubicBezTo>
                  <a:cubicBezTo>
                    <a:pt x="12859" y="13665"/>
                    <a:pt x="12859" y="13601"/>
                    <a:pt x="12800" y="13541"/>
                  </a:cubicBezTo>
                  <a:lnTo>
                    <a:pt x="12983" y="13541"/>
                  </a:lnTo>
                  <a:cubicBezTo>
                    <a:pt x="12857" y="13541"/>
                    <a:pt x="12683" y="13525"/>
                    <a:pt x="12527" y="13525"/>
                  </a:cubicBezTo>
                  <a:cubicBezTo>
                    <a:pt x="12376" y="13525"/>
                    <a:pt x="12242" y="13540"/>
                    <a:pt x="12181" y="13601"/>
                  </a:cubicBezTo>
                  <a:cubicBezTo>
                    <a:pt x="11934" y="13477"/>
                    <a:pt x="12364" y="13477"/>
                    <a:pt x="11993" y="13477"/>
                  </a:cubicBezTo>
                  <a:lnTo>
                    <a:pt x="12058" y="13418"/>
                  </a:lnTo>
                  <a:cubicBezTo>
                    <a:pt x="11799" y="13306"/>
                    <a:pt x="11586" y="13283"/>
                    <a:pt x="11378" y="13283"/>
                  </a:cubicBezTo>
                  <a:cubicBezTo>
                    <a:pt x="11236" y="13283"/>
                    <a:pt x="11096" y="13294"/>
                    <a:pt x="10945" y="13294"/>
                  </a:cubicBezTo>
                  <a:cubicBezTo>
                    <a:pt x="10823" y="13314"/>
                    <a:pt x="10701" y="13327"/>
                    <a:pt x="10579" y="13327"/>
                  </a:cubicBezTo>
                  <a:cubicBezTo>
                    <a:pt x="10330" y="13327"/>
                    <a:pt x="10081" y="13272"/>
                    <a:pt x="9832" y="13106"/>
                  </a:cubicBezTo>
                  <a:lnTo>
                    <a:pt x="9832" y="13106"/>
                  </a:lnTo>
                  <a:lnTo>
                    <a:pt x="9892" y="13170"/>
                  </a:lnTo>
                  <a:cubicBezTo>
                    <a:pt x="9644" y="13106"/>
                    <a:pt x="9397" y="13047"/>
                    <a:pt x="9150" y="12923"/>
                  </a:cubicBezTo>
                  <a:cubicBezTo>
                    <a:pt x="8903" y="12859"/>
                    <a:pt x="8655" y="12799"/>
                    <a:pt x="8408" y="12676"/>
                  </a:cubicBezTo>
                  <a:cubicBezTo>
                    <a:pt x="8161" y="12612"/>
                    <a:pt x="7978" y="12488"/>
                    <a:pt x="7730" y="12305"/>
                  </a:cubicBezTo>
                  <a:cubicBezTo>
                    <a:pt x="7543" y="12181"/>
                    <a:pt x="7360" y="11993"/>
                    <a:pt x="7236" y="11810"/>
                  </a:cubicBezTo>
                  <a:cubicBezTo>
                    <a:pt x="7112" y="11687"/>
                    <a:pt x="7048" y="11622"/>
                    <a:pt x="6989" y="11622"/>
                  </a:cubicBezTo>
                  <a:cubicBezTo>
                    <a:pt x="6924" y="11622"/>
                    <a:pt x="6865" y="11563"/>
                    <a:pt x="6801" y="11563"/>
                  </a:cubicBezTo>
                  <a:cubicBezTo>
                    <a:pt x="6801" y="11499"/>
                    <a:pt x="6865" y="11439"/>
                    <a:pt x="6865" y="11439"/>
                  </a:cubicBezTo>
                  <a:cubicBezTo>
                    <a:pt x="6801" y="11375"/>
                    <a:pt x="6677" y="11316"/>
                    <a:pt x="6618" y="11252"/>
                  </a:cubicBezTo>
                  <a:cubicBezTo>
                    <a:pt x="6430" y="11128"/>
                    <a:pt x="6430" y="10881"/>
                    <a:pt x="6430" y="10698"/>
                  </a:cubicBezTo>
                  <a:lnTo>
                    <a:pt x="6430" y="10386"/>
                  </a:lnTo>
                  <a:cubicBezTo>
                    <a:pt x="6370" y="10327"/>
                    <a:pt x="6370" y="10327"/>
                    <a:pt x="6370" y="10262"/>
                  </a:cubicBezTo>
                  <a:cubicBezTo>
                    <a:pt x="6370" y="10203"/>
                    <a:pt x="6306" y="10139"/>
                    <a:pt x="6306" y="10079"/>
                  </a:cubicBezTo>
                  <a:lnTo>
                    <a:pt x="6183" y="10139"/>
                  </a:lnTo>
                  <a:lnTo>
                    <a:pt x="6183" y="9768"/>
                  </a:lnTo>
                  <a:cubicBezTo>
                    <a:pt x="6183" y="9709"/>
                    <a:pt x="6183" y="9585"/>
                    <a:pt x="6247" y="9585"/>
                  </a:cubicBezTo>
                  <a:cubicBezTo>
                    <a:pt x="6183" y="9585"/>
                    <a:pt x="6123" y="9521"/>
                    <a:pt x="6183" y="9461"/>
                  </a:cubicBezTo>
                  <a:lnTo>
                    <a:pt x="6247" y="9461"/>
                  </a:lnTo>
                  <a:lnTo>
                    <a:pt x="6247" y="9026"/>
                  </a:lnTo>
                  <a:cubicBezTo>
                    <a:pt x="6283" y="8915"/>
                    <a:pt x="6321" y="8893"/>
                    <a:pt x="6358" y="8893"/>
                  </a:cubicBezTo>
                  <a:cubicBezTo>
                    <a:pt x="6382" y="8893"/>
                    <a:pt x="6406" y="8902"/>
                    <a:pt x="6430" y="8902"/>
                  </a:cubicBezTo>
                  <a:cubicBezTo>
                    <a:pt x="6494" y="8902"/>
                    <a:pt x="6553" y="8902"/>
                    <a:pt x="6618" y="8719"/>
                  </a:cubicBezTo>
                  <a:cubicBezTo>
                    <a:pt x="6677" y="8655"/>
                    <a:pt x="6677" y="8532"/>
                    <a:pt x="6741" y="8408"/>
                  </a:cubicBezTo>
                  <a:lnTo>
                    <a:pt x="6741" y="8225"/>
                  </a:lnTo>
                  <a:cubicBezTo>
                    <a:pt x="6677" y="8284"/>
                    <a:pt x="6553" y="8349"/>
                    <a:pt x="6494" y="8349"/>
                  </a:cubicBezTo>
                  <a:lnTo>
                    <a:pt x="6618" y="8161"/>
                  </a:lnTo>
                  <a:cubicBezTo>
                    <a:pt x="6553" y="8101"/>
                    <a:pt x="6494" y="7978"/>
                    <a:pt x="6430" y="7913"/>
                  </a:cubicBezTo>
                  <a:lnTo>
                    <a:pt x="6247" y="7913"/>
                  </a:lnTo>
                  <a:lnTo>
                    <a:pt x="6183" y="7978"/>
                  </a:lnTo>
                  <a:cubicBezTo>
                    <a:pt x="6123" y="7978"/>
                    <a:pt x="6059" y="8037"/>
                    <a:pt x="6000" y="8101"/>
                  </a:cubicBezTo>
                  <a:cubicBezTo>
                    <a:pt x="5935" y="8225"/>
                    <a:pt x="5935" y="8349"/>
                    <a:pt x="5935" y="8472"/>
                  </a:cubicBezTo>
                  <a:cubicBezTo>
                    <a:pt x="5876" y="8472"/>
                    <a:pt x="5812" y="8532"/>
                    <a:pt x="5752" y="8532"/>
                  </a:cubicBezTo>
                  <a:lnTo>
                    <a:pt x="5752" y="8655"/>
                  </a:lnTo>
                  <a:cubicBezTo>
                    <a:pt x="5688" y="8655"/>
                    <a:pt x="5688" y="8719"/>
                    <a:pt x="5629" y="8779"/>
                  </a:cubicBezTo>
                  <a:lnTo>
                    <a:pt x="5629" y="8902"/>
                  </a:lnTo>
                  <a:lnTo>
                    <a:pt x="5629" y="8967"/>
                  </a:lnTo>
                  <a:cubicBezTo>
                    <a:pt x="5688" y="9026"/>
                    <a:pt x="5688" y="9090"/>
                    <a:pt x="5688" y="9150"/>
                  </a:cubicBezTo>
                  <a:cubicBezTo>
                    <a:pt x="5688" y="9171"/>
                    <a:pt x="5681" y="9178"/>
                    <a:pt x="5673" y="9178"/>
                  </a:cubicBezTo>
                  <a:cubicBezTo>
                    <a:pt x="5655" y="9178"/>
                    <a:pt x="5629" y="9150"/>
                    <a:pt x="5629" y="9150"/>
                  </a:cubicBezTo>
                  <a:cubicBezTo>
                    <a:pt x="5602" y="9125"/>
                    <a:pt x="5587" y="9111"/>
                    <a:pt x="5574" y="9111"/>
                  </a:cubicBezTo>
                  <a:cubicBezTo>
                    <a:pt x="5554" y="9111"/>
                    <a:pt x="5540" y="9141"/>
                    <a:pt x="5505" y="9214"/>
                  </a:cubicBezTo>
                  <a:cubicBezTo>
                    <a:pt x="5534" y="9275"/>
                    <a:pt x="5549" y="9290"/>
                    <a:pt x="5564" y="9290"/>
                  </a:cubicBezTo>
                  <a:cubicBezTo>
                    <a:pt x="5580" y="9290"/>
                    <a:pt x="5596" y="9273"/>
                    <a:pt x="5629" y="9273"/>
                  </a:cubicBezTo>
                  <a:cubicBezTo>
                    <a:pt x="5652" y="9273"/>
                    <a:pt x="5666" y="9264"/>
                    <a:pt x="5675" y="9264"/>
                  </a:cubicBezTo>
                  <a:cubicBezTo>
                    <a:pt x="5688" y="9264"/>
                    <a:pt x="5688" y="9286"/>
                    <a:pt x="5688" y="9397"/>
                  </a:cubicBezTo>
                  <a:cubicBezTo>
                    <a:pt x="5629" y="9521"/>
                    <a:pt x="5564" y="9521"/>
                    <a:pt x="5629" y="9709"/>
                  </a:cubicBezTo>
                  <a:cubicBezTo>
                    <a:pt x="5590" y="9709"/>
                    <a:pt x="5553" y="9709"/>
                    <a:pt x="5530" y="9682"/>
                  </a:cubicBezTo>
                  <a:lnTo>
                    <a:pt x="5530" y="9682"/>
                  </a:lnTo>
                  <a:cubicBezTo>
                    <a:pt x="5568" y="9862"/>
                    <a:pt x="5584" y="10089"/>
                    <a:pt x="5688" y="10139"/>
                  </a:cubicBezTo>
                  <a:cubicBezTo>
                    <a:pt x="5629" y="10203"/>
                    <a:pt x="5629" y="10262"/>
                    <a:pt x="5629" y="10327"/>
                  </a:cubicBezTo>
                  <a:cubicBezTo>
                    <a:pt x="5688" y="10386"/>
                    <a:pt x="5688" y="10386"/>
                    <a:pt x="5688" y="10450"/>
                  </a:cubicBezTo>
                  <a:lnTo>
                    <a:pt x="5688" y="10510"/>
                  </a:lnTo>
                  <a:cubicBezTo>
                    <a:pt x="5752" y="10633"/>
                    <a:pt x="5752" y="10757"/>
                    <a:pt x="5629" y="10757"/>
                  </a:cubicBezTo>
                  <a:cubicBezTo>
                    <a:pt x="5688" y="10821"/>
                    <a:pt x="5876" y="11069"/>
                    <a:pt x="6000" y="11192"/>
                  </a:cubicBezTo>
                  <a:cubicBezTo>
                    <a:pt x="5938" y="11160"/>
                    <a:pt x="5907" y="11144"/>
                    <a:pt x="5891" y="11144"/>
                  </a:cubicBezTo>
                  <a:cubicBezTo>
                    <a:pt x="5876" y="11144"/>
                    <a:pt x="5876" y="11160"/>
                    <a:pt x="5876" y="11192"/>
                  </a:cubicBezTo>
                  <a:cubicBezTo>
                    <a:pt x="5876" y="11252"/>
                    <a:pt x="5876" y="11316"/>
                    <a:pt x="5935" y="11375"/>
                  </a:cubicBezTo>
                  <a:cubicBezTo>
                    <a:pt x="6000" y="11499"/>
                    <a:pt x="6059" y="11563"/>
                    <a:pt x="6059" y="11622"/>
                  </a:cubicBezTo>
                  <a:cubicBezTo>
                    <a:pt x="6059" y="11687"/>
                    <a:pt x="6059" y="11746"/>
                    <a:pt x="6000" y="11746"/>
                  </a:cubicBezTo>
                  <a:cubicBezTo>
                    <a:pt x="6123" y="11810"/>
                    <a:pt x="6183" y="11870"/>
                    <a:pt x="6247" y="11934"/>
                  </a:cubicBezTo>
                  <a:lnTo>
                    <a:pt x="6430" y="12117"/>
                  </a:lnTo>
                  <a:cubicBezTo>
                    <a:pt x="6553" y="12241"/>
                    <a:pt x="6618" y="12305"/>
                    <a:pt x="6741" y="12364"/>
                  </a:cubicBezTo>
                  <a:cubicBezTo>
                    <a:pt x="6801" y="12429"/>
                    <a:pt x="6865" y="12488"/>
                    <a:pt x="6989" y="12552"/>
                  </a:cubicBezTo>
                  <a:lnTo>
                    <a:pt x="6865" y="12552"/>
                  </a:lnTo>
                  <a:cubicBezTo>
                    <a:pt x="6989" y="12612"/>
                    <a:pt x="6989" y="12676"/>
                    <a:pt x="7048" y="12735"/>
                  </a:cubicBezTo>
                  <a:cubicBezTo>
                    <a:pt x="7112" y="12735"/>
                    <a:pt x="7112" y="12799"/>
                    <a:pt x="7172" y="12859"/>
                  </a:cubicBezTo>
                  <a:cubicBezTo>
                    <a:pt x="7204" y="12829"/>
                    <a:pt x="7235" y="12814"/>
                    <a:pt x="7273" y="12814"/>
                  </a:cubicBezTo>
                  <a:cubicBezTo>
                    <a:pt x="7311" y="12814"/>
                    <a:pt x="7357" y="12829"/>
                    <a:pt x="7419" y="12859"/>
                  </a:cubicBezTo>
                  <a:cubicBezTo>
                    <a:pt x="7543" y="12859"/>
                    <a:pt x="7666" y="12923"/>
                    <a:pt x="7790" y="12923"/>
                  </a:cubicBezTo>
                  <a:cubicBezTo>
                    <a:pt x="7854" y="13047"/>
                    <a:pt x="7790" y="13047"/>
                    <a:pt x="7730" y="13047"/>
                  </a:cubicBezTo>
                  <a:cubicBezTo>
                    <a:pt x="7666" y="13106"/>
                    <a:pt x="7543" y="13106"/>
                    <a:pt x="7543" y="13170"/>
                  </a:cubicBezTo>
                  <a:cubicBezTo>
                    <a:pt x="7557" y="13143"/>
                    <a:pt x="7588" y="13134"/>
                    <a:pt x="7628" y="13134"/>
                  </a:cubicBezTo>
                  <a:cubicBezTo>
                    <a:pt x="7717" y="13134"/>
                    <a:pt x="7847" y="13179"/>
                    <a:pt x="7923" y="13179"/>
                  </a:cubicBezTo>
                  <a:cubicBezTo>
                    <a:pt x="7970" y="13179"/>
                    <a:pt x="7995" y="13162"/>
                    <a:pt x="7978" y="13106"/>
                  </a:cubicBezTo>
                  <a:lnTo>
                    <a:pt x="7978" y="13106"/>
                  </a:lnTo>
                  <a:cubicBezTo>
                    <a:pt x="8101" y="13294"/>
                    <a:pt x="8101" y="13230"/>
                    <a:pt x="8161" y="13418"/>
                  </a:cubicBezTo>
                  <a:cubicBezTo>
                    <a:pt x="8196" y="13364"/>
                    <a:pt x="8226" y="13346"/>
                    <a:pt x="8256" y="13346"/>
                  </a:cubicBezTo>
                  <a:cubicBezTo>
                    <a:pt x="8319" y="13346"/>
                    <a:pt x="8379" y="13427"/>
                    <a:pt x="8474" y="13427"/>
                  </a:cubicBezTo>
                  <a:cubicBezTo>
                    <a:pt x="8492" y="13427"/>
                    <a:pt x="8511" y="13424"/>
                    <a:pt x="8532" y="13418"/>
                  </a:cubicBezTo>
                  <a:cubicBezTo>
                    <a:pt x="8779" y="13601"/>
                    <a:pt x="8532" y="13601"/>
                    <a:pt x="8843" y="13665"/>
                  </a:cubicBezTo>
                  <a:cubicBezTo>
                    <a:pt x="8903" y="13724"/>
                    <a:pt x="8903" y="13724"/>
                    <a:pt x="8843" y="13724"/>
                  </a:cubicBezTo>
                  <a:lnTo>
                    <a:pt x="8720" y="13724"/>
                  </a:lnTo>
                  <a:cubicBezTo>
                    <a:pt x="8794" y="13754"/>
                    <a:pt x="8843" y="13766"/>
                    <a:pt x="8875" y="13766"/>
                  </a:cubicBezTo>
                  <a:cubicBezTo>
                    <a:pt x="8977" y="13766"/>
                    <a:pt x="8918" y="13649"/>
                    <a:pt x="8967" y="13601"/>
                  </a:cubicBezTo>
                  <a:lnTo>
                    <a:pt x="8967" y="13601"/>
                  </a:lnTo>
                  <a:cubicBezTo>
                    <a:pt x="9338" y="13665"/>
                    <a:pt x="9090" y="13724"/>
                    <a:pt x="9214" y="13848"/>
                  </a:cubicBezTo>
                  <a:cubicBezTo>
                    <a:pt x="9379" y="13848"/>
                    <a:pt x="9515" y="13822"/>
                    <a:pt x="9643" y="13822"/>
                  </a:cubicBezTo>
                  <a:cubicBezTo>
                    <a:pt x="9708" y="13822"/>
                    <a:pt x="9770" y="13828"/>
                    <a:pt x="9832" y="13848"/>
                  </a:cubicBezTo>
                  <a:cubicBezTo>
                    <a:pt x="9832" y="13848"/>
                    <a:pt x="9892" y="13848"/>
                    <a:pt x="9832" y="13912"/>
                  </a:cubicBezTo>
                  <a:cubicBezTo>
                    <a:pt x="9870" y="13902"/>
                    <a:pt x="9913" y="13898"/>
                    <a:pt x="9958" y="13898"/>
                  </a:cubicBezTo>
                  <a:cubicBezTo>
                    <a:pt x="10132" y="13898"/>
                    <a:pt x="10353" y="13955"/>
                    <a:pt x="10560" y="13955"/>
                  </a:cubicBezTo>
                  <a:cubicBezTo>
                    <a:pt x="10652" y="13955"/>
                    <a:pt x="10741" y="13944"/>
                    <a:pt x="10821" y="13912"/>
                  </a:cubicBezTo>
                  <a:cubicBezTo>
                    <a:pt x="10832" y="13912"/>
                    <a:pt x="10840" y="13914"/>
                    <a:pt x="10847" y="13917"/>
                  </a:cubicBezTo>
                  <a:lnTo>
                    <a:pt x="10847" y="13917"/>
                  </a:lnTo>
                  <a:cubicBezTo>
                    <a:pt x="10825" y="13854"/>
                    <a:pt x="10836" y="13772"/>
                    <a:pt x="10881" y="13724"/>
                  </a:cubicBezTo>
                  <a:cubicBezTo>
                    <a:pt x="10943" y="13756"/>
                    <a:pt x="11004" y="13756"/>
                    <a:pt x="11051" y="13756"/>
                  </a:cubicBezTo>
                  <a:cubicBezTo>
                    <a:pt x="11097" y="13756"/>
                    <a:pt x="11128" y="13756"/>
                    <a:pt x="11128" y="13789"/>
                  </a:cubicBezTo>
                  <a:cubicBezTo>
                    <a:pt x="11069" y="13789"/>
                    <a:pt x="11069" y="13848"/>
                    <a:pt x="11004" y="13848"/>
                  </a:cubicBezTo>
                  <a:lnTo>
                    <a:pt x="11192" y="13848"/>
                  </a:lnTo>
                  <a:cubicBezTo>
                    <a:pt x="11222" y="13910"/>
                    <a:pt x="11160" y="13910"/>
                    <a:pt x="11091" y="13910"/>
                  </a:cubicBezTo>
                  <a:cubicBezTo>
                    <a:pt x="11022" y="13910"/>
                    <a:pt x="10945" y="13910"/>
                    <a:pt x="10945" y="13972"/>
                  </a:cubicBezTo>
                  <a:cubicBezTo>
                    <a:pt x="11149" y="13972"/>
                    <a:pt x="11356" y="13945"/>
                    <a:pt x="11525" y="13945"/>
                  </a:cubicBezTo>
                  <a:cubicBezTo>
                    <a:pt x="11610" y="13945"/>
                    <a:pt x="11685" y="13952"/>
                    <a:pt x="11746" y="13972"/>
                  </a:cubicBezTo>
                  <a:cubicBezTo>
                    <a:pt x="11766" y="14009"/>
                    <a:pt x="11728" y="14018"/>
                    <a:pt x="11676" y="14018"/>
                  </a:cubicBezTo>
                  <a:cubicBezTo>
                    <a:pt x="11621" y="14018"/>
                    <a:pt x="11550" y="14008"/>
                    <a:pt x="11507" y="14008"/>
                  </a:cubicBezTo>
                  <a:cubicBezTo>
                    <a:pt x="11453" y="14008"/>
                    <a:pt x="11442" y="14024"/>
                    <a:pt x="11563" y="14095"/>
                  </a:cubicBezTo>
                  <a:lnTo>
                    <a:pt x="11192" y="13972"/>
                  </a:lnTo>
                  <a:lnTo>
                    <a:pt x="11192" y="13972"/>
                  </a:lnTo>
                  <a:cubicBezTo>
                    <a:pt x="11316" y="14095"/>
                    <a:pt x="11269" y="14095"/>
                    <a:pt x="11215" y="14095"/>
                  </a:cubicBezTo>
                  <a:cubicBezTo>
                    <a:pt x="11160" y="14095"/>
                    <a:pt x="11098" y="14095"/>
                    <a:pt x="11192" y="14219"/>
                  </a:cubicBezTo>
                  <a:cubicBezTo>
                    <a:pt x="11407" y="14251"/>
                    <a:pt x="11531" y="14251"/>
                    <a:pt x="11655" y="14251"/>
                  </a:cubicBezTo>
                  <a:cubicBezTo>
                    <a:pt x="11778" y="14251"/>
                    <a:pt x="11902" y="14251"/>
                    <a:pt x="12117" y="14283"/>
                  </a:cubicBezTo>
                  <a:cubicBezTo>
                    <a:pt x="12241" y="14219"/>
                    <a:pt x="12117" y="14219"/>
                    <a:pt x="12241" y="14159"/>
                  </a:cubicBezTo>
                  <a:cubicBezTo>
                    <a:pt x="12310" y="14146"/>
                    <a:pt x="12370" y="14139"/>
                    <a:pt x="12421" y="14139"/>
                  </a:cubicBezTo>
                  <a:cubicBezTo>
                    <a:pt x="12774" y="14139"/>
                    <a:pt x="12742" y="14427"/>
                    <a:pt x="12982" y="14427"/>
                  </a:cubicBezTo>
                  <a:cubicBezTo>
                    <a:pt x="13017" y="14427"/>
                    <a:pt x="13058" y="14421"/>
                    <a:pt x="13106" y="14407"/>
                  </a:cubicBezTo>
                  <a:cubicBezTo>
                    <a:pt x="13200" y="14358"/>
                    <a:pt x="13260" y="14241"/>
                    <a:pt x="13416" y="14241"/>
                  </a:cubicBezTo>
                  <a:cubicBezTo>
                    <a:pt x="13466" y="14241"/>
                    <a:pt x="13526" y="14253"/>
                    <a:pt x="13601" y="14283"/>
                  </a:cubicBezTo>
                  <a:lnTo>
                    <a:pt x="13477" y="14407"/>
                  </a:lnTo>
                  <a:cubicBezTo>
                    <a:pt x="13525" y="14413"/>
                    <a:pt x="13566" y="14416"/>
                    <a:pt x="13602" y="14416"/>
                  </a:cubicBezTo>
                  <a:cubicBezTo>
                    <a:pt x="13825" y="14416"/>
                    <a:pt x="13843" y="14307"/>
                    <a:pt x="14015" y="14307"/>
                  </a:cubicBezTo>
                  <a:cubicBezTo>
                    <a:pt x="14066" y="14307"/>
                    <a:pt x="14131" y="14317"/>
                    <a:pt x="14219" y="14342"/>
                  </a:cubicBezTo>
                  <a:cubicBezTo>
                    <a:pt x="14095" y="14407"/>
                    <a:pt x="13848" y="14407"/>
                    <a:pt x="13912" y="14407"/>
                  </a:cubicBezTo>
                  <a:cubicBezTo>
                    <a:pt x="13988" y="14437"/>
                    <a:pt x="14042" y="14449"/>
                    <a:pt x="14082" y="14449"/>
                  </a:cubicBezTo>
                  <a:cubicBezTo>
                    <a:pt x="14204" y="14449"/>
                    <a:pt x="14205" y="14342"/>
                    <a:pt x="14343" y="14342"/>
                  </a:cubicBezTo>
                  <a:lnTo>
                    <a:pt x="14407" y="14466"/>
                  </a:lnTo>
                  <a:lnTo>
                    <a:pt x="15084" y="14466"/>
                  </a:lnTo>
                  <a:cubicBezTo>
                    <a:pt x="15208" y="14466"/>
                    <a:pt x="15332" y="14466"/>
                    <a:pt x="15455" y="14407"/>
                  </a:cubicBezTo>
                  <a:lnTo>
                    <a:pt x="15826" y="14407"/>
                  </a:lnTo>
                  <a:cubicBezTo>
                    <a:pt x="15826" y="14466"/>
                    <a:pt x="15703" y="14466"/>
                    <a:pt x="15826" y="14530"/>
                  </a:cubicBezTo>
                  <a:cubicBezTo>
                    <a:pt x="16009" y="14511"/>
                    <a:pt x="16202" y="14504"/>
                    <a:pt x="16400" y="14504"/>
                  </a:cubicBezTo>
                  <a:cubicBezTo>
                    <a:pt x="16872" y="14504"/>
                    <a:pt x="17369" y="14548"/>
                    <a:pt x="17804" y="14590"/>
                  </a:cubicBezTo>
                  <a:lnTo>
                    <a:pt x="17992" y="14466"/>
                  </a:lnTo>
                  <a:cubicBezTo>
                    <a:pt x="18052" y="14466"/>
                    <a:pt x="18116" y="14530"/>
                    <a:pt x="18052" y="14590"/>
                  </a:cubicBezTo>
                  <a:cubicBezTo>
                    <a:pt x="18299" y="14590"/>
                    <a:pt x="18052" y="14466"/>
                    <a:pt x="18175" y="14407"/>
                  </a:cubicBezTo>
                  <a:cubicBezTo>
                    <a:pt x="18299" y="14407"/>
                    <a:pt x="18363" y="14466"/>
                    <a:pt x="18299" y="14530"/>
                  </a:cubicBezTo>
                  <a:cubicBezTo>
                    <a:pt x="18363" y="14530"/>
                    <a:pt x="18487" y="14466"/>
                    <a:pt x="18611" y="14466"/>
                  </a:cubicBezTo>
                  <a:cubicBezTo>
                    <a:pt x="18794" y="14407"/>
                    <a:pt x="18917" y="14342"/>
                    <a:pt x="19041" y="14342"/>
                  </a:cubicBezTo>
                  <a:cubicBezTo>
                    <a:pt x="19352" y="14283"/>
                    <a:pt x="19659" y="14283"/>
                    <a:pt x="19906" y="14283"/>
                  </a:cubicBezTo>
                  <a:lnTo>
                    <a:pt x="19783" y="14342"/>
                  </a:lnTo>
                  <a:cubicBezTo>
                    <a:pt x="20111" y="14342"/>
                    <a:pt x="20149" y="14149"/>
                    <a:pt x="20369" y="14149"/>
                  </a:cubicBezTo>
                  <a:cubicBezTo>
                    <a:pt x="20397" y="14149"/>
                    <a:pt x="20429" y="14152"/>
                    <a:pt x="20465" y="14159"/>
                  </a:cubicBezTo>
                  <a:lnTo>
                    <a:pt x="20465" y="14159"/>
                  </a:lnTo>
                  <a:cubicBezTo>
                    <a:pt x="20630" y="14159"/>
                    <a:pt x="20793" y="14152"/>
                    <a:pt x="20960" y="14095"/>
                  </a:cubicBezTo>
                  <a:cubicBezTo>
                    <a:pt x="21207" y="14095"/>
                    <a:pt x="21390" y="14036"/>
                    <a:pt x="21514" y="14036"/>
                  </a:cubicBezTo>
                  <a:cubicBezTo>
                    <a:pt x="21884" y="13972"/>
                    <a:pt x="22255" y="13912"/>
                    <a:pt x="22567" y="13912"/>
                  </a:cubicBezTo>
                  <a:cubicBezTo>
                    <a:pt x="22567" y="13848"/>
                    <a:pt x="22750" y="13789"/>
                    <a:pt x="22938" y="13789"/>
                  </a:cubicBezTo>
                  <a:cubicBezTo>
                    <a:pt x="23121" y="13724"/>
                    <a:pt x="23244" y="13724"/>
                    <a:pt x="23244" y="13601"/>
                  </a:cubicBezTo>
                  <a:lnTo>
                    <a:pt x="23680" y="13601"/>
                  </a:lnTo>
                  <a:cubicBezTo>
                    <a:pt x="23719" y="13601"/>
                    <a:pt x="23761" y="13629"/>
                    <a:pt x="23802" y="13629"/>
                  </a:cubicBezTo>
                  <a:cubicBezTo>
                    <a:pt x="23823" y="13629"/>
                    <a:pt x="23843" y="13622"/>
                    <a:pt x="23863" y="13601"/>
                  </a:cubicBezTo>
                  <a:lnTo>
                    <a:pt x="24174" y="13601"/>
                  </a:lnTo>
                  <a:cubicBezTo>
                    <a:pt x="24357" y="13541"/>
                    <a:pt x="24357" y="13353"/>
                    <a:pt x="24545" y="13294"/>
                  </a:cubicBezTo>
                  <a:lnTo>
                    <a:pt x="24604" y="13418"/>
                  </a:lnTo>
                  <a:lnTo>
                    <a:pt x="24852" y="13230"/>
                  </a:lnTo>
                  <a:lnTo>
                    <a:pt x="25040" y="13294"/>
                  </a:lnTo>
                  <a:cubicBezTo>
                    <a:pt x="25040" y="13294"/>
                    <a:pt x="25099" y="13294"/>
                    <a:pt x="25163" y="13230"/>
                  </a:cubicBezTo>
                  <a:cubicBezTo>
                    <a:pt x="25099" y="13230"/>
                    <a:pt x="25040" y="13230"/>
                    <a:pt x="25040" y="13170"/>
                  </a:cubicBezTo>
                  <a:cubicBezTo>
                    <a:pt x="25186" y="13097"/>
                    <a:pt x="25396" y="13067"/>
                    <a:pt x="25543" y="13067"/>
                  </a:cubicBezTo>
                  <a:cubicBezTo>
                    <a:pt x="25645" y="13067"/>
                    <a:pt x="25717" y="13082"/>
                    <a:pt x="25717" y="13106"/>
                  </a:cubicBezTo>
                  <a:cubicBezTo>
                    <a:pt x="25964" y="12982"/>
                    <a:pt x="26152" y="12859"/>
                    <a:pt x="26335" y="12735"/>
                  </a:cubicBezTo>
                  <a:lnTo>
                    <a:pt x="26335" y="12735"/>
                  </a:lnTo>
                  <a:cubicBezTo>
                    <a:pt x="26335" y="12799"/>
                    <a:pt x="26212" y="12859"/>
                    <a:pt x="26152" y="12923"/>
                  </a:cubicBezTo>
                  <a:cubicBezTo>
                    <a:pt x="26237" y="12855"/>
                    <a:pt x="26285" y="12834"/>
                    <a:pt x="26314" y="12834"/>
                  </a:cubicBezTo>
                  <a:cubicBezTo>
                    <a:pt x="26361" y="12834"/>
                    <a:pt x="26362" y="12889"/>
                    <a:pt x="26397" y="12889"/>
                  </a:cubicBezTo>
                  <a:cubicBezTo>
                    <a:pt x="26419" y="12889"/>
                    <a:pt x="26455" y="12868"/>
                    <a:pt x="26523" y="12799"/>
                  </a:cubicBezTo>
                  <a:lnTo>
                    <a:pt x="26523" y="12676"/>
                  </a:lnTo>
                  <a:cubicBezTo>
                    <a:pt x="26647" y="12676"/>
                    <a:pt x="26771" y="12676"/>
                    <a:pt x="26894" y="12612"/>
                  </a:cubicBezTo>
                  <a:cubicBezTo>
                    <a:pt x="26954" y="12612"/>
                    <a:pt x="27077" y="12552"/>
                    <a:pt x="27142" y="12552"/>
                  </a:cubicBezTo>
                  <a:cubicBezTo>
                    <a:pt x="27201" y="12488"/>
                    <a:pt x="27265" y="12429"/>
                    <a:pt x="27324" y="12429"/>
                  </a:cubicBezTo>
                  <a:lnTo>
                    <a:pt x="27324" y="12552"/>
                  </a:lnTo>
                  <a:cubicBezTo>
                    <a:pt x="27572" y="12429"/>
                    <a:pt x="27760" y="12305"/>
                    <a:pt x="28007" y="12181"/>
                  </a:cubicBezTo>
                  <a:cubicBezTo>
                    <a:pt x="28254" y="12058"/>
                    <a:pt x="28502" y="11934"/>
                    <a:pt x="28808" y="11810"/>
                  </a:cubicBezTo>
                  <a:cubicBezTo>
                    <a:pt x="28561" y="11810"/>
                    <a:pt x="28561" y="11687"/>
                    <a:pt x="28684" y="11622"/>
                  </a:cubicBezTo>
                  <a:lnTo>
                    <a:pt x="28684" y="11622"/>
                  </a:lnTo>
                  <a:lnTo>
                    <a:pt x="28808" y="11687"/>
                  </a:lnTo>
                  <a:cubicBezTo>
                    <a:pt x="28830" y="11644"/>
                    <a:pt x="28816" y="11638"/>
                    <a:pt x="28794" y="11638"/>
                  </a:cubicBezTo>
                  <a:cubicBezTo>
                    <a:pt x="28785" y="11638"/>
                    <a:pt x="28775" y="11639"/>
                    <a:pt x="28766" y="11639"/>
                  </a:cubicBezTo>
                  <a:cubicBezTo>
                    <a:pt x="28733" y="11639"/>
                    <a:pt x="28715" y="11625"/>
                    <a:pt x="28808" y="11499"/>
                  </a:cubicBezTo>
                  <a:cubicBezTo>
                    <a:pt x="28842" y="11488"/>
                    <a:pt x="28869" y="11483"/>
                    <a:pt x="28891" y="11483"/>
                  </a:cubicBezTo>
                  <a:cubicBezTo>
                    <a:pt x="28992" y="11483"/>
                    <a:pt x="28974" y="11585"/>
                    <a:pt x="28872" y="11687"/>
                  </a:cubicBezTo>
                  <a:lnTo>
                    <a:pt x="29120" y="11499"/>
                  </a:lnTo>
                  <a:lnTo>
                    <a:pt x="29120" y="11622"/>
                  </a:lnTo>
                  <a:cubicBezTo>
                    <a:pt x="29179" y="11499"/>
                    <a:pt x="29550" y="11563"/>
                    <a:pt x="29614" y="11316"/>
                  </a:cubicBezTo>
                  <a:lnTo>
                    <a:pt x="29674" y="11375"/>
                  </a:lnTo>
                  <a:cubicBezTo>
                    <a:pt x="30168" y="11069"/>
                    <a:pt x="30356" y="10881"/>
                    <a:pt x="30727" y="10633"/>
                  </a:cubicBezTo>
                  <a:cubicBezTo>
                    <a:pt x="30663" y="10510"/>
                    <a:pt x="30851" y="10450"/>
                    <a:pt x="30910" y="10262"/>
                  </a:cubicBezTo>
                  <a:cubicBezTo>
                    <a:pt x="31222" y="10079"/>
                    <a:pt x="31592" y="9892"/>
                    <a:pt x="31840" y="9521"/>
                  </a:cubicBezTo>
                  <a:cubicBezTo>
                    <a:pt x="32023" y="9214"/>
                    <a:pt x="31840" y="9397"/>
                    <a:pt x="31899" y="9214"/>
                  </a:cubicBezTo>
                  <a:cubicBezTo>
                    <a:pt x="31899" y="9214"/>
                    <a:pt x="32023" y="9150"/>
                    <a:pt x="32087" y="9090"/>
                  </a:cubicBezTo>
                  <a:cubicBezTo>
                    <a:pt x="32121" y="9053"/>
                    <a:pt x="32136" y="9018"/>
                    <a:pt x="32142" y="9018"/>
                  </a:cubicBezTo>
                  <a:cubicBezTo>
                    <a:pt x="32146" y="9018"/>
                    <a:pt x="32146" y="9038"/>
                    <a:pt x="32146" y="9090"/>
                  </a:cubicBezTo>
                  <a:cubicBezTo>
                    <a:pt x="32211" y="8967"/>
                    <a:pt x="32270" y="8843"/>
                    <a:pt x="32270" y="8719"/>
                  </a:cubicBezTo>
                  <a:cubicBezTo>
                    <a:pt x="32334" y="8655"/>
                    <a:pt x="32334" y="8596"/>
                    <a:pt x="32334" y="8532"/>
                  </a:cubicBezTo>
                  <a:cubicBezTo>
                    <a:pt x="32334" y="8472"/>
                    <a:pt x="32334" y="8472"/>
                    <a:pt x="32394" y="8408"/>
                  </a:cubicBezTo>
                  <a:cubicBezTo>
                    <a:pt x="32394" y="8161"/>
                    <a:pt x="32394" y="7978"/>
                    <a:pt x="32334" y="7607"/>
                  </a:cubicBezTo>
                  <a:cubicBezTo>
                    <a:pt x="32282" y="7655"/>
                    <a:pt x="32272" y="7746"/>
                    <a:pt x="32238" y="7746"/>
                  </a:cubicBezTo>
                  <a:cubicBezTo>
                    <a:pt x="32231" y="7746"/>
                    <a:pt x="32222" y="7741"/>
                    <a:pt x="32211" y="7730"/>
                  </a:cubicBezTo>
                  <a:cubicBezTo>
                    <a:pt x="32211" y="7607"/>
                    <a:pt x="32211" y="7483"/>
                    <a:pt x="32270" y="7483"/>
                  </a:cubicBezTo>
                  <a:lnTo>
                    <a:pt x="32334" y="7483"/>
                  </a:lnTo>
                  <a:cubicBezTo>
                    <a:pt x="32146" y="7112"/>
                    <a:pt x="32087" y="6677"/>
                    <a:pt x="32023" y="6306"/>
                  </a:cubicBezTo>
                  <a:cubicBezTo>
                    <a:pt x="31899" y="5876"/>
                    <a:pt x="31775" y="5505"/>
                    <a:pt x="31528" y="5317"/>
                  </a:cubicBezTo>
                  <a:lnTo>
                    <a:pt x="31528" y="5381"/>
                  </a:lnTo>
                  <a:lnTo>
                    <a:pt x="31469" y="5258"/>
                  </a:lnTo>
                  <a:lnTo>
                    <a:pt x="31345" y="5134"/>
                  </a:lnTo>
                  <a:lnTo>
                    <a:pt x="31098" y="4946"/>
                  </a:lnTo>
                  <a:cubicBezTo>
                    <a:pt x="31034" y="4822"/>
                    <a:pt x="31098" y="4822"/>
                    <a:pt x="31157" y="4822"/>
                  </a:cubicBezTo>
                  <a:cubicBezTo>
                    <a:pt x="31189" y="4855"/>
                    <a:pt x="31220" y="4871"/>
                    <a:pt x="31236" y="4871"/>
                  </a:cubicBezTo>
                  <a:cubicBezTo>
                    <a:pt x="31251" y="4871"/>
                    <a:pt x="31251" y="4855"/>
                    <a:pt x="31222" y="4822"/>
                  </a:cubicBezTo>
                  <a:lnTo>
                    <a:pt x="30910" y="4516"/>
                  </a:lnTo>
                  <a:cubicBezTo>
                    <a:pt x="30786" y="4392"/>
                    <a:pt x="30727" y="4328"/>
                    <a:pt x="30663" y="4204"/>
                  </a:cubicBezTo>
                  <a:cubicBezTo>
                    <a:pt x="30603" y="4081"/>
                    <a:pt x="30480" y="4021"/>
                    <a:pt x="30415" y="3957"/>
                  </a:cubicBezTo>
                  <a:cubicBezTo>
                    <a:pt x="30356" y="3898"/>
                    <a:pt x="30356" y="3833"/>
                    <a:pt x="30292" y="3774"/>
                  </a:cubicBezTo>
                  <a:cubicBezTo>
                    <a:pt x="30232" y="3774"/>
                    <a:pt x="30168" y="3710"/>
                    <a:pt x="30109" y="3710"/>
                  </a:cubicBezTo>
                  <a:cubicBezTo>
                    <a:pt x="30109" y="3586"/>
                    <a:pt x="30045" y="3462"/>
                    <a:pt x="29921" y="3339"/>
                  </a:cubicBezTo>
                  <a:lnTo>
                    <a:pt x="29738" y="3156"/>
                  </a:lnTo>
                  <a:cubicBezTo>
                    <a:pt x="29674" y="3091"/>
                    <a:pt x="29550" y="3032"/>
                    <a:pt x="29491" y="2968"/>
                  </a:cubicBezTo>
                  <a:cubicBezTo>
                    <a:pt x="29179" y="2721"/>
                    <a:pt x="28808" y="2538"/>
                    <a:pt x="28625" y="2290"/>
                  </a:cubicBezTo>
                  <a:lnTo>
                    <a:pt x="28625" y="2414"/>
                  </a:lnTo>
                  <a:cubicBezTo>
                    <a:pt x="28502" y="2350"/>
                    <a:pt x="28502" y="2290"/>
                    <a:pt x="28437" y="2226"/>
                  </a:cubicBezTo>
                  <a:lnTo>
                    <a:pt x="28437" y="2226"/>
                  </a:lnTo>
                  <a:cubicBezTo>
                    <a:pt x="28437" y="2226"/>
                    <a:pt x="28501" y="2350"/>
                    <a:pt x="28437" y="2350"/>
                  </a:cubicBezTo>
                  <a:cubicBezTo>
                    <a:pt x="27883" y="2043"/>
                    <a:pt x="27324" y="1731"/>
                    <a:pt x="26771" y="1484"/>
                  </a:cubicBezTo>
                  <a:cubicBezTo>
                    <a:pt x="26212" y="1237"/>
                    <a:pt x="25658" y="930"/>
                    <a:pt x="25040" y="742"/>
                  </a:cubicBezTo>
                  <a:cubicBezTo>
                    <a:pt x="24983" y="726"/>
                    <a:pt x="24937" y="720"/>
                    <a:pt x="24896" y="720"/>
                  </a:cubicBezTo>
                  <a:cubicBezTo>
                    <a:pt x="24697" y="720"/>
                    <a:pt x="24665" y="884"/>
                    <a:pt x="24490" y="884"/>
                  </a:cubicBezTo>
                  <a:cubicBezTo>
                    <a:pt x="24427" y="884"/>
                    <a:pt x="24347" y="863"/>
                    <a:pt x="24234" y="807"/>
                  </a:cubicBezTo>
                  <a:lnTo>
                    <a:pt x="24421" y="683"/>
                  </a:lnTo>
                  <a:cubicBezTo>
                    <a:pt x="24174" y="683"/>
                    <a:pt x="23927" y="619"/>
                    <a:pt x="23739" y="619"/>
                  </a:cubicBezTo>
                  <a:cubicBezTo>
                    <a:pt x="23492" y="559"/>
                    <a:pt x="23244" y="559"/>
                    <a:pt x="23061" y="495"/>
                  </a:cubicBezTo>
                  <a:cubicBezTo>
                    <a:pt x="22626" y="436"/>
                    <a:pt x="22132" y="371"/>
                    <a:pt x="21701" y="371"/>
                  </a:cubicBezTo>
                  <a:cubicBezTo>
                    <a:pt x="21761" y="371"/>
                    <a:pt x="21761" y="312"/>
                    <a:pt x="21884" y="312"/>
                  </a:cubicBezTo>
                  <a:cubicBezTo>
                    <a:pt x="21806" y="259"/>
                    <a:pt x="21672" y="240"/>
                    <a:pt x="21538" y="240"/>
                  </a:cubicBezTo>
                  <a:cubicBezTo>
                    <a:pt x="21358" y="240"/>
                    <a:pt x="21180" y="275"/>
                    <a:pt x="21143" y="312"/>
                  </a:cubicBezTo>
                  <a:cubicBezTo>
                    <a:pt x="21019" y="312"/>
                    <a:pt x="21143" y="248"/>
                    <a:pt x="21083" y="248"/>
                  </a:cubicBezTo>
                  <a:cubicBezTo>
                    <a:pt x="21032" y="214"/>
                    <a:pt x="20972" y="204"/>
                    <a:pt x="20910" y="204"/>
                  </a:cubicBezTo>
                  <a:cubicBezTo>
                    <a:pt x="20808" y="204"/>
                    <a:pt x="20701" y="233"/>
                    <a:pt x="20624" y="233"/>
                  </a:cubicBezTo>
                  <a:cubicBezTo>
                    <a:pt x="20578" y="233"/>
                    <a:pt x="20542" y="222"/>
                    <a:pt x="20524" y="188"/>
                  </a:cubicBezTo>
                  <a:lnTo>
                    <a:pt x="20589" y="188"/>
                  </a:lnTo>
                  <a:cubicBezTo>
                    <a:pt x="20526" y="188"/>
                    <a:pt x="20382" y="172"/>
                    <a:pt x="20272" y="172"/>
                  </a:cubicBezTo>
                  <a:cubicBezTo>
                    <a:pt x="20167" y="172"/>
                    <a:pt x="20093" y="187"/>
                    <a:pt x="20154" y="248"/>
                  </a:cubicBezTo>
                  <a:cubicBezTo>
                    <a:pt x="20000" y="218"/>
                    <a:pt x="19846" y="218"/>
                    <a:pt x="19699" y="218"/>
                  </a:cubicBezTo>
                  <a:cubicBezTo>
                    <a:pt x="19551" y="218"/>
                    <a:pt x="19412" y="218"/>
                    <a:pt x="19288" y="188"/>
                  </a:cubicBezTo>
                  <a:cubicBezTo>
                    <a:pt x="19234" y="225"/>
                    <a:pt x="19165" y="234"/>
                    <a:pt x="19091" y="234"/>
                  </a:cubicBezTo>
                  <a:cubicBezTo>
                    <a:pt x="19011" y="234"/>
                    <a:pt x="18926" y="223"/>
                    <a:pt x="18854" y="223"/>
                  </a:cubicBezTo>
                  <a:cubicBezTo>
                    <a:pt x="18766" y="223"/>
                    <a:pt x="18695" y="239"/>
                    <a:pt x="18670" y="312"/>
                  </a:cubicBezTo>
                  <a:cubicBezTo>
                    <a:pt x="18670" y="194"/>
                    <a:pt x="18449" y="150"/>
                    <a:pt x="18225" y="150"/>
                  </a:cubicBezTo>
                  <a:cubicBezTo>
                    <a:pt x="18109" y="150"/>
                    <a:pt x="17992" y="161"/>
                    <a:pt x="17904" y="180"/>
                  </a:cubicBezTo>
                  <a:lnTo>
                    <a:pt x="17904" y="180"/>
                  </a:lnTo>
                  <a:cubicBezTo>
                    <a:pt x="17900" y="161"/>
                    <a:pt x="17758" y="111"/>
                    <a:pt x="17804" y="65"/>
                  </a:cubicBezTo>
                  <a:cubicBezTo>
                    <a:pt x="17557" y="65"/>
                    <a:pt x="17374" y="124"/>
                    <a:pt x="17374" y="188"/>
                  </a:cubicBezTo>
                  <a:cubicBezTo>
                    <a:pt x="17272" y="120"/>
                    <a:pt x="17160" y="99"/>
                    <a:pt x="17047" y="99"/>
                  </a:cubicBezTo>
                  <a:cubicBezTo>
                    <a:pt x="16866" y="99"/>
                    <a:pt x="16683" y="154"/>
                    <a:pt x="16538" y="154"/>
                  </a:cubicBezTo>
                  <a:cubicBezTo>
                    <a:pt x="16448" y="154"/>
                    <a:pt x="16373" y="133"/>
                    <a:pt x="16321" y="65"/>
                  </a:cubicBezTo>
                  <a:cubicBezTo>
                    <a:pt x="15643" y="124"/>
                    <a:pt x="14961" y="188"/>
                    <a:pt x="14343" y="188"/>
                  </a:cubicBezTo>
                  <a:cubicBezTo>
                    <a:pt x="14375" y="95"/>
                    <a:pt x="14545" y="95"/>
                    <a:pt x="14708" y="95"/>
                  </a:cubicBezTo>
                  <a:cubicBezTo>
                    <a:pt x="14871" y="95"/>
                    <a:pt x="15025" y="95"/>
                    <a:pt x="15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871;p62">
              <a:extLst>
                <a:ext uri="{FF2B5EF4-FFF2-40B4-BE49-F238E27FC236}">
                  <a16:creationId xmlns:a16="http://schemas.microsoft.com/office/drawing/2014/main" id="{6AD6A335-34C4-495A-A1FE-43CDC24A1367}"/>
                </a:ext>
              </a:extLst>
            </p:cNvPr>
            <p:cNvSpPr/>
            <p:nvPr/>
          </p:nvSpPr>
          <p:spPr>
            <a:xfrm>
              <a:off x="5377850" y="2759150"/>
              <a:ext cx="1500" cy="25"/>
            </a:xfrm>
            <a:custGeom>
              <a:avLst/>
              <a:gdLst/>
              <a:ahLst/>
              <a:cxnLst/>
              <a:rect l="l" t="t" r="r" b="b"/>
              <a:pathLst>
                <a:path w="60" h="1" extrusionOk="0">
                  <a:moveTo>
                    <a:pt x="0" y="0"/>
                  </a:moveTo>
                  <a:lnTo>
                    <a:pt x="0" y="0"/>
                  </a:lnTo>
                  <a:lnTo>
                    <a:pt x="0" y="0"/>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872;p62">
              <a:extLst>
                <a:ext uri="{FF2B5EF4-FFF2-40B4-BE49-F238E27FC236}">
                  <a16:creationId xmlns:a16="http://schemas.microsoft.com/office/drawing/2014/main" id="{3E9E86FC-869F-486A-B9B1-542AED0D5CA6}"/>
                </a:ext>
              </a:extLst>
            </p:cNvPr>
            <p:cNvSpPr/>
            <p:nvPr/>
          </p:nvSpPr>
          <p:spPr>
            <a:xfrm>
              <a:off x="5040925" y="2511875"/>
              <a:ext cx="1500" cy="25"/>
            </a:xfrm>
            <a:custGeom>
              <a:avLst/>
              <a:gdLst/>
              <a:ahLst/>
              <a:cxnLst/>
              <a:rect l="l" t="t" r="r" b="b"/>
              <a:pathLst>
                <a:path w="60" h="1" extrusionOk="0">
                  <a:moveTo>
                    <a:pt x="60" y="0"/>
                  </a:moveTo>
                  <a:lnTo>
                    <a:pt x="60"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873;p62">
              <a:extLst>
                <a:ext uri="{FF2B5EF4-FFF2-40B4-BE49-F238E27FC236}">
                  <a16:creationId xmlns:a16="http://schemas.microsoft.com/office/drawing/2014/main" id="{C33EA1A0-888E-41FE-8543-4FEC57280E40}"/>
                </a:ext>
              </a:extLst>
            </p:cNvPr>
            <p:cNvSpPr/>
            <p:nvPr/>
          </p:nvSpPr>
          <p:spPr>
            <a:xfrm>
              <a:off x="5615850" y="2751475"/>
              <a:ext cx="1500" cy="1500"/>
            </a:xfrm>
            <a:custGeom>
              <a:avLst/>
              <a:gdLst/>
              <a:ahLst/>
              <a:cxnLst/>
              <a:rect l="l" t="t" r="r" b="b"/>
              <a:pathLst>
                <a:path w="60" h="60" extrusionOk="0">
                  <a:moveTo>
                    <a:pt x="59" y="1"/>
                  </a:moveTo>
                  <a:lnTo>
                    <a:pt x="0" y="60"/>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874;p62">
              <a:extLst>
                <a:ext uri="{FF2B5EF4-FFF2-40B4-BE49-F238E27FC236}">
                  <a16:creationId xmlns:a16="http://schemas.microsoft.com/office/drawing/2014/main" id="{DF776BC3-761A-4545-9083-F4B070840730}"/>
                </a:ext>
              </a:extLst>
            </p:cNvPr>
            <p:cNvSpPr/>
            <p:nvPr/>
          </p:nvSpPr>
          <p:spPr>
            <a:xfrm>
              <a:off x="5003825" y="258457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875;p62">
              <a:extLst>
                <a:ext uri="{FF2B5EF4-FFF2-40B4-BE49-F238E27FC236}">
                  <a16:creationId xmlns:a16="http://schemas.microsoft.com/office/drawing/2014/main" id="{C1E0AFCF-C52E-495D-9293-0143B355B18B}"/>
                </a:ext>
              </a:extLst>
            </p:cNvPr>
            <p:cNvSpPr/>
            <p:nvPr/>
          </p:nvSpPr>
          <p:spPr>
            <a:xfrm>
              <a:off x="5008400" y="2620050"/>
              <a:ext cx="25" cy="4725"/>
            </a:xfrm>
            <a:custGeom>
              <a:avLst/>
              <a:gdLst/>
              <a:ahLst/>
              <a:cxnLst/>
              <a:rect l="l" t="t" r="r" b="b"/>
              <a:pathLst>
                <a:path w="1" h="189" extrusionOk="0">
                  <a:moveTo>
                    <a:pt x="1" y="1"/>
                  </a:moveTo>
                  <a:lnTo>
                    <a:pt x="1" y="1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876;p62">
              <a:extLst>
                <a:ext uri="{FF2B5EF4-FFF2-40B4-BE49-F238E27FC236}">
                  <a16:creationId xmlns:a16="http://schemas.microsoft.com/office/drawing/2014/main" id="{ADAF9AAA-7C07-4A24-B516-2EDC5DFD5EDE}"/>
                </a:ext>
              </a:extLst>
            </p:cNvPr>
            <p:cNvSpPr/>
            <p:nvPr/>
          </p:nvSpPr>
          <p:spPr>
            <a:xfrm>
              <a:off x="5014600" y="2647875"/>
              <a:ext cx="1625" cy="25"/>
            </a:xfrm>
            <a:custGeom>
              <a:avLst/>
              <a:gdLst/>
              <a:ahLst/>
              <a:cxnLst/>
              <a:rect l="l" t="t" r="r" b="b"/>
              <a:pathLst>
                <a:path w="65" h="1" extrusionOk="0">
                  <a:moveTo>
                    <a:pt x="0" y="0"/>
                  </a:moveTo>
                  <a:lnTo>
                    <a:pt x="65" y="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877;p62">
              <a:extLst>
                <a:ext uri="{FF2B5EF4-FFF2-40B4-BE49-F238E27FC236}">
                  <a16:creationId xmlns:a16="http://schemas.microsoft.com/office/drawing/2014/main" id="{DC2B7FE1-22D7-4419-8853-7AF2B0944086}"/>
                </a:ext>
              </a:extLst>
            </p:cNvPr>
            <p:cNvSpPr/>
            <p:nvPr/>
          </p:nvSpPr>
          <p:spPr>
            <a:xfrm>
              <a:off x="5303650" y="2416450"/>
              <a:ext cx="3475" cy="1225"/>
            </a:xfrm>
            <a:custGeom>
              <a:avLst/>
              <a:gdLst/>
              <a:ahLst/>
              <a:cxnLst/>
              <a:rect l="l" t="t" r="r" b="b"/>
              <a:pathLst>
                <a:path w="139" h="49" extrusionOk="0">
                  <a:moveTo>
                    <a:pt x="123" y="1"/>
                  </a:moveTo>
                  <a:cubicBezTo>
                    <a:pt x="108" y="1"/>
                    <a:pt x="63" y="17"/>
                    <a:pt x="1" y="49"/>
                  </a:cubicBezTo>
                  <a:lnTo>
                    <a:pt x="60" y="49"/>
                  </a:lnTo>
                  <a:cubicBezTo>
                    <a:pt x="122" y="17"/>
                    <a:pt x="138" y="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878;p62">
              <a:extLst>
                <a:ext uri="{FF2B5EF4-FFF2-40B4-BE49-F238E27FC236}">
                  <a16:creationId xmlns:a16="http://schemas.microsoft.com/office/drawing/2014/main" id="{D50ED618-BBAA-42F1-92BC-DFDE800FD005}"/>
                </a:ext>
              </a:extLst>
            </p:cNvPr>
            <p:cNvSpPr/>
            <p:nvPr/>
          </p:nvSpPr>
          <p:spPr>
            <a:xfrm>
              <a:off x="5176925" y="2433125"/>
              <a:ext cx="3125" cy="3100"/>
            </a:xfrm>
            <a:custGeom>
              <a:avLst/>
              <a:gdLst/>
              <a:ahLst/>
              <a:cxnLst/>
              <a:rect l="l" t="t" r="r" b="b"/>
              <a:pathLst>
                <a:path w="125" h="124" extrusionOk="0">
                  <a:moveTo>
                    <a:pt x="124" y="0"/>
                  </a:moveTo>
                  <a:cubicBezTo>
                    <a:pt x="60" y="59"/>
                    <a:pt x="1" y="59"/>
                    <a:pt x="1"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879;p62">
              <a:extLst>
                <a:ext uri="{FF2B5EF4-FFF2-40B4-BE49-F238E27FC236}">
                  <a16:creationId xmlns:a16="http://schemas.microsoft.com/office/drawing/2014/main" id="{2CAF9DB3-8F75-47BC-A95B-5A4FA6A90E71}"/>
                </a:ext>
              </a:extLst>
            </p:cNvPr>
            <p:cNvSpPr/>
            <p:nvPr/>
          </p:nvSpPr>
          <p:spPr>
            <a:xfrm>
              <a:off x="5447325" y="2417650"/>
              <a:ext cx="1625" cy="25"/>
            </a:xfrm>
            <a:custGeom>
              <a:avLst/>
              <a:gdLst/>
              <a:ahLst/>
              <a:cxnLst/>
              <a:rect l="l" t="t" r="r" b="b"/>
              <a:pathLst>
                <a:path w="65" h="1" extrusionOk="0">
                  <a:moveTo>
                    <a:pt x="0" y="1"/>
                  </a:moveTo>
                  <a:lnTo>
                    <a:pt x="0"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880;p62">
              <a:extLst>
                <a:ext uri="{FF2B5EF4-FFF2-40B4-BE49-F238E27FC236}">
                  <a16:creationId xmlns:a16="http://schemas.microsoft.com/office/drawing/2014/main" id="{93A13700-BC70-4868-B1CE-38046791FAFA}"/>
                </a:ext>
              </a:extLst>
            </p:cNvPr>
            <p:cNvSpPr/>
            <p:nvPr/>
          </p:nvSpPr>
          <p:spPr>
            <a:xfrm>
              <a:off x="5180025" y="2433125"/>
              <a:ext cx="6200" cy="25"/>
            </a:xfrm>
            <a:custGeom>
              <a:avLst/>
              <a:gdLst/>
              <a:ahLst/>
              <a:cxnLst/>
              <a:rect l="l" t="t" r="r" b="b"/>
              <a:pathLst>
                <a:path w="248" h="1" extrusionOk="0">
                  <a:moveTo>
                    <a:pt x="248"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881;p62">
              <a:extLst>
                <a:ext uri="{FF2B5EF4-FFF2-40B4-BE49-F238E27FC236}">
                  <a16:creationId xmlns:a16="http://schemas.microsoft.com/office/drawing/2014/main" id="{A4C236EC-F57C-4F58-AC78-2F7EB284CD21}"/>
                </a:ext>
              </a:extLst>
            </p:cNvPr>
            <p:cNvSpPr/>
            <p:nvPr/>
          </p:nvSpPr>
          <p:spPr>
            <a:xfrm>
              <a:off x="5085675" y="274370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882;p62">
              <a:extLst>
                <a:ext uri="{FF2B5EF4-FFF2-40B4-BE49-F238E27FC236}">
                  <a16:creationId xmlns:a16="http://schemas.microsoft.com/office/drawing/2014/main" id="{6C246DAE-395D-42EA-8180-28018E1E471C}"/>
                </a:ext>
              </a:extLst>
            </p:cNvPr>
            <p:cNvSpPr/>
            <p:nvPr/>
          </p:nvSpPr>
          <p:spPr>
            <a:xfrm>
              <a:off x="5087300" y="2743700"/>
              <a:ext cx="1500" cy="1625"/>
            </a:xfrm>
            <a:custGeom>
              <a:avLst/>
              <a:gdLst/>
              <a:ahLst/>
              <a:cxnLst/>
              <a:rect l="l" t="t" r="r" b="b"/>
              <a:pathLst>
                <a:path w="60" h="65" extrusionOk="0">
                  <a:moveTo>
                    <a:pt x="0" y="0"/>
                  </a:moveTo>
                  <a:lnTo>
                    <a:pt x="6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883;p62">
              <a:extLst>
                <a:ext uri="{FF2B5EF4-FFF2-40B4-BE49-F238E27FC236}">
                  <a16:creationId xmlns:a16="http://schemas.microsoft.com/office/drawing/2014/main" id="{CB99C58C-9FB9-424D-BCAE-535AD7640B0D}"/>
                </a:ext>
              </a:extLst>
            </p:cNvPr>
            <p:cNvSpPr/>
            <p:nvPr/>
          </p:nvSpPr>
          <p:spPr>
            <a:xfrm>
              <a:off x="5088775" y="2745300"/>
              <a:ext cx="3125" cy="1500"/>
            </a:xfrm>
            <a:custGeom>
              <a:avLst/>
              <a:gdLst/>
              <a:ahLst/>
              <a:cxnLst/>
              <a:rect l="l" t="t" r="r" b="b"/>
              <a:pathLst>
                <a:path w="125" h="60" extrusionOk="0">
                  <a:moveTo>
                    <a:pt x="1" y="0"/>
                  </a:moveTo>
                  <a:cubicBezTo>
                    <a:pt x="1" y="0"/>
                    <a:pt x="65"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884;p62">
              <a:extLst>
                <a:ext uri="{FF2B5EF4-FFF2-40B4-BE49-F238E27FC236}">
                  <a16:creationId xmlns:a16="http://schemas.microsoft.com/office/drawing/2014/main" id="{46025BD1-EE85-470B-802E-22F4D87F80A0}"/>
                </a:ext>
              </a:extLst>
            </p:cNvPr>
            <p:cNvSpPr/>
            <p:nvPr/>
          </p:nvSpPr>
          <p:spPr>
            <a:xfrm>
              <a:off x="5059475" y="271747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885;p62">
              <a:extLst>
                <a:ext uri="{FF2B5EF4-FFF2-40B4-BE49-F238E27FC236}">
                  <a16:creationId xmlns:a16="http://schemas.microsoft.com/office/drawing/2014/main" id="{FC70FE41-2643-43FF-BD72-FF8A82E16168}"/>
                </a:ext>
              </a:extLst>
            </p:cNvPr>
            <p:cNvSpPr/>
            <p:nvPr/>
          </p:nvSpPr>
          <p:spPr>
            <a:xfrm>
              <a:off x="5053300" y="2708200"/>
              <a:ext cx="6200" cy="9300"/>
            </a:xfrm>
            <a:custGeom>
              <a:avLst/>
              <a:gdLst/>
              <a:ahLst/>
              <a:cxnLst/>
              <a:rect l="l" t="t" r="r" b="b"/>
              <a:pathLst>
                <a:path w="248" h="372" extrusionOk="0">
                  <a:moveTo>
                    <a:pt x="0" y="1"/>
                  </a:moveTo>
                  <a:lnTo>
                    <a:pt x="0" y="1"/>
                  </a:lnTo>
                  <a:cubicBezTo>
                    <a:pt x="55" y="115"/>
                    <a:pt x="114" y="281"/>
                    <a:pt x="221" y="356"/>
                  </a:cubicBezTo>
                  <a:lnTo>
                    <a:pt x="221" y="356"/>
                  </a:lnTo>
                  <a:cubicBezTo>
                    <a:pt x="166" y="291"/>
                    <a:pt x="107" y="52"/>
                    <a:pt x="0" y="1"/>
                  </a:cubicBezTo>
                  <a:close/>
                  <a:moveTo>
                    <a:pt x="221" y="356"/>
                  </a:moveTo>
                  <a:lnTo>
                    <a:pt x="221" y="356"/>
                  </a:lnTo>
                  <a:cubicBezTo>
                    <a:pt x="230" y="366"/>
                    <a:pt x="239" y="372"/>
                    <a:pt x="247" y="372"/>
                  </a:cubicBezTo>
                  <a:cubicBezTo>
                    <a:pt x="238" y="367"/>
                    <a:pt x="230" y="362"/>
                    <a:pt x="221" y="3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886;p62">
              <a:extLst>
                <a:ext uri="{FF2B5EF4-FFF2-40B4-BE49-F238E27FC236}">
                  <a16:creationId xmlns:a16="http://schemas.microsoft.com/office/drawing/2014/main" id="{D3FFFD78-DD71-4516-9D44-811E6F6D48F7}"/>
                </a:ext>
              </a:extLst>
            </p:cNvPr>
            <p:cNvSpPr/>
            <p:nvPr/>
          </p:nvSpPr>
          <p:spPr>
            <a:xfrm>
              <a:off x="5037825" y="2664925"/>
              <a:ext cx="6225" cy="7700"/>
            </a:xfrm>
            <a:custGeom>
              <a:avLst/>
              <a:gdLst/>
              <a:ahLst/>
              <a:cxnLst/>
              <a:rect l="l" t="t" r="r" b="b"/>
              <a:pathLst>
                <a:path w="249" h="308" extrusionOk="0">
                  <a:moveTo>
                    <a:pt x="1" y="1"/>
                  </a:moveTo>
                  <a:cubicBezTo>
                    <a:pt x="13" y="37"/>
                    <a:pt x="25" y="64"/>
                    <a:pt x="36" y="83"/>
                  </a:cubicBezTo>
                  <a:lnTo>
                    <a:pt x="36" y="83"/>
                  </a:lnTo>
                  <a:cubicBezTo>
                    <a:pt x="27" y="58"/>
                    <a:pt x="16" y="32"/>
                    <a:pt x="1" y="1"/>
                  </a:cubicBezTo>
                  <a:close/>
                  <a:moveTo>
                    <a:pt x="36" y="83"/>
                  </a:moveTo>
                  <a:cubicBezTo>
                    <a:pt x="64" y="158"/>
                    <a:pt x="76" y="215"/>
                    <a:pt x="125" y="307"/>
                  </a:cubicBezTo>
                  <a:cubicBezTo>
                    <a:pt x="125" y="267"/>
                    <a:pt x="125" y="195"/>
                    <a:pt x="165" y="195"/>
                  </a:cubicBezTo>
                  <a:cubicBezTo>
                    <a:pt x="183" y="195"/>
                    <a:pt x="210" y="210"/>
                    <a:pt x="248" y="248"/>
                  </a:cubicBezTo>
                  <a:cubicBezTo>
                    <a:pt x="208" y="129"/>
                    <a:pt x="193" y="86"/>
                    <a:pt x="172" y="86"/>
                  </a:cubicBezTo>
                  <a:cubicBezTo>
                    <a:pt x="160" y="86"/>
                    <a:pt x="147" y="101"/>
                    <a:pt x="125" y="124"/>
                  </a:cubicBezTo>
                  <a:cubicBezTo>
                    <a:pt x="125" y="124"/>
                    <a:pt x="115" y="134"/>
                    <a:pt x="99" y="134"/>
                  </a:cubicBezTo>
                  <a:cubicBezTo>
                    <a:pt x="83" y="134"/>
                    <a:pt x="60" y="124"/>
                    <a:pt x="36" y="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887;p62">
              <a:extLst>
                <a:ext uri="{FF2B5EF4-FFF2-40B4-BE49-F238E27FC236}">
                  <a16:creationId xmlns:a16="http://schemas.microsoft.com/office/drawing/2014/main" id="{5490A354-9C4C-4180-A0FF-62060DE6F0C7}"/>
                </a:ext>
              </a:extLst>
            </p:cNvPr>
            <p:cNvSpPr/>
            <p:nvPr/>
          </p:nvSpPr>
          <p:spPr>
            <a:xfrm>
              <a:off x="5026950" y="2636275"/>
              <a:ext cx="1650" cy="4425"/>
            </a:xfrm>
            <a:custGeom>
              <a:avLst/>
              <a:gdLst/>
              <a:ahLst/>
              <a:cxnLst/>
              <a:rect l="l" t="t" r="r" b="b"/>
              <a:pathLst>
                <a:path w="66" h="177" extrusionOk="0">
                  <a:moveTo>
                    <a:pt x="9" y="1"/>
                  </a:moveTo>
                  <a:cubicBezTo>
                    <a:pt x="1" y="1"/>
                    <a:pt x="1" y="32"/>
                    <a:pt x="1" y="93"/>
                  </a:cubicBezTo>
                  <a:cubicBezTo>
                    <a:pt x="22" y="156"/>
                    <a:pt x="37" y="177"/>
                    <a:pt x="46" y="177"/>
                  </a:cubicBezTo>
                  <a:cubicBezTo>
                    <a:pt x="65" y="177"/>
                    <a:pt x="65" y="93"/>
                    <a:pt x="65" y="93"/>
                  </a:cubicBezTo>
                  <a:cubicBezTo>
                    <a:pt x="33" y="32"/>
                    <a:pt x="17"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888;p62">
              <a:extLst>
                <a:ext uri="{FF2B5EF4-FFF2-40B4-BE49-F238E27FC236}">
                  <a16:creationId xmlns:a16="http://schemas.microsoft.com/office/drawing/2014/main" id="{1A3B3212-2E4C-4C5A-883B-25FBF419BE6A}"/>
                </a:ext>
              </a:extLst>
            </p:cNvPr>
            <p:cNvSpPr/>
            <p:nvPr/>
          </p:nvSpPr>
          <p:spPr>
            <a:xfrm>
              <a:off x="5091875" y="2476375"/>
              <a:ext cx="3100" cy="3125"/>
            </a:xfrm>
            <a:custGeom>
              <a:avLst/>
              <a:gdLst/>
              <a:ahLst/>
              <a:cxnLst/>
              <a:rect l="l" t="t" r="r" b="b"/>
              <a:pathLst>
                <a:path w="124" h="125" extrusionOk="0">
                  <a:moveTo>
                    <a:pt x="0" y="1"/>
                  </a:moveTo>
                  <a:lnTo>
                    <a:pt x="0" y="125"/>
                  </a:lnTo>
                  <a:cubicBezTo>
                    <a:pt x="124" y="1"/>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889;p62">
              <a:extLst>
                <a:ext uri="{FF2B5EF4-FFF2-40B4-BE49-F238E27FC236}">
                  <a16:creationId xmlns:a16="http://schemas.microsoft.com/office/drawing/2014/main" id="{BF33BC17-7B6B-47B7-96F5-563055CFD05E}"/>
                </a:ext>
              </a:extLst>
            </p:cNvPr>
            <p:cNvSpPr/>
            <p:nvPr/>
          </p:nvSpPr>
          <p:spPr>
            <a:xfrm>
              <a:off x="5116600" y="2448575"/>
              <a:ext cx="4725" cy="3100"/>
            </a:xfrm>
            <a:custGeom>
              <a:avLst/>
              <a:gdLst/>
              <a:ahLst/>
              <a:cxnLst/>
              <a:rect l="l" t="t" r="r" b="b"/>
              <a:pathLst>
                <a:path w="189" h="124" extrusionOk="0">
                  <a:moveTo>
                    <a:pt x="65" y="0"/>
                  </a:moveTo>
                  <a:lnTo>
                    <a:pt x="0" y="124"/>
                  </a:lnTo>
                  <a:lnTo>
                    <a:pt x="0" y="124"/>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890;p62">
              <a:extLst>
                <a:ext uri="{FF2B5EF4-FFF2-40B4-BE49-F238E27FC236}">
                  <a16:creationId xmlns:a16="http://schemas.microsoft.com/office/drawing/2014/main" id="{6FD599A3-D98B-4EE9-B99C-DE57A3058D75}"/>
                </a:ext>
              </a:extLst>
            </p:cNvPr>
            <p:cNvSpPr/>
            <p:nvPr/>
          </p:nvSpPr>
          <p:spPr>
            <a:xfrm>
              <a:off x="5147500" y="2457850"/>
              <a:ext cx="6200" cy="1500"/>
            </a:xfrm>
            <a:custGeom>
              <a:avLst/>
              <a:gdLst/>
              <a:ahLst/>
              <a:cxnLst/>
              <a:rect l="l" t="t" r="r" b="b"/>
              <a:pathLst>
                <a:path w="248" h="60" extrusionOk="0">
                  <a:moveTo>
                    <a:pt x="248" y="0"/>
                  </a:moveTo>
                  <a:cubicBezTo>
                    <a:pt x="195" y="0"/>
                    <a:pt x="137" y="0"/>
                    <a:pt x="83" y="43"/>
                  </a:cubicBezTo>
                  <a:lnTo>
                    <a:pt x="83" y="43"/>
                  </a:lnTo>
                  <a:cubicBezTo>
                    <a:pt x="142" y="26"/>
                    <a:pt x="209" y="0"/>
                    <a:pt x="248" y="0"/>
                  </a:cubicBezTo>
                  <a:close/>
                  <a:moveTo>
                    <a:pt x="83" y="43"/>
                  </a:moveTo>
                  <a:cubicBezTo>
                    <a:pt x="52" y="52"/>
                    <a:pt x="23" y="59"/>
                    <a:pt x="1" y="59"/>
                  </a:cubicBezTo>
                  <a:lnTo>
                    <a:pt x="65" y="59"/>
                  </a:lnTo>
                  <a:cubicBezTo>
                    <a:pt x="71" y="53"/>
                    <a:pt x="77" y="48"/>
                    <a:pt x="83" y="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891;p62">
              <a:extLst>
                <a:ext uri="{FF2B5EF4-FFF2-40B4-BE49-F238E27FC236}">
                  <a16:creationId xmlns:a16="http://schemas.microsoft.com/office/drawing/2014/main" id="{CBAB7714-9A49-4B74-9E18-FDB9DAF22D9A}"/>
                </a:ext>
              </a:extLst>
            </p:cNvPr>
            <p:cNvSpPr/>
            <p:nvPr/>
          </p:nvSpPr>
          <p:spPr>
            <a:xfrm>
              <a:off x="5481800" y="2440775"/>
              <a:ext cx="4250" cy="3450"/>
            </a:xfrm>
            <a:custGeom>
              <a:avLst/>
              <a:gdLst/>
              <a:ahLst/>
              <a:cxnLst/>
              <a:rect l="l" t="t" r="r" b="b"/>
              <a:pathLst>
                <a:path w="170" h="138" extrusionOk="0">
                  <a:moveTo>
                    <a:pt x="105" y="1"/>
                  </a:moveTo>
                  <a:cubicBezTo>
                    <a:pt x="54" y="1"/>
                    <a:pt x="0" y="138"/>
                    <a:pt x="102" y="138"/>
                  </a:cubicBezTo>
                  <a:cubicBezTo>
                    <a:pt x="120" y="138"/>
                    <a:pt x="142" y="134"/>
                    <a:pt x="169" y="124"/>
                  </a:cubicBez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892;p62">
              <a:extLst>
                <a:ext uri="{FF2B5EF4-FFF2-40B4-BE49-F238E27FC236}">
                  <a16:creationId xmlns:a16="http://schemas.microsoft.com/office/drawing/2014/main" id="{7985D62A-9BFD-45B9-A41A-DBD470730905}"/>
                </a:ext>
              </a:extLst>
            </p:cNvPr>
            <p:cNvSpPr/>
            <p:nvPr/>
          </p:nvSpPr>
          <p:spPr>
            <a:xfrm>
              <a:off x="5631300" y="2460925"/>
              <a:ext cx="6200" cy="3125"/>
            </a:xfrm>
            <a:custGeom>
              <a:avLst/>
              <a:gdLst/>
              <a:ahLst/>
              <a:cxnLst/>
              <a:rect l="l" t="t" r="r" b="b"/>
              <a:pathLst>
                <a:path w="248" h="125" extrusionOk="0">
                  <a:moveTo>
                    <a:pt x="0" y="1"/>
                  </a:moveTo>
                  <a:cubicBezTo>
                    <a:pt x="0" y="60"/>
                    <a:pt x="183" y="124"/>
                    <a:pt x="248" y="124"/>
                  </a:cubicBezTo>
                  <a:cubicBezTo>
                    <a:pt x="124" y="60"/>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893;p62">
              <a:extLst>
                <a:ext uri="{FF2B5EF4-FFF2-40B4-BE49-F238E27FC236}">
                  <a16:creationId xmlns:a16="http://schemas.microsoft.com/office/drawing/2014/main" id="{0A4154E4-4872-4DED-8746-25726A27FF8A}"/>
                </a:ext>
              </a:extLst>
            </p:cNvPr>
            <p:cNvSpPr/>
            <p:nvPr/>
          </p:nvSpPr>
          <p:spPr>
            <a:xfrm>
              <a:off x="5643650" y="2714375"/>
              <a:ext cx="6225" cy="1525"/>
            </a:xfrm>
            <a:custGeom>
              <a:avLst/>
              <a:gdLst/>
              <a:ahLst/>
              <a:cxnLst/>
              <a:rect l="l" t="t" r="r" b="b"/>
              <a:pathLst>
                <a:path w="249" h="61" extrusionOk="0">
                  <a:moveTo>
                    <a:pt x="248" y="1"/>
                  </a:moveTo>
                  <a:cubicBezTo>
                    <a:pt x="124" y="1"/>
                    <a:pt x="60" y="60"/>
                    <a:pt x="1" y="60"/>
                  </a:cubicBezTo>
                  <a:lnTo>
                    <a:pt x="124"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9842;p62">
            <a:extLst>
              <a:ext uri="{FF2B5EF4-FFF2-40B4-BE49-F238E27FC236}">
                <a16:creationId xmlns:a16="http://schemas.microsoft.com/office/drawing/2014/main" id="{2DFE74BB-77B6-4327-970A-481B43D48672}"/>
              </a:ext>
            </a:extLst>
          </p:cNvPr>
          <p:cNvGrpSpPr/>
          <p:nvPr/>
        </p:nvGrpSpPr>
        <p:grpSpPr>
          <a:xfrm rot="19967696">
            <a:off x="7112994" y="2345646"/>
            <a:ext cx="809850" cy="364750"/>
            <a:chOff x="5002225" y="2416050"/>
            <a:chExt cx="809850" cy="364750"/>
          </a:xfrm>
        </p:grpSpPr>
        <p:sp>
          <p:nvSpPr>
            <p:cNvPr id="306" name="Google Shape;9843;p62">
              <a:extLst>
                <a:ext uri="{FF2B5EF4-FFF2-40B4-BE49-F238E27FC236}">
                  <a16:creationId xmlns:a16="http://schemas.microsoft.com/office/drawing/2014/main" id="{3838893E-E704-4E78-8495-AF71990C0571}"/>
                </a:ext>
              </a:extLst>
            </p:cNvPr>
            <p:cNvSpPr/>
            <p:nvPr/>
          </p:nvSpPr>
          <p:spPr>
            <a:xfrm>
              <a:off x="5108925" y="2760750"/>
              <a:ext cx="6200" cy="3125"/>
            </a:xfrm>
            <a:custGeom>
              <a:avLst/>
              <a:gdLst/>
              <a:ahLst/>
              <a:cxnLst/>
              <a:rect l="l" t="t" r="r" b="b"/>
              <a:pathLst>
                <a:path w="248" h="125" extrusionOk="0">
                  <a:moveTo>
                    <a:pt x="124" y="1"/>
                  </a:moveTo>
                  <a:lnTo>
                    <a:pt x="1" y="60"/>
                  </a:lnTo>
                  <a:lnTo>
                    <a:pt x="124" y="124"/>
                  </a:lnTo>
                  <a:cubicBezTo>
                    <a:pt x="184" y="124"/>
                    <a:pt x="248"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844;p62">
              <a:extLst>
                <a:ext uri="{FF2B5EF4-FFF2-40B4-BE49-F238E27FC236}">
                  <a16:creationId xmlns:a16="http://schemas.microsoft.com/office/drawing/2014/main" id="{1337FAE5-41A7-4DD1-98BB-CC02B10CB4BB}"/>
                </a:ext>
              </a:extLst>
            </p:cNvPr>
            <p:cNvSpPr/>
            <p:nvPr/>
          </p:nvSpPr>
          <p:spPr>
            <a:xfrm>
              <a:off x="5093475" y="2745825"/>
              <a:ext cx="16950" cy="11850"/>
            </a:xfrm>
            <a:custGeom>
              <a:avLst/>
              <a:gdLst/>
              <a:ahLst/>
              <a:cxnLst/>
              <a:rect l="l" t="t" r="r" b="b"/>
              <a:pathLst>
                <a:path w="678" h="474" extrusionOk="0">
                  <a:moveTo>
                    <a:pt x="155" y="0"/>
                  </a:moveTo>
                  <a:cubicBezTo>
                    <a:pt x="64" y="0"/>
                    <a:pt x="0" y="30"/>
                    <a:pt x="0" y="103"/>
                  </a:cubicBezTo>
                  <a:cubicBezTo>
                    <a:pt x="183" y="103"/>
                    <a:pt x="183" y="162"/>
                    <a:pt x="371" y="162"/>
                  </a:cubicBezTo>
                  <a:cubicBezTo>
                    <a:pt x="495" y="227"/>
                    <a:pt x="495" y="350"/>
                    <a:pt x="431" y="350"/>
                  </a:cubicBezTo>
                  <a:cubicBezTo>
                    <a:pt x="495" y="350"/>
                    <a:pt x="554" y="474"/>
                    <a:pt x="678" y="474"/>
                  </a:cubicBezTo>
                  <a:cubicBezTo>
                    <a:pt x="619" y="286"/>
                    <a:pt x="495" y="162"/>
                    <a:pt x="307" y="103"/>
                  </a:cubicBezTo>
                  <a:cubicBezTo>
                    <a:pt x="248" y="39"/>
                    <a:pt x="307" y="39"/>
                    <a:pt x="371" y="39"/>
                  </a:cubicBezTo>
                  <a:cubicBezTo>
                    <a:pt x="294" y="14"/>
                    <a:pt x="218" y="0"/>
                    <a:pt x="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845;p62">
              <a:extLst>
                <a:ext uri="{FF2B5EF4-FFF2-40B4-BE49-F238E27FC236}">
                  <a16:creationId xmlns:a16="http://schemas.microsoft.com/office/drawing/2014/main" id="{6A2DFEF3-D8CE-45A8-896F-CC14173E2094}"/>
                </a:ext>
              </a:extLst>
            </p:cNvPr>
            <p:cNvSpPr/>
            <p:nvPr/>
          </p:nvSpPr>
          <p:spPr>
            <a:xfrm>
              <a:off x="5042400" y="2511875"/>
              <a:ext cx="1650" cy="25"/>
            </a:xfrm>
            <a:custGeom>
              <a:avLst/>
              <a:gdLst/>
              <a:ahLst/>
              <a:cxnLst/>
              <a:rect l="l" t="t" r="r" b="b"/>
              <a:pathLst>
                <a:path w="66" h="1" extrusionOk="0">
                  <a:moveTo>
                    <a:pt x="65"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846;p62">
              <a:extLst>
                <a:ext uri="{FF2B5EF4-FFF2-40B4-BE49-F238E27FC236}">
                  <a16:creationId xmlns:a16="http://schemas.microsoft.com/office/drawing/2014/main" id="{E41830B5-BCFF-4D74-ABCF-06EF1846263D}"/>
                </a:ext>
              </a:extLst>
            </p:cNvPr>
            <p:cNvSpPr/>
            <p:nvPr/>
          </p:nvSpPr>
          <p:spPr>
            <a:xfrm>
              <a:off x="5192375" y="244387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847;p62">
              <a:extLst>
                <a:ext uri="{FF2B5EF4-FFF2-40B4-BE49-F238E27FC236}">
                  <a16:creationId xmlns:a16="http://schemas.microsoft.com/office/drawing/2014/main" id="{A60BA619-998D-475D-A2B4-1C2A20E3DB03}"/>
                </a:ext>
              </a:extLst>
            </p:cNvPr>
            <p:cNvSpPr/>
            <p:nvPr/>
          </p:nvSpPr>
          <p:spPr>
            <a:xfrm>
              <a:off x="5220200" y="2442375"/>
              <a:ext cx="3125" cy="1150"/>
            </a:xfrm>
            <a:custGeom>
              <a:avLst/>
              <a:gdLst/>
              <a:ahLst/>
              <a:cxnLst/>
              <a:rect l="l" t="t" r="r" b="b"/>
              <a:pathLst>
                <a:path w="125" h="46" extrusionOk="0">
                  <a:moveTo>
                    <a:pt x="1" y="1"/>
                  </a:moveTo>
                  <a:cubicBezTo>
                    <a:pt x="30" y="31"/>
                    <a:pt x="45" y="45"/>
                    <a:pt x="61" y="45"/>
                  </a:cubicBezTo>
                  <a:cubicBezTo>
                    <a:pt x="76" y="45"/>
                    <a:pt x="92" y="3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848;p62">
              <a:extLst>
                <a:ext uri="{FF2B5EF4-FFF2-40B4-BE49-F238E27FC236}">
                  <a16:creationId xmlns:a16="http://schemas.microsoft.com/office/drawing/2014/main" id="{D6B6FA0B-8922-43EC-9550-DDDAD0A433A2}"/>
                </a:ext>
              </a:extLst>
            </p:cNvPr>
            <p:cNvSpPr/>
            <p:nvPr/>
          </p:nvSpPr>
          <p:spPr>
            <a:xfrm>
              <a:off x="5044025" y="2508375"/>
              <a:ext cx="3100" cy="3525"/>
            </a:xfrm>
            <a:custGeom>
              <a:avLst/>
              <a:gdLst/>
              <a:ahLst/>
              <a:cxnLst/>
              <a:rect l="l" t="t" r="r" b="b"/>
              <a:pathLst>
                <a:path w="124" h="141" extrusionOk="0">
                  <a:moveTo>
                    <a:pt x="118" y="1"/>
                  </a:moveTo>
                  <a:cubicBezTo>
                    <a:pt x="113" y="1"/>
                    <a:pt x="105" y="9"/>
                    <a:pt x="94" y="21"/>
                  </a:cubicBezTo>
                  <a:lnTo>
                    <a:pt x="94" y="21"/>
                  </a:lnTo>
                  <a:cubicBezTo>
                    <a:pt x="104" y="18"/>
                    <a:pt x="114" y="17"/>
                    <a:pt x="124" y="17"/>
                  </a:cubicBezTo>
                  <a:cubicBezTo>
                    <a:pt x="124" y="6"/>
                    <a:pt x="122" y="1"/>
                    <a:pt x="118" y="1"/>
                  </a:cubicBezTo>
                  <a:close/>
                  <a:moveTo>
                    <a:pt x="94" y="21"/>
                  </a:moveTo>
                  <a:lnTo>
                    <a:pt x="94" y="21"/>
                  </a:lnTo>
                  <a:cubicBezTo>
                    <a:pt x="43" y="37"/>
                    <a:pt x="0" y="90"/>
                    <a:pt x="0" y="140"/>
                  </a:cubicBezTo>
                  <a:cubicBezTo>
                    <a:pt x="34" y="106"/>
                    <a:pt x="70" y="51"/>
                    <a:pt x="94"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849;p62">
              <a:extLst>
                <a:ext uri="{FF2B5EF4-FFF2-40B4-BE49-F238E27FC236}">
                  <a16:creationId xmlns:a16="http://schemas.microsoft.com/office/drawing/2014/main" id="{BA3219BC-6469-4672-AC35-6557E76BBE37}"/>
                </a:ext>
              </a:extLst>
            </p:cNvPr>
            <p:cNvSpPr/>
            <p:nvPr/>
          </p:nvSpPr>
          <p:spPr>
            <a:xfrm>
              <a:off x="5068750" y="2726750"/>
              <a:ext cx="3100" cy="1500"/>
            </a:xfrm>
            <a:custGeom>
              <a:avLst/>
              <a:gdLst/>
              <a:ahLst/>
              <a:cxnLst/>
              <a:rect l="l" t="t" r="r" b="b"/>
              <a:pathLst>
                <a:path w="124" h="60" extrusionOk="0">
                  <a:moveTo>
                    <a:pt x="0" y="1"/>
                  </a:moveTo>
                  <a:cubicBezTo>
                    <a:pt x="0" y="1"/>
                    <a:pt x="60" y="1"/>
                    <a:pt x="124" y="60"/>
                  </a:cubicBezTo>
                  <a:cubicBezTo>
                    <a:pt x="60" y="1"/>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850;p62">
              <a:extLst>
                <a:ext uri="{FF2B5EF4-FFF2-40B4-BE49-F238E27FC236}">
                  <a16:creationId xmlns:a16="http://schemas.microsoft.com/office/drawing/2014/main" id="{9B199151-4219-46F0-984B-7B7CFC6C20B9}"/>
                </a:ext>
              </a:extLst>
            </p:cNvPr>
            <p:cNvSpPr/>
            <p:nvPr/>
          </p:nvSpPr>
          <p:spPr>
            <a:xfrm>
              <a:off x="5017675" y="2576775"/>
              <a:ext cx="1650" cy="3125"/>
            </a:xfrm>
            <a:custGeom>
              <a:avLst/>
              <a:gdLst/>
              <a:ahLst/>
              <a:cxnLst/>
              <a:rect l="l" t="t" r="r" b="b"/>
              <a:pathLst>
                <a:path w="66" h="125" extrusionOk="0">
                  <a:moveTo>
                    <a:pt x="1" y="1"/>
                  </a:moveTo>
                  <a:lnTo>
                    <a:pt x="1" y="65"/>
                  </a:lnTo>
                  <a:cubicBezTo>
                    <a:pt x="1" y="65"/>
                    <a:pt x="22" y="65"/>
                    <a:pt x="40" y="76"/>
                  </a:cubicBezTo>
                  <a:lnTo>
                    <a:pt x="40" y="76"/>
                  </a:lnTo>
                  <a:lnTo>
                    <a:pt x="1" y="1"/>
                  </a:lnTo>
                  <a:close/>
                  <a:moveTo>
                    <a:pt x="40" y="76"/>
                  </a:moveTo>
                  <a:lnTo>
                    <a:pt x="65" y="124"/>
                  </a:lnTo>
                  <a:cubicBezTo>
                    <a:pt x="65" y="99"/>
                    <a:pt x="54" y="85"/>
                    <a:pt x="40" y="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851;p62">
              <a:extLst>
                <a:ext uri="{FF2B5EF4-FFF2-40B4-BE49-F238E27FC236}">
                  <a16:creationId xmlns:a16="http://schemas.microsoft.com/office/drawing/2014/main" id="{50DF38A0-70A4-40FE-9100-1691AB989E71}"/>
                </a:ext>
              </a:extLst>
            </p:cNvPr>
            <p:cNvSpPr/>
            <p:nvPr/>
          </p:nvSpPr>
          <p:spPr>
            <a:xfrm>
              <a:off x="5020775" y="2629325"/>
              <a:ext cx="4725" cy="3125"/>
            </a:xfrm>
            <a:custGeom>
              <a:avLst/>
              <a:gdLst/>
              <a:ahLst/>
              <a:cxnLst/>
              <a:rect l="l" t="t" r="r" b="b"/>
              <a:pathLst>
                <a:path w="189" h="125" extrusionOk="0">
                  <a:moveTo>
                    <a:pt x="1" y="1"/>
                  </a:moveTo>
                  <a:cubicBezTo>
                    <a:pt x="65" y="65"/>
                    <a:pt x="124" y="65"/>
                    <a:pt x="124" y="124"/>
                  </a:cubicBezTo>
                  <a:lnTo>
                    <a:pt x="188" y="65"/>
                  </a:lnTo>
                  <a:cubicBezTo>
                    <a:pt x="188"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852;p62">
              <a:extLst>
                <a:ext uri="{FF2B5EF4-FFF2-40B4-BE49-F238E27FC236}">
                  <a16:creationId xmlns:a16="http://schemas.microsoft.com/office/drawing/2014/main" id="{B0F0D206-6606-4246-B40C-DB23F3B8A295}"/>
                </a:ext>
              </a:extLst>
            </p:cNvPr>
            <p:cNvSpPr/>
            <p:nvPr/>
          </p:nvSpPr>
          <p:spPr>
            <a:xfrm>
              <a:off x="5068750" y="2708200"/>
              <a:ext cx="25" cy="1525"/>
            </a:xfrm>
            <a:custGeom>
              <a:avLst/>
              <a:gdLst/>
              <a:ahLst/>
              <a:cxnLst/>
              <a:rect l="l" t="t" r="r" b="b"/>
              <a:pathLst>
                <a:path w="1" h="61" extrusionOk="0">
                  <a:moveTo>
                    <a:pt x="0" y="1"/>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853;p62">
              <a:extLst>
                <a:ext uri="{FF2B5EF4-FFF2-40B4-BE49-F238E27FC236}">
                  <a16:creationId xmlns:a16="http://schemas.microsoft.com/office/drawing/2014/main" id="{814596D5-57A5-45DA-9C3B-E6C035496649}"/>
                </a:ext>
              </a:extLst>
            </p:cNvPr>
            <p:cNvSpPr/>
            <p:nvPr/>
          </p:nvSpPr>
          <p:spPr>
            <a:xfrm>
              <a:off x="5028575" y="2539700"/>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854;p62">
              <a:extLst>
                <a:ext uri="{FF2B5EF4-FFF2-40B4-BE49-F238E27FC236}">
                  <a16:creationId xmlns:a16="http://schemas.microsoft.com/office/drawing/2014/main" id="{0337FFC0-DA2F-41FB-8ABD-C176A3F8AADF}"/>
                </a:ext>
              </a:extLst>
            </p:cNvPr>
            <p:cNvSpPr/>
            <p:nvPr/>
          </p:nvSpPr>
          <p:spPr>
            <a:xfrm>
              <a:off x="5142925" y="26849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855;p62">
              <a:extLst>
                <a:ext uri="{FF2B5EF4-FFF2-40B4-BE49-F238E27FC236}">
                  <a16:creationId xmlns:a16="http://schemas.microsoft.com/office/drawing/2014/main" id="{FBF8502C-CF27-410E-9670-4ADB311BBF1B}"/>
                </a:ext>
              </a:extLst>
            </p:cNvPr>
            <p:cNvSpPr/>
            <p:nvPr/>
          </p:nvSpPr>
          <p:spPr>
            <a:xfrm>
              <a:off x="5167650" y="2620050"/>
              <a:ext cx="25" cy="1625"/>
            </a:xfrm>
            <a:custGeom>
              <a:avLst/>
              <a:gdLst/>
              <a:ahLst/>
              <a:cxnLst/>
              <a:rect l="l" t="t" r="r" b="b"/>
              <a:pathLst>
                <a:path w="1" h="65" extrusionOk="0">
                  <a:moveTo>
                    <a:pt x="1" y="1"/>
                  </a:moveTo>
                  <a:lnTo>
                    <a:pt x="1" y="1"/>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856;p62">
              <a:extLst>
                <a:ext uri="{FF2B5EF4-FFF2-40B4-BE49-F238E27FC236}">
                  <a16:creationId xmlns:a16="http://schemas.microsoft.com/office/drawing/2014/main" id="{11A4BC67-378D-4A97-8F6C-6A46BBC021E1}"/>
                </a:ext>
              </a:extLst>
            </p:cNvPr>
            <p:cNvSpPr/>
            <p:nvPr/>
          </p:nvSpPr>
          <p:spPr>
            <a:xfrm>
              <a:off x="5274225" y="2442375"/>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857;p62">
              <a:extLst>
                <a:ext uri="{FF2B5EF4-FFF2-40B4-BE49-F238E27FC236}">
                  <a16:creationId xmlns:a16="http://schemas.microsoft.com/office/drawing/2014/main" id="{11B9633C-DB20-4F82-B985-5039BF4BB088}"/>
                </a:ext>
              </a:extLst>
            </p:cNvPr>
            <p:cNvSpPr/>
            <p:nvPr/>
          </p:nvSpPr>
          <p:spPr>
            <a:xfrm>
              <a:off x="5736550" y="2519650"/>
              <a:ext cx="8550" cy="4600"/>
            </a:xfrm>
            <a:custGeom>
              <a:avLst/>
              <a:gdLst/>
              <a:ahLst/>
              <a:cxnLst/>
              <a:rect l="l" t="t" r="r" b="b"/>
              <a:pathLst>
                <a:path w="342" h="184" extrusionOk="0">
                  <a:moveTo>
                    <a:pt x="301" y="1"/>
                  </a:moveTo>
                  <a:cubicBezTo>
                    <a:pt x="301" y="18"/>
                    <a:pt x="270" y="20"/>
                    <a:pt x="231" y="20"/>
                  </a:cubicBezTo>
                  <a:cubicBezTo>
                    <a:pt x="219" y="20"/>
                    <a:pt x="206" y="20"/>
                    <a:pt x="193" y="20"/>
                  </a:cubicBezTo>
                  <a:cubicBezTo>
                    <a:pt x="101" y="20"/>
                    <a:pt x="0" y="29"/>
                    <a:pt x="118" y="184"/>
                  </a:cubicBezTo>
                  <a:cubicBezTo>
                    <a:pt x="82" y="113"/>
                    <a:pt x="92" y="93"/>
                    <a:pt x="121" y="93"/>
                  </a:cubicBezTo>
                  <a:cubicBezTo>
                    <a:pt x="161" y="93"/>
                    <a:pt x="235" y="130"/>
                    <a:pt x="281" y="130"/>
                  </a:cubicBezTo>
                  <a:cubicBezTo>
                    <a:pt x="322" y="130"/>
                    <a:pt x="342" y="102"/>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858;p62">
              <a:extLst>
                <a:ext uri="{FF2B5EF4-FFF2-40B4-BE49-F238E27FC236}">
                  <a16:creationId xmlns:a16="http://schemas.microsoft.com/office/drawing/2014/main" id="{C5F62CB7-39AF-4B18-A329-13A6C8C1197F}"/>
                </a:ext>
              </a:extLst>
            </p:cNvPr>
            <p:cNvSpPr/>
            <p:nvPr/>
          </p:nvSpPr>
          <p:spPr>
            <a:xfrm>
              <a:off x="5065650" y="2723650"/>
              <a:ext cx="1525" cy="1525"/>
            </a:xfrm>
            <a:custGeom>
              <a:avLst/>
              <a:gdLst/>
              <a:ahLst/>
              <a:cxnLst/>
              <a:rect l="l" t="t" r="r" b="b"/>
              <a:pathLst>
                <a:path w="61" h="61" extrusionOk="0">
                  <a:moveTo>
                    <a:pt x="60" y="60"/>
                  </a:moveTo>
                  <a:cubicBezTo>
                    <a:pt x="60" y="60"/>
                    <a:pt x="60" y="1"/>
                    <a:pt x="1" y="1"/>
                  </a:cubicBezTo>
                  <a:cubicBezTo>
                    <a:pt x="60" y="1"/>
                    <a:pt x="60" y="60"/>
                    <a:pt x="6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859;p62">
              <a:extLst>
                <a:ext uri="{FF2B5EF4-FFF2-40B4-BE49-F238E27FC236}">
                  <a16:creationId xmlns:a16="http://schemas.microsoft.com/office/drawing/2014/main" id="{E7D4B81A-7493-453E-87A3-70A2D4016191}"/>
                </a:ext>
              </a:extLst>
            </p:cNvPr>
            <p:cNvSpPr/>
            <p:nvPr/>
          </p:nvSpPr>
          <p:spPr>
            <a:xfrm>
              <a:off x="5744050" y="2519650"/>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860;p62">
              <a:extLst>
                <a:ext uri="{FF2B5EF4-FFF2-40B4-BE49-F238E27FC236}">
                  <a16:creationId xmlns:a16="http://schemas.microsoft.com/office/drawing/2014/main" id="{F79D3874-8557-4E9F-843F-F991E5AADE27}"/>
                </a:ext>
              </a:extLst>
            </p:cNvPr>
            <p:cNvSpPr/>
            <p:nvPr/>
          </p:nvSpPr>
          <p:spPr>
            <a:xfrm>
              <a:off x="5396375" y="2440775"/>
              <a:ext cx="1525" cy="1625"/>
            </a:xfrm>
            <a:custGeom>
              <a:avLst/>
              <a:gdLst/>
              <a:ahLst/>
              <a:cxnLst/>
              <a:rect l="l" t="t" r="r" b="b"/>
              <a:pathLst>
                <a:path w="61" h="65" extrusionOk="0">
                  <a:moveTo>
                    <a:pt x="1" y="1"/>
                  </a:moveTo>
                  <a:cubicBezTo>
                    <a:pt x="1" y="23"/>
                    <a:pt x="8" y="38"/>
                    <a:pt x="17" y="47"/>
                  </a:cubicBezTo>
                  <a:lnTo>
                    <a:pt x="17" y="47"/>
                  </a:lnTo>
                  <a:cubicBezTo>
                    <a:pt x="1" y="28"/>
                    <a:pt x="1" y="1"/>
                    <a:pt x="1" y="1"/>
                  </a:cubicBezTo>
                  <a:close/>
                  <a:moveTo>
                    <a:pt x="17" y="47"/>
                  </a:moveTo>
                  <a:cubicBezTo>
                    <a:pt x="26" y="57"/>
                    <a:pt x="40" y="65"/>
                    <a:pt x="60" y="65"/>
                  </a:cubicBezTo>
                  <a:cubicBezTo>
                    <a:pt x="60" y="65"/>
                    <a:pt x="35" y="65"/>
                    <a:pt x="17" y="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861;p62">
              <a:extLst>
                <a:ext uri="{FF2B5EF4-FFF2-40B4-BE49-F238E27FC236}">
                  <a16:creationId xmlns:a16="http://schemas.microsoft.com/office/drawing/2014/main" id="{D92B1936-A340-46F3-A9DF-E071A86822BA}"/>
                </a:ext>
              </a:extLst>
            </p:cNvPr>
            <p:cNvSpPr/>
            <p:nvPr/>
          </p:nvSpPr>
          <p:spPr>
            <a:xfrm>
              <a:off x="5306750" y="2436200"/>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862;p62">
              <a:extLst>
                <a:ext uri="{FF2B5EF4-FFF2-40B4-BE49-F238E27FC236}">
                  <a16:creationId xmlns:a16="http://schemas.microsoft.com/office/drawing/2014/main" id="{9A19B5B4-64F3-4157-8777-D40E0A2629AB}"/>
                </a:ext>
              </a:extLst>
            </p:cNvPr>
            <p:cNvSpPr/>
            <p:nvPr/>
          </p:nvSpPr>
          <p:spPr>
            <a:xfrm>
              <a:off x="5445850" y="2440775"/>
              <a:ext cx="3100" cy="25"/>
            </a:xfrm>
            <a:custGeom>
              <a:avLst/>
              <a:gdLst/>
              <a:ahLst/>
              <a:cxnLst/>
              <a:rect l="l" t="t" r="r" b="b"/>
              <a:pathLst>
                <a:path w="124" h="1" extrusionOk="0">
                  <a:moveTo>
                    <a:pt x="0" y="1"/>
                  </a:moveTo>
                  <a:lnTo>
                    <a:pt x="124" y="1"/>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863;p62">
              <a:extLst>
                <a:ext uri="{FF2B5EF4-FFF2-40B4-BE49-F238E27FC236}">
                  <a16:creationId xmlns:a16="http://schemas.microsoft.com/office/drawing/2014/main" id="{A682770C-E0B8-483D-8ED3-C5C9EB485248}"/>
                </a:ext>
              </a:extLst>
            </p:cNvPr>
            <p:cNvSpPr/>
            <p:nvPr/>
          </p:nvSpPr>
          <p:spPr>
            <a:xfrm>
              <a:off x="5492200" y="2440775"/>
              <a:ext cx="3125" cy="1625"/>
            </a:xfrm>
            <a:custGeom>
              <a:avLst/>
              <a:gdLst/>
              <a:ahLst/>
              <a:cxnLst/>
              <a:rect l="l" t="t" r="r" b="b"/>
              <a:pathLst>
                <a:path w="125" h="65" extrusionOk="0">
                  <a:moveTo>
                    <a:pt x="1" y="1"/>
                  </a:moveTo>
                  <a:lnTo>
                    <a:pt x="124" y="65"/>
                  </a:lnTo>
                  <a:cubicBezTo>
                    <a:pt x="124"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864;p62">
              <a:extLst>
                <a:ext uri="{FF2B5EF4-FFF2-40B4-BE49-F238E27FC236}">
                  <a16:creationId xmlns:a16="http://schemas.microsoft.com/office/drawing/2014/main" id="{D7512AD0-CD4D-4C4D-912C-BA78FA3E455B}"/>
                </a:ext>
              </a:extLst>
            </p:cNvPr>
            <p:cNvSpPr/>
            <p:nvPr/>
          </p:nvSpPr>
          <p:spPr>
            <a:xfrm>
              <a:off x="5266575" y="2765325"/>
              <a:ext cx="9300" cy="3125"/>
            </a:xfrm>
            <a:custGeom>
              <a:avLst/>
              <a:gdLst/>
              <a:ahLst/>
              <a:cxnLst/>
              <a:rect l="l" t="t" r="r" b="b"/>
              <a:pathLst>
                <a:path w="372" h="125" extrusionOk="0">
                  <a:moveTo>
                    <a:pt x="307" y="1"/>
                  </a:moveTo>
                  <a:cubicBezTo>
                    <a:pt x="307" y="65"/>
                    <a:pt x="0" y="65"/>
                    <a:pt x="371" y="124"/>
                  </a:cubicBezTo>
                  <a:cubicBezTo>
                    <a:pt x="307" y="65"/>
                    <a:pt x="307" y="65"/>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865;p62">
              <a:extLst>
                <a:ext uri="{FF2B5EF4-FFF2-40B4-BE49-F238E27FC236}">
                  <a16:creationId xmlns:a16="http://schemas.microsoft.com/office/drawing/2014/main" id="{2EB04D55-65FC-4334-BBBA-12DF9AFFD2D6}"/>
                </a:ext>
              </a:extLst>
            </p:cNvPr>
            <p:cNvSpPr/>
            <p:nvPr/>
          </p:nvSpPr>
          <p:spPr>
            <a:xfrm>
              <a:off x="5067150" y="2725150"/>
              <a:ext cx="3100" cy="1625"/>
            </a:xfrm>
            <a:custGeom>
              <a:avLst/>
              <a:gdLst/>
              <a:ahLst/>
              <a:cxnLst/>
              <a:rect l="l" t="t" r="r" b="b"/>
              <a:pathLst>
                <a:path w="124" h="65" extrusionOk="0">
                  <a:moveTo>
                    <a:pt x="0" y="0"/>
                  </a:moveTo>
                  <a:cubicBezTo>
                    <a:pt x="64" y="0"/>
                    <a:pt x="64" y="0"/>
                    <a:pt x="64" y="65"/>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866;p62">
              <a:extLst>
                <a:ext uri="{FF2B5EF4-FFF2-40B4-BE49-F238E27FC236}">
                  <a16:creationId xmlns:a16="http://schemas.microsoft.com/office/drawing/2014/main" id="{F256EC20-DBBB-4150-8063-6A4A26A55D59}"/>
                </a:ext>
              </a:extLst>
            </p:cNvPr>
            <p:cNvSpPr/>
            <p:nvPr/>
          </p:nvSpPr>
          <p:spPr>
            <a:xfrm>
              <a:off x="5448925" y="2417650"/>
              <a:ext cx="7700" cy="1525"/>
            </a:xfrm>
            <a:custGeom>
              <a:avLst/>
              <a:gdLst/>
              <a:ahLst/>
              <a:cxnLst/>
              <a:rect l="l" t="t" r="r" b="b"/>
              <a:pathLst>
                <a:path w="308" h="61" extrusionOk="0">
                  <a:moveTo>
                    <a:pt x="1" y="1"/>
                  </a:moveTo>
                  <a:lnTo>
                    <a:pt x="307" y="60"/>
                  </a:lnTo>
                  <a:cubicBezTo>
                    <a:pt x="18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867;p62">
              <a:extLst>
                <a:ext uri="{FF2B5EF4-FFF2-40B4-BE49-F238E27FC236}">
                  <a16:creationId xmlns:a16="http://schemas.microsoft.com/office/drawing/2014/main" id="{725F94E1-F750-4BD3-BECA-2E67BD096CF9}"/>
                </a:ext>
              </a:extLst>
            </p:cNvPr>
            <p:cNvSpPr/>
            <p:nvPr/>
          </p:nvSpPr>
          <p:spPr>
            <a:xfrm>
              <a:off x="5631300" y="2745300"/>
              <a:ext cx="1500" cy="1500"/>
            </a:xfrm>
            <a:custGeom>
              <a:avLst/>
              <a:gdLst/>
              <a:ahLst/>
              <a:cxnLst/>
              <a:rect l="l" t="t" r="r" b="b"/>
              <a:pathLst>
                <a:path w="60" h="60" extrusionOk="0">
                  <a:moveTo>
                    <a:pt x="60" y="0"/>
                  </a:moveTo>
                  <a:lnTo>
                    <a:pt x="0" y="60"/>
                  </a:lnTo>
                  <a:cubicBezTo>
                    <a:pt x="60"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868;p62">
              <a:extLst>
                <a:ext uri="{FF2B5EF4-FFF2-40B4-BE49-F238E27FC236}">
                  <a16:creationId xmlns:a16="http://schemas.microsoft.com/office/drawing/2014/main" id="{42D1BBC4-4595-4A2F-A7FB-81EDBC71267E}"/>
                </a:ext>
              </a:extLst>
            </p:cNvPr>
            <p:cNvSpPr/>
            <p:nvPr/>
          </p:nvSpPr>
          <p:spPr>
            <a:xfrm>
              <a:off x="5479850" y="2419150"/>
              <a:ext cx="4600" cy="1625"/>
            </a:xfrm>
            <a:custGeom>
              <a:avLst/>
              <a:gdLst/>
              <a:ahLst/>
              <a:cxnLst/>
              <a:rect l="l" t="t" r="r" b="b"/>
              <a:pathLst>
                <a:path w="184" h="65" extrusionOk="0">
                  <a:moveTo>
                    <a:pt x="0" y="0"/>
                  </a:moveTo>
                  <a:lnTo>
                    <a:pt x="92" y="32"/>
                  </a:lnTo>
                  <a:lnTo>
                    <a:pt x="92" y="32"/>
                  </a:lnTo>
                  <a:cubicBezTo>
                    <a:pt x="61" y="16"/>
                    <a:pt x="30" y="0"/>
                    <a:pt x="0" y="0"/>
                  </a:cubicBezTo>
                  <a:close/>
                  <a:moveTo>
                    <a:pt x="92" y="32"/>
                  </a:moveTo>
                  <a:cubicBezTo>
                    <a:pt x="122" y="48"/>
                    <a:pt x="153" y="64"/>
                    <a:pt x="183" y="64"/>
                  </a:cubicBezTo>
                  <a:lnTo>
                    <a:pt x="92" y="3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869;p62">
              <a:extLst>
                <a:ext uri="{FF2B5EF4-FFF2-40B4-BE49-F238E27FC236}">
                  <a16:creationId xmlns:a16="http://schemas.microsoft.com/office/drawing/2014/main" id="{489B447B-506E-43CC-9DA1-B37C9992515E}"/>
                </a:ext>
              </a:extLst>
            </p:cNvPr>
            <p:cNvSpPr/>
            <p:nvPr/>
          </p:nvSpPr>
          <p:spPr>
            <a:xfrm>
              <a:off x="5274225" y="276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870;p62">
              <a:extLst>
                <a:ext uri="{FF2B5EF4-FFF2-40B4-BE49-F238E27FC236}">
                  <a16:creationId xmlns:a16="http://schemas.microsoft.com/office/drawing/2014/main" id="{FB8040E6-859B-46AC-8D2E-5D431DD948B4}"/>
                </a:ext>
              </a:extLst>
            </p:cNvPr>
            <p:cNvSpPr/>
            <p:nvPr/>
          </p:nvSpPr>
          <p:spPr>
            <a:xfrm>
              <a:off x="5002225" y="2416050"/>
              <a:ext cx="809850" cy="364750"/>
            </a:xfrm>
            <a:custGeom>
              <a:avLst/>
              <a:gdLst/>
              <a:ahLst/>
              <a:cxnLst/>
              <a:rect l="l" t="t" r="r" b="b"/>
              <a:pathLst>
                <a:path w="32394" h="14590" extrusionOk="0">
                  <a:moveTo>
                    <a:pt x="10080" y="188"/>
                  </a:moveTo>
                  <a:cubicBezTo>
                    <a:pt x="10071" y="188"/>
                    <a:pt x="10064" y="190"/>
                    <a:pt x="10057" y="191"/>
                  </a:cubicBezTo>
                  <a:lnTo>
                    <a:pt x="10057" y="191"/>
                  </a:lnTo>
                  <a:cubicBezTo>
                    <a:pt x="10065" y="190"/>
                    <a:pt x="10072" y="189"/>
                    <a:pt x="10080" y="188"/>
                  </a:cubicBezTo>
                  <a:close/>
                  <a:moveTo>
                    <a:pt x="12349" y="710"/>
                  </a:moveTo>
                  <a:cubicBezTo>
                    <a:pt x="12314" y="714"/>
                    <a:pt x="12280" y="724"/>
                    <a:pt x="12245" y="740"/>
                  </a:cubicBezTo>
                  <a:lnTo>
                    <a:pt x="12245" y="740"/>
                  </a:lnTo>
                  <a:cubicBezTo>
                    <a:pt x="12271" y="737"/>
                    <a:pt x="12323" y="730"/>
                    <a:pt x="12349" y="710"/>
                  </a:cubicBezTo>
                  <a:close/>
                  <a:moveTo>
                    <a:pt x="12245" y="740"/>
                  </a:moveTo>
                  <a:lnTo>
                    <a:pt x="12245" y="740"/>
                  </a:lnTo>
                  <a:cubicBezTo>
                    <a:pt x="12228" y="742"/>
                    <a:pt x="12222" y="742"/>
                    <a:pt x="12241" y="742"/>
                  </a:cubicBezTo>
                  <a:cubicBezTo>
                    <a:pt x="12242" y="742"/>
                    <a:pt x="12243" y="741"/>
                    <a:pt x="12245" y="740"/>
                  </a:cubicBezTo>
                  <a:close/>
                  <a:moveTo>
                    <a:pt x="18076" y="898"/>
                  </a:moveTo>
                  <a:cubicBezTo>
                    <a:pt x="18061" y="908"/>
                    <a:pt x="18052" y="918"/>
                    <a:pt x="18052" y="930"/>
                  </a:cubicBezTo>
                  <a:cubicBezTo>
                    <a:pt x="18052" y="930"/>
                    <a:pt x="18068" y="914"/>
                    <a:pt x="18076" y="898"/>
                  </a:cubicBezTo>
                  <a:close/>
                  <a:moveTo>
                    <a:pt x="9550" y="1048"/>
                  </a:moveTo>
                  <a:lnTo>
                    <a:pt x="9550" y="1048"/>
                  </a:lnTo>
                  <a:cubicBezTo>
                    <a:pt x="9540" y="1050"/>
                    <a:pt x="9531" y="1052"/>
                    <a:pt x="9521" y="1054"/>
                  </a:cubicBezTo>
                  <a:cubicBezTo>
                    <a:pt x="9529" y="1054"/>
                    <a:pt x="9539" y="1052"/>
                    <a:pt x="9550" y="1048"/>
                  </a:cubicBezTo>
                  <a:close/>
                  <a:moveTo>
                    <a:pt x="10820" y="1006"/>
                  </a:moveTo>
                  <a:cubicBezTo>
                    <a:pt x="10773" y="1006"/>
                    <a:pt x="10727" y="1022"/>
                    <a:pt x="10698" y="1054"/>
                  </a:cubicBezTo>
                  <a:cubicBezTo>
                    <a:pt x="10777" y="1040"/>
                    <a:pt x="10817" y="1024"/>
                    <a:pt x="10835" y="1006"/>
                  </a:cubicBezTo>
                  <a:lnTo>
                    <a:pt x="10835" y="1006"/>
                  </a:lnTo>
                  <a:cubicBezTo>
                    <a:pt x="10830" y="1006"/>
                    <a:pt x="10825" y="1006"/>
                    <a:pt x="10820" y="1006"/>
                  </a:cubicBezTo>
                  <a:close/>
                  <a:moveTo>
                    <a:pt x="11590" y="1033"/>
                  </a:moveTo>
                  <a:lnTo>
                    <a:pt x="11590" y="1033"/>
                  </a:lnTo>
                  <a:cubicBezTo>
                    <a:pt x="11608" y="1046"/>
                    <a:pt x="11639" y="1054"/>
                    <a:pt x="11687" y="1054"/>
                  </a:cubicBezTo>
                  <a:cubicBezTo>
                    <a:pt x="11664" y="1054"/>
                    <a:pt x="11627" y="1046"/>
                    <a:pt x="11590" y="1033"/>
                  </a:cubicBezTo>
                  <a:close/>
                  <a:moveTo>
                    <a:pt x="5441" y="1178"/>
                  </a:moveTo>
                  <a:cubicBezTo>
                    <a:pt x="5427" y="1178"/>
                    <a:pt x="5417" y="1181"/>
                    <a:pt x="5409" y="1185"/>
                  </a:cubicBezTo>
                  <a:lnTo>
                    <a:pt x="5409" y="1185"/>
                  </a:lnTo>
                  <a:cubicBezTo>
                    <a:pt x="5419" y="1183"/>
                    <a:pt x="5430" y="1180"/>
                    <a:pt x="5441" y="1178"/>
                  </a:cubicBezTo>
                  <a:close/>
                  <a:moveTo>
                    <a:pt x="836" y="5165"/>
                  </a:moveTo>
                  <a:lnTo>
                    <a:pt x="836" y="5165"/>
                  </a:lnTo>
                  <a:cubicBezTo>
                    <a:pt x="807" y="5196"/>
                    <a:pt x="807" y="5207"/>
                    <a:pt x="807" y="5258"/>
                  </a:cubicBezTo>
                  <a:cubicBezTo>
                    <a:pt x="807" y="5226"/>
                    <a:pt x="821" y="5195"/>
                    <a:pt x="836" y="5165"/>
                  </a:cubicBezTo>
                  <a:close/>
                  <a:moveTo>
                    <a:pt x="581" y="7071"/>
                  </a:moveTo>
                  <a:lnTo>
                    <a:pt x="581" y="7071"/>
                  </a:lnTo>
                  <a:cubicBezTo>
                    <a:pt x="593" y="7085"/>
                    <a:pt x="606" y="7098"/>
                    <a:pt x="619" y="7112"/>
                  </a:cubicBezTo>
                  <a:lnTo>
                    <a:pt x="581" y="7071"/>
                  </a:lnTo>
                  <a:close/>
                  <a:moveTo>
                    <a:pt x="5935" y="8225"/>
                  </a:moveTo>
                  <a:lnTo>
                    <a:pt x="5935" y="8225"/>
                  </a:lnTo>
                  <a:cubicBezTo>
                    <a:pt x="5876" y="8284"/>
                    <a:pt x="5812" y="8284"/>
                    <a:pt x="5812" y="8349"/>
                  </a:cubicBezTo>
                  <a:cubicBezTo>
                    <a:pt x="5812" y="8408"/>
                    <a:pt x="5812" y="8408"/>
                    <a:pt x="5752" y="8472"/>
                  </a:cubicBezTo>
                  <a:lnTo>
                    <a:pt x="5752" y="8532"/>
                  </a:lnTo>
                  <a:lnTo>
                    <a:pt x="5812" y="8408"/>
                  </a:lnTo>
                  <a:lnTo>
                    <a:pt x="5876" y="8349"/>
                  </a:lnTo>
                  <a:cubicBezTo>
                    <a:pt x="5876" y="8284"/>
                    <a:pt x="5876" y="8284"/>
                    <a:pt x="5935" y="8225"/>
                  </a:cubicBezTo>
                  <a:close/>
                  <a:moveTo>
                    <a:pt x="5505" y="9585"/>
                  </a:moveTo>
                  <a:cubicBezTo>
                    <a:pt x="5505" y="9634"/>
                    <a:pt x="5514" y="9664"/>
                    <a:pt x="5530" y="9682"/>
                  </a:cubicBezTo>
                  <a:lnTo>
                    <a:pt x="5530" y="9682"/>
                  </a:lnTo>
                  <a:cubicBezTo>
                    <a:pt x="5523" y="9647"/>
                    <a:pt x="5515" y="9614"/>
                    <a:pt x="5505" y="9585"/>
                  </a:cubicBezTo>
                  <a:close/>
                  <a:moveTo>
                    <a:pt x="1209" y="9700"/>
                  </a:moveTo>
                  <a:cubicBezTo>
                    <a:pt x="1187" y="9700"/>
                    <a:pt x="1190" y="9729"/>
                    <a:pt x="1195" y="9757"/>
                  </a:cubicBezTo>
                  <a:lnTo>
                    <a:pt x="1195" y="9757"/>
                  </a:lnTo>
                  <a:cubicBezTo>
                    <a:pt x="1203" y="9739"/>
                    <a:pt x="1217" y="9722"/>
                    <a:pt x="1237" y="9709"/>
                  </a:cubicBezTo>
                  <a:cubicBezTo>
                    <a:pt x="1225" y="9702"/>
                    <a:pt x="1216" y="9700"/>
                    <a:pt x="1209" y="9700"/>
                  </a:cubicBezTo>
                  <a:close/>
                  <a:moveTo>
                    <a:pt x="1195" y="9757"/>
                  </a:moveTo>
                  <a:cubicBezTo>
                    <a:pt x="1190" y="9769"/>
                    <a:pt x="1187" y="9783"/>
                    <a:pt x="1187" y="9798"/>
                  </a:cubicBezTo>
                  <a:lnTo>
                    <a:pt x="1187" y="9798"/>
                  </a:lnTo>
                  <a:cubicBezTo>
                    <a:pt x="1193" y="9803"/>
                    <a:pt x="1197" y="9805"/>
                    <a:pt x="1199" y="9805"/>
                  </a:cubicBezTo>
                  <a:cubicBezTo>
                    <a:pt x="1207" y="9805"/>
                    <a:pt x="1200" y="9782"/>
                    <a:pt x="1195" y="9757"/>
                  </a:cubicBezTo>
                  <a:close/>
                  <a:moveTo>
                    <a:pt x="3586" y="12923"/>
                  </a:moveTo>
                  <a:lnTo>
                    <a:pt x="3604" y="12958"/>
                  </a:lnTo>
                  <a:lnTo>
                    <a:pt x="3604" y="12958"/>
                  </a:lnTo>
                  <a:cubicBezTo>
                    <a:pt x="3604" y="12946"/>
                    <a:pt x="3599" y="12935"/>
                    <a:pt x="3586" y="12923"/>
                  </a:cubicBezTo>
                  <a:close/>
                  <a:moveTo>
                    <a:pt x="3358" y="12956"/>
                  </a:moveTo>
                  <a:cubicBezTo>
                    <a:pt x="3383" y="12986"/>
                    <a:pt x="3417" y="13016"/>
                    <a:pt x="3463" y="13047"/>
                  </a:cubicBezTo>
                  <a:cubicBezTo>
                    <a:pt x="3478" y="13047"/>
                    <a:pt x="3497" y="13043"/>
                    <a:pt x="3516" y="13036"/>
                  </a:cubicBezTo>
                  <a:lnTo>
                    <a:pt x="3516" y="13036"/>
                  </a:lnTo>
                  <a:cubicBezTo>
                    <a:pt x="3468" y="13019"/>
                    <a:pt x="3413" y="12990"/>
                    <a:pt x="3358" y="12956"/>
                  </a:cubicBezTo>
                  <a:close/>
                  <a:moveTo>
                    <a:pt x="3604" y="12958"/>
                  </a:moveTo>
                  <a:cubicBezTo>
                    <a:pt x="3605" y="12991"/>
                    <a:pt x="3560" y="13021"/>
                    <a:pt x="3516" y="13036"/>
                  </a:cubicBezTo>
                  <a:lnTo>
                    <a:pt x="3516" y="13036"/>
                  </a:lnTo>
                  <a:cubicBezTo>
                    <a:pt x="3549" y="13049"/>
                    <a:pt x="3580" y="13056"/>
                    <a:pt x="3606" y="13056"/>
                  </a:cubicBezTo>
                  <a:cubicBezTo>
                    <a:pt x="3623" y="13056"/>
                    <a:pt x="3638" y="13053"/>
                    <a:pt x="3650" y="13047"/>
                  </a:cubicBezTo>
                  <a:lnTo>
                    <a:pt x="3604" y="12958"/>
                  </a:lnTo>
                  <a:close/>
                  <a:moveTo>
                    <a:pt x="15208" y="13541"/>
                  </a:moveTo>
                  <a:cubicBezTo>
                    <a:pt x="15208" y="13544"/>
                    <a:pt x="15208" y="13547"/>
                    <a:pt x="15208" y="13550"/>
                  </a:cubicBezTo>
                  <a:lnTo>
                    <a:pt x="15208" y="13550"/>
                  </a:lnTo>
                  <a:cubicBezTo>
                    <a:pt x="15229" y="13552"/>
                    <a:pt x="15250" y="13554"/>
                    <a:pt x="15270" y="13557"/>
                  </a:cubicBezTo>
                  <a:lnTo>
                    <a:pt x="15270" y="13557"/>
                  </a:lnTo>
                  <a:cubicBezTo>
                    <a:pt x="15251" y="13548"/>
                    <a:pt x="15230" y="13541"/>
                    <a:pt x="15208" y="13541"/>
                  </a:cubicBezTo>
                  <a:close/>
                  <a:moveTo>
                    <a:pt x="10847" y="13917"/>
                  </a:moveTo>
                  <a:cubicBezTo>
                    <a:pt x="10855" y="13938"/>
                    <a:pt x="10866" y="13957"/>
                    <a:pt x="10881" y="13972"/>
                  </a:cubicBezTo>
                  <a:cubicBezTo>
                    <a:pt x="10881" y="13972"/>
                    <a:pt x="10881" y="13931"/>
                    <a:pt x="10847" y="13917"/>
                  </a:cubicBezTo>
                  <a:close/>
                  <a:moveTo>
                    <a:pt x="20465" y="14159"/>
                  </a:moveTo>
                  <a:cubicBezTo>
                    <a:pt x="20443" y="14159"/>
                    <a:pt x="20422" y="14159"/>
                    <a:pt x="20401" y="14159"/>
                  </a:cubicBezTo>
                  <a:lnTo>
                    <a:pt x="20465" y="14159"/>
                  </a:lnTo>
                  <a:cubicBezTo>
                    <a:pt x="20465" y="14159"/>
                    <a:pt x="20465" y="14159"/>
                    <a:pt x="20465" y="14159"/>
                  </a:cubicBezTo>
                  <a:close/>
                  <a:moveTo>
                    <a:pt x="16261" y="14283"/>
                  </a:moveTo>
                  <a:cubicBezTo>
                    <a:pt x="16227" y="14315"/>
                    <a:pt x="16246" y="14329"/>
                    <a:pt x="16290" y="14346"/>
                  </a:cubicBezTo>
                  <a:lnTo>
                    <a:pt x="16290" y="14346"/>
                  </a:lnTo>
                  <a:cubicBezTo>
                    <a:pt x="16255" y="14342"/>
                    <a:pt x="16222" y="14342"/>
                    <a:pt x="16197" y="14342"/>
                  </a:cubicBezTo>
                  <a:cubicBezTo>
                    <a:pt x="16138" y="14342"/>
                    <a:pt x="16197" y="14283"/>
                    <a:pt x="16261" y="14283"/>
                  </a:cubicBezTo>
                  <a:close/>
                  <a:moveTo>
                    <a:pt x="15025" y="1"/>
                  </a:moveTo>
                  <a:lnTo>
                    <a:pt x="15025" y="1"/>
                  </a:lnTo>
                  <a:cubicBezTo>
                    <a:pt x="14528" y="52"/>
                    <a:pt x="14230" y="142"/>
                    <a:pt x="13811" y="142"/>
                  </a:cubicBezTo>
                  <a:cubicBezTo>
                    <a:pt x="13708" y="142"/>
                    <a:pt x="13599" y="137"/>
                    <a:pt x="13477" y="124"/>
                  </a:cubicBezTo>
                  <a:cubicBezTo>
                    <a:pt x="13353" y="124"/>
                    <a:pt x="13601" y="65"/>
                    <a:pt x="13665" y="1"/>
                  </a:cubicBezTo>
                  <a:lnTo>
                    <a:pt x="13665" y="1"/>
                  </a:lnTo>
                  <a:cubicBezTo>
                    <a:pt x="13353" y="65"/>
                    <a:pt x="13047" y="65"/>
                    <a:pt x="12800" y="65"/>
                  </a:cubicBezTo>
                  <a:cubicBezTo>
                    <a:pt x="12488" y="65"/>
                    <a:pt x="12241" y="65"/>
                    <a:pt x="11993" y="124"/>
                  </a:cubicBezTo>
                  <a:cubicBezTo>
                    <a:pt x="11993" y="65"/>
                    <a:pt x="12058" y="65"/>
                    <a:pt x="12058" y="65"/>
                  </a:cubicBezTo>
                  <a:cubicBezTo>
                    <a:pt x="12025" y="65"/>
                    <a:pt x="11961" y="48"/>
                    <a:pt x="11915" y="48"/>
                  </a:cubicBezTo>
                  <a:cubicBezTo>
                    <a:pt x="11870" y="48"/>
                    <a:pt x="11841" y="64"/>
                    <a:pt x="11870" y="124"/>
                  </a:cubicBezTo>
                  <a:lnTo>
                    <a:pt x="11934" y="65"/>
                  </a:lnTo>
                  <a:lnTo>
                    <a:pt x="11934" y="65"/>
                  </a:lnTo>
                  <a:cubicBezTo>
                    <a:pt x="12058" y="124"/>
                    <a:pt x="11934" y="188"/>
                    <a:pt x="11811" y="248"/>
                  </a:cubicBezTo>
                  <a:cubicBezTo>
                    <a:pt x="11687" y="312"/>
                    <a:pt x="11563" y="371"/>
                    <a:pt x="11499" y="436"/>
                  </a:cubicBezTo>
                  <a:cubicBezTo>
                    <a:pt x="11687" y="188"/>
                    <a:pt x="11004" y="371"/>
                    <a:pt x="11252" y="65"/>
                  </a:cubicBezTo>
                  <a:cubicBezTo>
                    <a:pt x="11192" y="65"/>
                    <a:pt x="11128" y="124"/>
                    <a:pt x="11128" y="188"/>
                  </a:cubicBezTo>
                  <a:cubicBezTo>
                    <a:pt x="11069" y="124"/>
                    <a:pt x="11004" y="124"/>
                    <a:pt x="11128" y="65"/>
                  </a:cubicBezTo>
                  <a:lnTo>
                    <a:pt x="11128" y="65"/>
                  </a:lnTo>
                  <a:cubicBezTo>
                    <a:pt x="10757" y="124"/>
                    <a:pt x="10881" y="188"/>
                    <a:pt x="10510" y="188"/>
                  </a:cubicBezTo>
                  <a:lnTo>
                    <a:pt x="10633" y="124"/>
                  </a:lnTo>
                  <a:lnTo>
                    <a:pt x="10633" y="124"/>
                  </a:lnTo>
                  <a:cubicBezTo>
                    <a:pt x="10451" y="188"/>
                    <a:pt x="10327" y="248"/>
                    <a:pt x="10015" y="248"/>
                  </a:cubicBezTo>
                  <a:cubicBezTo>
                    <a:pt x="10015" y="248"/>
                    <a:pt x="10015" y="203"/>
                    <a:pt x="10057" y="191"/>
                  </a:cubicBezTo>
                  <a:lnTo>
                    <a:pt x="10057" y="191"/>
                  </a:lnTo>
                  <a:cubicBezTo>
                    <a:pt x="9627" y="248"/>
                    <a:pt x="9334" y="445"/>
                    <a:pt x="8888" y="445"/>
                  </a:cubicBezTo>
                  <a:cubicBezTo>
                    <a:pt x="8834" y="445"/>
                    <a:pt x="8778" y="442"/>
                    <a:pt x="8720" y="436"/>
                  </a:cubicBezTo>
                  <a:cubicBezTo>
                    <a:pt x="8781" y="342"/>
                    <a:pt x="8734" y="342"/>
                    <a:pt x="8665" y="342"/>
                  </a:cubicBezTo>
                  <a:cubicBezTo>
                    <a:pt x="8595" y="342"/>
                    <a:pt x="8502" y="342"/>
                    <a:pt x="8472" y="248"/>
                  </a:cubicBezTo>
                  <a:cubicBezTo>
                    <a:pt x="8408" y="312"/>
                    <a:pt x="8284" y="312"/>
                    <a:pt x="8225" y="371"/>
                  </a:cubicBezTo>
                  <a:lnTo>
                    <a:pt x="8349" y="436"/>
                  </a:lnTo>
                  <a:cubicBezTo>
                    <a:pt x="8136" y="436"/>
                    <a:pt x="7923" y="571"/>
                    <a:pt x="7748" y="571"/>
                  </a:cubicBezTo>
                  <a:cubicBezTo>
                    <a:pt x="7720" y="571"/>
                    <a:pt x="7692" y="568"/>
                    <a:pt x="7666" y="559"/>
                  </a:cubicBezTo>
                  <a:lnTo>
                    <a:pt x="7854" y="495"/>
                  </a:lnTo>
                  <a:lnTo>
                    <a:pt x="7854" y="495"/>
                  </a:lnTo>
                  <a:cubicBezTo>
                    <a:pt x="7666" y="559"/>
                    <a:pt x="7543" y="559"/>
                    <a:pt x="7360" y="619"/>
                  </a:cubicBezTo>
                  <a:lnTo>
                    <a:pt x="7666" y="619"/>
                  </a:lnTo>
                  <a:cubicBezTo>
                    <a:pt x="7543" y="683"/>
                    <a:pt x="7543" y="683"/>
                    <a:pt x="7543" y="742"/>
                  </a:cubicBezTo>
                  <a:cubicBezTo>
                    <a:pt x="7543" y="807"/>
                    <a:pt x="7543" y="807"/>
                    <a:pt x="7360" y="807"/>
                  </a:cubicBezTo>
                  <a:cubicBezTo>
                    <a:pt x="7399" y="807"/>
                    <a:pt x="7276" y="833"/>
                    <a:pt x="7153" y="833"/>
                  </a:cubicBezTo>
                  <a:cubicBezTo>
                    <a:pt x="7091" y="833"/>
                    <a:pt x="7030" y="826"/>
                    <a:pt x="6989" y="807"/>
                  </a:cubicBezTo>
                  <a:cubicBezTo>
                    <a:pt x="6924" y="807"/>
                    <a:pt x="6865" y="866"/>
                    <a:pt x="6801" y="930"/>
                  </a:cubicBezTo>
                  <a:lnTo>
                    <a:pt x="6553" y="930"/>
                  </a:lnTo>
                  <a:cubicBezTo>
                    <a:pt x="6494" y="930"/>
                    <a:pt x="6553" y="807"/>
                    <a:pt x="6494" y="742"/>
                  </a:cubicBezTo>
                  <a:cubicBezTo>
                    <a:pt x="6434" y="917"/>
                    <a:pt x="6002" y="929"/>
                    <a:pt x="5842" y="1078"/>
                  </a:cubicBezTo>
                  <a:lnTo>
                    <a:pt x="5842" y="1078"/>
                  </a:lnTo>
                  <a:cubicBezTo>
                    <a:pt x="5873" y="1031"/>
                    <a:pt x="5863" y="990"/>
                    <a:pt x="5812" y="990"/>
                  </a:cubicBezTo>
                  <a:cubicBezTo>
                    <a:pt x="5812" y="990"/>
                    <a:pt x="5812" y="1054"/>
                    <a:pt x="5752" y="1113"/>
                  </a:cubicBezTo>
                  <a:cubicBezTo>
                    <a:pt x="5629" y="1113"/>
                    <a:pt x="5629" y="1113"/>
                    <a:pt x="5629" y="1054"/>
                  </a:cubicBezTo>
                  <a:lnTo>
                    <a:pt x="5629" y="1054"/>
                  </a:lnTo>
                  <a:cubicBezTo>
                    <a:pt x="5258" y="1113"/>
                    <a:pt x="5812" y="1178"/>
                    <a:pt x="5381" y="1237"/>
                  </a:cubicBezTo>
                  <a:cubicBezTo>
                    <a:pt x="5381" y="1237"/>
                    <a:pt x="5381" y="1201"/>
                    <a:pt x="5409" y="1185"/>
                  </a:cubicBezTo>
                  <a:lnTo>
                    <a:pt x="5409" y="1185"/>
                  </a:lnTo>
                  <a:cubicBezTo>
                    <a:pt x="5178" y="1243"/>
                    <a:pt x="5002" y="1304"/>
                    <a:pt x="4823" y="1361"/>
                  </a:cubicBezTo>
                  <a:cubicBezTo>
                    <a:pt x="4763" y="1425"/>
                    <a:pt x="4699" y="1425"/>
                    <a:pt x="4575" y="1484"/>
                  </a:cubicBezTo>
                  <a:cubicBezTo>
                    <a:pt x="4516" y="1548"/>
                    <a:pt x="4392" y="1548"/>
                    <a:pt x="4328" y="1608"/>
                  </a:cubicBezTo>
                  <a:cubicBezTo>
                    <a:pt x="4145" y="1484"/>
                    <a:pt x="4575" y="1425"/>
                    <a:pt x="4452" y="1361"/>
                  </a:cubicBezTo>
                  <a:lnTo>
                    <a:pt x="4452" y="1361"/>
                  </a:lnTo>
                  <a:lnTo>
                    <a:pt x="4081" y="1548"/>
                  </a:lnTo>
                  <a:cubicBezTo>
                    <a:pt x="4021" y="1608"/>
                    <a:pt x="3957" y="1608"/>
                    <a:pt x="3898" y="1672"/>
                  </a:cubicBezTo>
                  <a:lnTo>
                    <a:pt x="3710" y="1796"/>
                  </a:lnTo>
                  <a:cubicBezTo>
                    <a:pt x="3463" y="1919"/>
                    <a:pt x="3215" y="2102"/>
                    <a:pt x="2968" y="2226"/>
                  </a:cubicBezTo>
                  <a:lnTo>
                    <a:pt x="3032" y="2226"/>
                  </a:lnTo>
                  <a:cubicBezTo>
                    <a:pt x="3092" y="2290"/>
                    <a:pt x="2968" y="2350"/>
                    <a:pt x="2844" y="2350"/>
                  </a:cubicBezTo>
                  <a:cubicBezTo>
                    <a:pt x="2735" y="2406"/>
                    <a:pt x="2581" y="2413"/>
                    <a:pt x="2501" y="2498"/>
                  </a:cubicBezTo>
                  <a:lnTo>
                    <a:pt x="2501" y="2498"/>
                  </a:lnTo>
                  <a:cubicBezTo>
                    <a:pt x="2498" y="2478"/>
                    <a:pt x="2486" y="2457"/>
                    <a:pt x="2479" y="2457"/>
                  </a:cubicBezTo>
                  <a:cubicBezTo>
                    <a:pt x="2476" y="2457"/>
                    <a:pt x="2473" y="2462"/>
                    <a:pt x="2473" y="2473"/>
                  </a:cubicBezTo>
                  <a:cubicBezTo>
                    <a:pt x="2414" y="2473"/>
                    <a:pt x="2290" y="2538"/>
                    <a:pt x="2226" y="2597"/>
                  </a:cubicBezTo>
                  <a:cubicBezTo>
                    <a:pt x="2167" y="2661"/>
                    <a:pt x="2103" y="2721"/>
                    <a:pt x="2043" y="2844"/>
                  </a:cubicBezTo>
                  <a:cubicBezTo>
                    <a:pt x="1855" y="2968"/>
                    <a:pt x="1732" y="3156"/>
                    <a:pt x="1549" y="3403"/>
                  </a:cubicBezTo>
                  <a:lnTo>
                    <a:pt x="1549" y="3339"/>
                  </a:lnTo>
                  <a:cubicBezTo>
                    <a:pt x="1361" y="3462"/>
                    <a:pt x="1113" y="3710"/>
                    <a:pt x="990" y="3898"/>
                  </a:cubicBezTo>
                  <a:cubicBezTo>
                    <a:pt x="942" y="3998"/>
                    <a:pt x="890" y="4098"/>
                    <a:pt x="939" y="4098"/>
                  </a:cubicBezTo>
                  <a:cubicBezTo>
                    <a:pt x="950" y="4098"/>
                    <a:pt x="966" y="4093"/>
                    <a:pt x="990" y="4081"/>
                  </a:cubicBezTo>
                  <a:lnTo>
                    <a:pt x="990" y="4081"/>
                  </a:lnTo>
                  <a:cubicBezTo>
                    <a:pt x="930" y="4145"/>
                    <a:pt x="807" y="4204"/>
                    <a:pt x="743" y="4269"/>
                  </a:cubicBezTo>
                  <a:cubicBezTo>
                    <a:pt x="683" y="4328"/>
                    <a:pt x="683" y="4451"/>
                    <a:pt x="619" y="4516"/>
                  </a:cubicBezTo>
                  <a:cubicBezTo>
                    <a:pt x="619" y="4575"/>
                    <a:pt x="560" y="4575"/>
                    <a:pt x="560" y="4639"/>
                  </a:cubicBezTo>
                  <a:cubicBezTo>
                    <a:pt x="560" y="4639"/>
                    <a:pt x="495" y="4699"/>
                    <a:pt x="495" y="4763"/>
                  </a:cubicBezTo>
                  <a:cubicBezTo>
                    <a:pt x="495" y="4822"/>
                    <a:pt x="436" y="4946"/>
                    <a:pt x="436" y="5010"/>
                  </a:cubicBezTo>
                  <a:cubicBezTo>
                    <a:pt x="372" y="5381"/>
                    <a:pt x="312" y="5688"/>
                    <a:pt x="124" y="5999"/>
                  </a:cubicBezTo>
                  <a:lnTo>
                    <a:pt x="124" y="5876"/>
                  </a:lnTo>
                  <a:cubicBezTo>
                    <a:pt x="124" y="5935"/>
                    <a:pt x="124" y="6059"/>
                    <a:pt x="65" y="6123"/>
                  </a:cubicBezTo>
                  <a:lnTo>
                    <a:pt x="65" y="6430"/>
                  </a:lnTo>
                  <a:cubicBezTo>
                    <a:pt x="189" y="6370"/>
                    <a:pt x="124" y="6370"/>
                    <a:pt x="248" y="6247"/>
                  </a:cubicBezTo>
                  <a:cubicBezTo>
                    <a:pt x="248" y="6306"/>
                    <a:pt x="312" y="6494"/>
                    <a:pt x="312" y="6618"/>
                  </a:cubicBezTo>
                  <a:cubicBezTo>
                    <a:pt x="292" y="6541"/>
                    <a:pt x="267" y="6512"/>
                    <a:pt x="241" y="6512"/>
                  </a:cubicBezTo>
                  <a:cubicBezTo>
                    <a:pt x="183" y="6512"/>
                    <a:pt x="124" y="6656"/>
                    <a:pt x="124" y="6741"/>
                  </a:cubicBezTo>
                  <a:lnTo>
                    <a:pt x="124" y="6741"/>
                  </a:lnTo>
                  <a:cubicBezTo>
                    <a:pt x="124" y="6720"/>
                    <a:pt x="131" y="6713"/>
                    <a:pt x="141" y="6713"/>
                  </a:cubicBezTo>
                  <a:cubicBezTo>
                    <a:pt x="160" y="6713"/>
                    <a:pt x="189" y="6741"/>
                    <a:pt x="189" y="6741"/>
                  </a:cubicBezTo>
                  <a:cubicBezTo>
                    <a:pt x="1" y="6989"/>
                    <a:pt x="372" y="6801"/>
                    <a:pt x="248" y="7171"/>
                  </a:cubicBezTo>
                  <a:cubicBezTo>
                    <a:pt x="248" y="7236"/>
                    <a:pt x="248" y="7295"/>
                    <a:pt x="312" y="7359"/>
                  </a:cubicBezTo>
                  <a:cubicBezTo>
                    <a:pt x="312" y="7419"/>
                    <a:pt x="312" y="7483"/>
                    <a:pt x="372" y="7607"/>
                  </a:cubicBezTo>
                  <a:cubicBezTo>
                    <a:pt x="312" y="7607"/>
                    <a:pt x="248" y="7607"/>
                    <a:pt x="248" y="7542"/>
                  </a:cubicBezTo>
                  <a:cubicBezTo>
                    <a:pt x="248" y="7483"/>
                    <a:pt x="248" y="7419"/>
                    <a:pt x="189" y="7419"/>
                  </a:cubicBezTo>
                  <a:cubicBezTo>
                    <a:pt x="189" y="7542"/>
                    <a:pt x="248" y="7666"/>
                    <a:pt x="312" y="7730"/>
                  </a:cubicBezTo>
                  <a:cubicBezTo>
                    <a:pt x="372" y="7854"/>
                    <a:pt x="436" y="7913"/>
                    <a:pt x="372" y="8037"/>
                  </a:cubicBezTo>
                  <a:cubicBezTo>
                    <a:pt x="372" y="7978"/>
                    <a:pt x="312" y="7978"/>
                    <a:pt x="312" y="7913"/>
                  </a:cubicBezTo>
                  <a:cubicBezTo>
                    <a:pt x="312" y="7854"/>
                    <a:pt x="312" y="7790"/>
                    <a:pt x="248" y="7730"/>
                  </a:cubicBezTo>
                  <a:cubicBezTo>
                    <a:pt x="248" y="7854"/>
                    <a:pt x="189" y="7913"/>
                    <a:pt x="189" y="7978"/>
                  </a:cubicBezTo>
                  <a:cubicBezTo>
                    <a:pt x="189" y="8037"/>
                    <a:pt x="248" y="8101"/>
                    <a:pt x="248" y="8161"/>
                  </a:cubicBezTo>
                  <a:lnTo>
                    <a:pt x="248" y="8408"/>
                  </a:lnTo>
                  <a:cubicBezTo>
                    <a:pt x="436" y="8532"/>
                    <a:pt x="495" y="8655"/>
                    <a:pt x="560" y="8779"/>
                  </a:cubicBezTo>
                  <a:cubicBezTo>
                    <a:pt x="618" y="8964"/>
                    <a:pt x="619" y="9087"/>
                    <a:pt x="799" y="9266"/>
                  </a:cubicBezTo>
                  <a:lnTo>
                    <a:pt x="799" y="9266"/>
                  </a:lnTo>
                  <a:cubicBezTo>
                    <a:pt x="690" y="9159"/>
                    <a:pt x="645" y="9123"/>
                    <a:pt x="626" y="9123"/>
                  </a:cubicBezTo>
                  <a:cubicBezTo>
                    <a:pt x="591" y="9123"/>
                    <a:pt x="638" y="9236"/>
                    <a:pt x="560" y="9273"/>
                  </a:cubicBezTo>
                  <a:cubicBezTo>
                    <a:pt x="560" y="9329"/>
                    <a:pt x="604" y="9473"/>
                    <a:pt x="578" y="9473"/>
                  </a:cubicBezTo>
                  <a:cubicBezTo>
                    <a:pt x="574" y="9473"/>
                    <a:pt x="568" y="9469"/>
                    <a:pt x="560" y="9461"/>
                  </a:cubicBezTo>
                  <a:lnTo>
                    <a:pt x="560" y="9461"/>
                  </a:lnTo>
                  <a:cubicBezTo>
                    <a:pt x="619" y="9521"/>
                    <a:pt x="619" y="9644"/>
                    <a:pt x="683" y="9709"/>
                  </a:cubicBezTo>
                  <a:cubicBezTo>
                    <a:pt x="683" y="9768"/>
                    <a:pt x="683" y="9768"/>
                    <a:pt x="743" y="9832"/>
                  </a:cubicBezTo>
                  <a:cubicBezTo>
                    <a:pt x="743" y="9892"/>
                    <a:pt x="807" y="9892"/>
                    <a:pt x="866" y="9956"/>
                  </a:cubicBezTo>
                  <a:cubicBezTo>
                    <a:pt x="807" y="10015"/>
                    <a:pt x="930" y="10139"/>
                    <a:pt x="866" y="10139"/>
                  </a:cubicBezTo>
                  <a:cubicBezTo>
                    <a:pt x="900" y="10191"/>
                    <a:pt x="915" y="10209"/>
                    <a:pt x="921" y="10209"/>
                  </a:cubicBezTo>
                  <a:cubicBezTo>
                    <a:pt x="936" y="10209"/>
                    <a:pt x="884" y="10079"/>
                    <a:pt x="930" y="10079"/>
                  </a:cubicBezTo>
                  <a:cubicBezTo>
                    <a:pt x="1054" y="10203"/>
                    <a:pt x="1113" y="10386"/>
                    <a:pt x="1237" y="10574"/>
                  </a:cubicBezTo>
                  <a:cubicBezTo>
                    <a:pt x="1301" y="10698"/>
                    <a:pt x="1361" y="10821"/>
                    <a:pt x="1425" y="10881"/>
                  </a:cubicBezTo>
                  <a:cubicBezTo>
                    <a:pt x="1484" y="11004"/>
                    <a:pt x="1608" y="11128"/>
                    <a:pt x="1672" y="11192"/>
                  </a:cubicBezTo>
                  <a:cubicBezTo>
                    <a:pt x="1855" y="11316"/>
                    <a:pt x="1979" y="11375"/>
                    <a:pt x="2103" y="11439"/>
                  </a:cubicBezTo>
                  <a:cubicBezTo>
                    <a:pt x="2226" y="11499"/>
                    <a:pt x="2350" y="11563"/>
                    <a:pt x="2473" y="11746"/>
                  </a:cubicBezTo>
                  <a:cubicBezTo>
                    <a:pt x="2506" y="11778"/>
                    <a:pt x="2506" y="11794"/>
                    <a:pt x="2490" y="11794"/>
                  </a:cubicBezTo>
                  <a:cubicBezTo>
                    <a:pt x="2475" y="11794"/>
                    <a:pt x="2444" y="11778"/>
                    <a:pt x="2414" y="11746"/>
                  </a:cubicBezTo>
                  <a:lnTo>
                    <a:pt x="2290" y="11746"/>
                  </a:lnTo>
                  <a:cubicBezTo>
                    <a:pt x="2350" y="11810"/>
                    <a:pt x="2414" y="11934"/>
                    <a:pt x="2473" y="11993"/>
                  </a:cubicBezTo>
                  <a:cubicBezTo>
                    <a:pt x="2538" y="12058"/>
                    <a:pt x="2661" y="12117"/>
                    <a:pt x="2721" y="12181"/>
                  </a:cubicBezTo>
                  <a:cubicBezTo>
                    <a:pt x="2661" y="12181"/>
                    <a:pt x="2661" y="12241"/>
                    <a:pt x="2661" y="12305"/>
                  </a:cubicBezTo>
                  <a:cubicBezTo>
                    <a:pt x="2702" y="12345"/>
                    <a:pt x="2735" y="12352"/>
                    <a:pt x="2766" y="12352"/>
                  </a:cubicBezTo>
                  <a:cubicBezTo>
                    <a:pt x="2784" y="12352"/>
                    <a:pt x="2800" y="12350"/>
                    <a:pt x="2817" y="12350"/>
                  </a:cubicBezTo>
                  <a:cubicBezTo>
                    <a:pt x="2862" y="12350"/>
                    <a:pt x="2907" y="12367"/>
                    <a:pt x="2968" y="12488"/>
                  </a:cubicBezTo>
                  <a:lnTo>
                    <a:pt x="2785" y="12488"/>
                  </a:lnTo>
                  <a:cubicBezTo>
                    <a:pt x="2909" y="12552"/>
                    <a:pt x="3092" y="12676"/>
                    <a:pt x="3280" y="12799"/>
                  </a:cubicBezTo>
                  <a:cubicBezTo>
                    <a:pt x="3280" y="12811"/>
                    <a:pt x="3273" y="12816"/>
                    <a:pt x="3261" y="12816"/>
                  </a:cubicBezTo>
                  <a:cubicBezTo>
                    <a:pt x="3212" y="12816"/>
                    <a:pt x="3080" y="12735"/>
                    <a:pt x="3032" y="12735"/>
                  </a:cubicBezTo>
                  <a:cubicBezTo>
                    <a:pt x="3122" y="12796"/>
                    <a:pt x="3243" y="12887"/>
                    <a:pt x="3358" y="12956"/>
                  </a:cubicBezTo>
                  <a:lnTo>
                    <a:pt x="3358" y="12956"/>
                  </a:lnTo>
                  <a:cubicBezTo>
                    <a:pt x="3280" y="12866"/>
                    <a:pt x="3280" y="12784"/>
                    <a:pt x="3280" y="12735"/>
                  </a:cubicBezTo>
                  <a:lnTo>
                    <a:pt x="3280" y="12735"/>
                  </a:lnTo>
                  <a:lnTo>
                    <a:pt x="3403" y="12859"/>
                  </a:lnTo>
                  <a:cubicBezTo>
                    <a:pt x="3463" y="12552"/>
                    <a:pt x="2968" y="12488"/>
                    <a:pt x="2785" y="12241"/>
                  </a:cubicBezTo>
                  <a:lnTo>
                    <a:pt x="2968" y="12241"/>
                  </a:lnTo>
                  <a:cubicBezTo>
                    <a:pt x="2909" y="12181"/>
                    <a:pt x="2785" y="12117"/>
                    <a:pt x="2661" y="12117"/>
                  </a:cubicBezTo>
                  <a:cubicBezTo>
                    <a:pt x="2661" y="12026"/>
                    <a:pt x="2693" y="11970"/>
                    <a:pt x="2759" y="11970"/>
                  </a:cubicBezTo>
                  <a:cubicBezTo>
                    <a:pt x="2783" y="11970"/>
                    <a:pt x="2811" y="11978"/>
                    <a:pt x="2844" y="11993"/>
                  </a:cubicBezTo>
                  <a:cubicBezTo>
                    <a:pt x="2721" y="11810"/>
                    <a:pt x="2661" y="11934"/>
                    <a:pt x="2597" y="11746"/>
                  </a:cubicBezTo>
                  <a:cubicBezTo>
                    <a:pt x="2597" y="11687"/>
                    <a:pt x="2597" y="11687"/>
                    <a:pt x="2661" y="11687"/>
                  </a:cubicBezTo>
                  <a:cubicBezTo>
                    <a:pt x="2597" y="11687"/>
                    <a:pt x="2538" y="11622"/>
                    <a:pt x="2473" y="11622"/>
                  </a:cubicBezTo>
                  <a:cubicBezTo>
                    <a:pt x="2516" y="11622"/>
                    <a:pt x="2531" y="11567"/>
                    <a:pt x="2553" y="11567"/>
                  </a:cubicBezTo>
                  <a:cubicBezTo>
                    <a:pt x="2564" y="11567"/>
                    <a:pt x="2577" y="11581"/>
                    <a:pt x="2597" y="11622"/>
                  </a:cubicBezTo>
                  <a:cubicBezTo>
                    <a:pt x="2538" y="11439"/>
                    <a:pt x="2414" y="11375"/>
                    <a:pt x="2290" y="11252"/>
                  </a:cubicBezTo>
                  <a:cubicBezTo>
                    <a:pt x="2167" y="11192"/>
                    <a:pt x="2103" y="11128"/>
                    <a:pt x="2103" y="11069"/>
                  </a:cubicBezTo>
                  <a:lnTo>
                    <a:pt x="2167" y="11069"/>
                  </a:lnTo>
                  <a:cubicBezTo>
                    <a:pt x="2048" y="10950"/>
                    <a:pt x="1981" y="10906"/>
                    <a:pt x="1947" y="10906"/>
                  </a:cubicBezTo>
                  <a:cubicBezTo>
                    <a:pt x="1928" y="10906"/>
                    <a:pt x="1920" y="10921"/>
                    <a:pt x="1920" y="10945"/>
                  </a:cubicBezTo>
                  <a:cubicBezTo>
                    <a:pt x="1888" y="10945"/>
                    <a:pt x="1872" y="10959"/>
                    <a:pt x="1842" y="10959"/>
                  </a:cubicBezTo>
                  <a:cubicBezTo>
                    <a:pt x="1811" y="10959"/>
                    <a:pt x="1766" y="10944"/>
                    <a:pt x="1672" y="10881"/>
                  </a:cubicBezTo>
                  <a:cubicBezTo>
                    <a:pt x="1732" y="10757"/>
                    <a:pt x="1732" y="10633"/>
                    <a:pt x="1796" y="10510"/>
                  </a:cubicBezTo>
                  <a:lnTo>
                    <a:pt x="1796" y="10510"/>
                  </a:lnTo>
                  <a:lnTo>
                    <a:pt x="1672" y="10574"/>
                  </a:lnTo>
                  <a:cubicBezTo>
                    <a:pt x="1608" y="10510"/>
                    <a:pt x="1608" y="10386"/>
                    <a:pt x="1608" y="10386"/>
                  </a:cubicBezTo>
                  <a:cubicBezTo>
                    <a:pt x="1576" y="10354"/>
                    <a:pt x="1560" y="10343"/>
                    <a:pt x="1553" y="10343"/>
                  </a:cubicBezTo>
                  <a:cubicBezTo>
                    <a:pt x="1536" y="10343"/>
                    <a:pt x="1560" y="10400"/>
                    <a:pt x="1526" y="10400"/>
                  </a:cubicBezTo>
                  <a:cubicBezTo>
                    <a:pt x="1517" y="10400"/>
                    <a:pt x="1503" y="10396"/>
                    <a:pt x="1484" y="10386"/>
                  </a:cubicBezTo>
                  <a:cubicBezTo>
                    <a:pt x="1436" y="10186"/>
                    <a:pt x="1184" y="9947"/>
                    <a:pt x="1187" y="9798"/>
                  </a:cubicBezTo>
                  <a:lnTo>
                    <a:pt x="1187" y="9798"/>
                  </a:lnTo>
                  <a:cubicBezTo>
                    <a:pt x="1174" y="9785"/>
                    <a:pt x="1151" y="9758"/>
                    <a:pt x="1113" y="9709"/>
                  </a:cubicBezTo>
                  <a:cubicBezTo>
                    <a:pt x="1178" y="9644"/>
                    <a:pt x="1113" y="9585"/>
                    <a:pt x="1054" y="9521"/>
                  </a:cubicBezTo>
                  <a:cubicBezTo>
                    <a:pt x="990" y="9461"/>
                    <a:pt x="930" y="9338"/>
                    <a:pt x="930" y="9214"/>
                  </a:cubicBezTo>
                  <a:lnTo>
                    <a:pt x="930" y="9214"/>
                  </a:lnTo>
                  <a:cubicBezTo>
                    <a:pt x="1008" y="9251"/>
                    <a:pt x="1037" y="9338"/>
                    <a:pt x="1048" y="9338"/>
                  </a:cubicBezTo>
                  <a:cubicBezTo>
                    <a:pt x="1054" y="9338"/>
                    <a:pt x="1054" y="9307"/>
                    <a:pt x="1054" y="9214"/>
                  </a:cubicBezTo>
                  <a:cubicBezTo>
                    <a:pt x="990" y="9214"/>
                    <a:pt x="930" y="9090"/>
                    <a:pt x="930" y="8967"/>
                  </a:cubicBezTo>
                  <a:cubicBezTo>
                    <a:pt x="930" y="8843"/>
                    <a:pt x="930" y="8719"/>
                    <a:pt x="866" y="8655"/>
                  </a:cubicBezTo>
                  <a:cubicBezTo>
                    <a:pt x="807" y="8655"/>
                    <a:pt x="743" y="8596"/>
                    <a:pt x="683" y="8408"/>
                  </a:cubicBezTo>
                  <a:cubicBezTo>
                    <a:pt x="683" y="8284"/>
                    <a:pt x="619" y="8101"/>
                    <a:pt x="560" y="7978"/>
                  </a:cubicBezTo>
                  <a:cubicBezTo>
                    <a:pt x="619" y="7978"/>
                    <a:pt x="560" y="7854"/>
                    <a:pt x="560" y="7607"/>
                  </a:cubicBezTo>
                  <a:lnTo>
                    <a:pt x="560" y="7359"/>
                  </a:lnTo>
                  <a:lnTo>
                    <a:pt x="560" y="7171"/>
                  </a:lnTo>
                  <a:lnTo>
                    <a:pt x="560" y="7048"/>
                  </a:lnTo>
                  <a:lnTo>
                    <a:pt x="581" y="7071"/>
                  </a:lnTo>
                  <a:lnTo>
                    <a:pt x="581" y="7071"/>
                  </a:lnTo>
                  <a:cubicBezTo>
                    <a:pt x="535" y="7019"/>
                    <a:pt x="495" y="6962"/>
                    <a:pt x="495" y="6865"/>
                  </a:cubicBezTo>
                  <a:cubicBezTo>
                    <a:pt x="495" y="6741"/>
                    <a:pt x="436" y="6618"/>
                    <a:pt x="436" y="6494"/>
                  </a:cubicBezTo>
                  <a:lnTo>
                    <a:pt x="436" y="6494"/>
                  </a:lnTo>
                  <a:cubicBezTo>
                    <a:pt x="560" y="6553"/>
                    <a:pt x="560" y="6553"/>
                    <a:pt x="619" y="6677"/>
                  </a:cubicBezTo>
                  <a:lnTo>
                    <a:pt x="619" y="6494"/>
                  </a:lnTo>
                  <a:cubicBezTo>
                    <a:pt x="560" y="6430"/>
                    <a:pt x="560" y="6370"/>
                    <a:pt x="560" y="6247"/>
                  </a:cubicBezTo>
                  <a:lnTo>
                    <a:pt x="560" y="6247"/>
                  </a:lnTo>
                  <a:lnTo>
                    <a:pt x="683" y="6306"/>
                  </a:lnTo>
                  <a:lnTo>
                    <a:pt x="683" y="5876"/>
                  </a:lnTo>
                  <a:cubicBezTo>
                    <a:pt x="683" y="5752"/>
                    <a:pt x="683" y="5564"/>
                    <a:pt x="807" y="5441"/>
                  </a:cubicBezTo>
                  <a:cubicBezTo>
                    <a:pt x="785" y="5421"/>
                    <a:pt x="764" y="5414"/>
                    <a:pt x="742" y="5414"/>
                  </a:cubicBezTo>
                  <a:cubicBezTo>
                    <a:pt x="696" y="5414"/>
                    <a:pt x="642" y="5441"/>
                    <a:pt x="560" y="5441"/>
                  </a:cubicBezTo>
                  <a:lnTo>
                    <a:pt x="495" y="5441"/>
                  </a:lnTo>
                  <a:cubicBezTo>
                    <a:pt x="495" y="5381"/>
                    <a:pt x="436" y="5317"/>
                    <a:pt x="495" y="5193"/>
                  </a:cubicBezTo>
                  <a:cubicBezTo>
                    <a:pt x="560" y="5258"/>
                    <a:pt x="619" y="5258"/>
                    <a:pt x="619" y="5317"/>
                  </a:cubicBezTo>
                  <a:cubicBezTo>
                    <a:pt x="619" y="5317"/>
                    <a:pt x="619" y="5193"/>
                    <a:pt x="683" y="5193"/>
                  </a:cubicBezTo>
                  <a:lnTo>
                    <a:pt x="683" y="5317"/>
                  </a:lnTo>
                  <a:cubicBezTo>
                    <a:pt x="807" y="5193"/>
                    <a:pt x="683" y="5258"/>
                    <a:pt x="683" y="5134"/>
                  </a:cubicBezTo>
                  <a:cubicBezTo>
                    <a:pt x="807" y="5134"/>
                    <a:pt x="807" y="5070"/>
                    <a:pt x="866" y="5070"/>
                  </a:cubicBezTo>
                  <a:cubicBezTo>
                    <a:pt x="866" y="5102"/>
                    <a:pt x="851" y="5134"/>
                    <a:pt x="836" y="5165"/>
                  </a:cubicBezTo>
                  <a:lnTo>
                    <a:pt x="836" y="5165"/>
                  </a:lnTo>
                  <a:cubicBezTo>
                    <a:pt x="844" y="5156"/>
                    <a:pt x="854" y="5147"/>
                    <a:pt x="866" y="5134"/>
                  </a:cubicBezTo>
                  <a:cubicBezTo>
                    <a:pt x="866" y="5134"/>
                    <a:pt x="866" y="5070"/>
                    <a:pt x="930" y="5070"/>
                  </a:cubicBezTo>
                  <a:cubicBezTo>
                    <a:pt x="930" y="5010"/>
                    <a:pt x="990" y="4946"/>
                    <a:pt x="1054" y="4946"/>
                  </a:cubicBezTo>
                  <a:cubicBezTo>
                    <a:pt x="990" y="4946"/>
                    <a:pt x="930" y="4887"/>
                    <a:pt x="990" y="4822"/>
                  </a:cubicBezTo>
                  <a:cubicBezTo>
                    <a:pt x="1050" y="4701"/>
                    <a:pt x="1081" y="4685"/>
                    <a:pt x="1112" y="4685"/>
                  </a:cubicBezTo>
                  <a:cubicBezTo>
                    <a:pt x="1123" y="4685"/>
                    <a:pt x="1134" y="4687"/>
                    <a:pt x="1147" y="4687"/>
                  </a:cubicBezTo>
                  <a:cubicBezTo>
                    <a:pt x="1170" y="4687"/>
                    <a:pt x="1197" y="4680"/>
                    <a:pt x="1237" y="4639"/>
                  </a:cubicBezTo>
                  <a:cubicBezTo>
                    <a:pt x="1178" y="4575"/>
                    <a:pt x="1361" y="4451"/>
                    <a:pt x="1237" y="4392"/>
                  </a:cubicBezTo>
                  <a:cubicBezTo>
                    <a:pt x="1301" y="4328"/>
                    <a:pt x="1361" y="4328"/>
                    <a:pt x="1361" y="4328"/>
                  </a:cubicBezTo>
                  <a:cubicBezTo>
                    <a:pt x="1425" y="4269"/>
                    <a:pt x="1484" y="4145"/>
                    <a:pt x="1549" y="4021"/>
                  </a:cubicBezTo>
                  <a:cubicBezTo>
                    <a:pt x="1608" y="3898"/>
                    <a:pt x="1672" y="3833"/>
                    <a:pt x="1608" y="3833"/>
                  </a:cubicBezTo>
                  <a:lnTo>
                    <a:pt x="1549" y="3898"/>
                  </a:lnTo>
                  <a:lnTo>
                    <a:pt x="1549" y="3833"/>
                  </a:lnTo>
                  <a:cubicBezTo>
                    <a:pt x="1608" y="3774"/>
                    <a:pt x="1672" y="3650"/>
                    <a:pt x="1796" y="3586"/>
                  </a:cubicBezTo>
                  <a:cubicBezTo>
                    <a:pt x="1855" y="3462"/>
                    <a:pt x="1979" y="3403"/>
                    <a:pt x="2043" y="3339"/>
                  </a:cubicBezTo>
                  <a:cubicBezTo>
                    <a:pt x="2167" y="3279"/>
                    <a:pt x="2226" y="3215"/>
                    <a:pt x="2350" y="3091"/>
                  </a:cubicBezTo>
                  <a:cubicBezTo>
                    <a:pt x="2473" y="3032"/>
                    <a:pt x="2538" y="2968"/>
                    <a:pt x="2661" y="2908"/>
                  </a:cubicBezTo>
                  <a:cubicBezTo>
                    <a:pt x="2721" y="2908"/>
                    <a:pt x="2785" y="2844"/>
                    <a:pt x="2844" y="2785"/>
                  </a:cubicBezTo>
                  <a:cubicBezTo>
                    <a:pt x="2909" y="2721"/>
                    <a:pt x="2968" y="2721"/>
                    <a:pt x="2968" y="2661"/>
                  </a:cubicBezTo>
                  <a:cubicBezTo>
                    <a:pt x="3092" y="2538"/>
                    <a:pt x="3215" y="2473"/>
                    <a:pt x="3280" y="2414"/>
                  </a:cubicBezTo>
                  <a:cubicBezTo>
                    <a:pt x="3309" y="2382"/>
                    <a:pt x="3355" y="2366"/>
                    <a:pt x="3393" y="2366"/>
                  </a:cubicBezTo>
                  <a:cubicBezTo>
                    <a:pt x="3432" y="2366"/>
                    <a:pt x="3463" y="2382"/>
                    <a:pt x="3463" y="2414"/>
                  </a:cubicBezTo>
                  <a:cubicBezTo>
                    <a:pt x="3650" y="2290"/>
                    <a:pt x="3650" y="2226"/>
                    <a:pt x="3957" y="2167"/>
                  </a:cubicBezTo>
                  <a:lnTo>
                    <a:pt x="3957" y="2167"/>
                  </a:lnTo>
                  <a:cubicBezTo>
                    <a:pt x="3928" y="2210"/>
                    <a:pt x="3919" y="2233"/>
                    <a:pt x="3919" y="2244"/>
                  </a:cubicBezTo>
                  <a:lnTo>
                    <a:pt x="3919" y="2244"/>
                  </a:lnTo>
                  <a:cubicBezTo>
                    <a:pt x="3899" y="2246"/>
                    <a:pt x="3857" y="2257"/>
                    <a:pt x="3774" y="2290"/>
                  </a:cubicBezTo>
                  <a:cubicBezTo>
                    <a:pt x="4081" y="2226"/>
                    <a:pt x="4145" y="2226"/>
                    <a:pt x="4392" y="2043"/>
                  </a:cubicBezTo>
                  <a:lnTo>
                    <a:pt x="4392" y="2043"/>
                  </a:lnTo>
                  <a:cubicBezTo>
                    <a:pt x="4328" y="2102"/>
                    <a:pt x="4392" y="2102"/>
                    <a:pt x="4452" y="2102"/>
                  </a:cubicBezTo>
                  <a:cubicBezTo>
                    <a:pt x="4575" y="2102"/>
                    <a:pt x="4640" y="2043"/>
                    <a:pt x="4699" y="1979"/>
                  </a:cubicBezTo>
                  <a:lnTo>
                    <a:pt x="4516" y="1979"/>
                  </a:lnTo>
                  <a:cubicBezTo>
                    <a:pt x="4640" y="1919"/>
                    <a:pt x="4763" y="1919"/>
                    <a:pt x="4887" y="1855"/>
                  </a:cubicBezTo>
                  <a:lnTo>
                    <a:pt x="4887" y="1979"/>
                  </a:lnTo>
                  <a:cubicBezTo>
                    <a:pt x="5010" y="1979"/>
                    <a:pt x="5134" y="1919"/>
                    <a:pt x="5258" y="1919"/>
                  </a:cubicBezTo>
                  <a:cubicBezTo>
                    <a:pt x="5381" y="1855"/>
                    <a:pt x="5505" y="1796"/>
                    <a:pt x="5564" y="1731"/>
                  </a:cubicBezTo>
                  <a:cubicBezTo>
                    <a:pt x="5688" y="1672"/>
                    <a:pt x="5812" y="1608"/>
                    <a:pt x="5876" y="1548"/>
                  </a:cubicBezTo>
                  <a:lnTo>
                    <a:pt x="6247" y="1548"/>
                  </a:lnTo>
                  <a:cubicBezTo>
                    <a:pt x="6284" y="1511"/>
                    <a:pt x="6271" y="1502"/>
                    <a:pt x="6237" y="1502"/>
                  </a:cubicBezTo>
                  <a:cubicBezTo>
                    <a:pt x="6203" y="1502"/>
                    <a:pt x="6147" y="1512"/>
                    <a:pt x="6103" y="1512"/>
                  </a:cubicBezTo>
                  <a:cubicBezTo>
                    <a:pt x="6047" y="1512"/>
                    <a:pt x="6011" y="1496"/>
                    <a:pt x="6059" y="1425"/>
                  </a:cubicBezTo>
                  <a:cubicBezTo>
                    <a:pt x="6110" y="1412"/>
                    <a:pt x="6164" y="1406"/>
                    <a:pt x="6217" y="1406"/>
                  </a:cubicBezTo>
                  <a:cubicBezTo>
                    <a:pt x="6424" y="1406"/>
                    <a:pt x="6630" y="1484"/>
                    <a:pt x="6677" y="1484"/>
                  </a:cubicBezTo>
                  <a:cubicBezTo>
                    <a:pt x="6741" y="1484"/>
                    <a:pt x="6801" y="1484"/>
                    <a:pt x="6865" y="1425"/>
                  </a:cubicBezTo>
                  <a:cubicBezTo>
                    <a:pt x="6924" y="1425"/>
                    <a:pt x="6989" y="1361"/>
                    <a:pt x="6989" y="1361"/>
                  </a:cubicBezTo>
                  <a:cubicBezTo>
                    <a:pt x="7048" y="1301"/>
                    <a:pt x="7172" y="1237"/>
                    <a:pt x="7360" y="1178"/>
                  </a:cubicBezTo>
                  <a:cubicBezTo>
                    <a:pt x="7295" y="1178"/>
                    <a:pt x="7236" y="1054"/>
                    <a:pt x="7483" y="930"/>
                  </a:cubicBezTo>
                  <a:cubicBezTo>
                    <a:pt x="7730" y="930"/>
                    <a:pt x="7854" y="1113"/>
                    <a:pt x="7666" y="1178"/>
                  </a:cubicBezTo>
                  <a:cubicBezTo>
                    <a:pt x="7607" y="1178"/>
                    <a:pt x="7607" y="1178"/>
                    <a:pt x="7607" y="1113"/>
                  </a:cubicBezTo>
                  <a:cubicBezTo>
                    <a:pt x="7483" y="1178"/>
                    <a:pt x="7419" y="1237"/>
                    <a:pt x="7483" y="1237"/>
                  </a:cubicBezTo>
                  <a:lnTo>
                    <a:pt x="7543" y="1178"/>
                  </a:lnTo>
                  <a:cubicBezTo>
                    <a:pt x="7604" y="1207"/>
                    <a:pt x="7728" y="1207"/>
                    <a:pt x="7829" y="1207"/>
                  </a:cubicBezTo>
                  <a:cubicBezTo>
                    <a:pt x="7930" y="1207"/>
                    <a:pt x="8007" y="1207"/>
                    <a:pt x="7978" y="1237"/>
                  </a:cubicBezTo>
                  <a:cubicBezTo>
                    <a:pt x="8161" y="1178"/>
                    <a:pt x="8037" y="1178"/>
                    <a:pt x="7854" y="1178"/>
                  </a:cubicBezTo>
                  <a:cubicBezTo>
                    <a:pt x="8225" y="1178"/>
                    <a:pt x="8408" y="1054"/>
                    <a:pt x="8720" y="1054"/>
                  </a:cubicBezTo>
                  <a:lnTo>
                    <a:pt x="8655" y="990"/>
                  </a:lnTo>
                  <a:cubicBezTo>
                    <a:pt x="9214" y="990"/>
                    <a:pt x="8903" y="866"/>
                    <a:pt x="9214" y="807"/>
                  </a:cubicBezTo>
                  <a:cubicBezTo>
                    <a:pt x="9416" y="855"/>
                    <a:pt x="9289" y="946"/>
                    <a:pt x="9401" y="946"/>
                  </a:cubicBezTo>
                  <a:cubicBezTo>
                    <a:pt x="9426" y="946"/>
                    <a:pt x="9464" y="941"/>
                    <a:pt x="9521" y="930"/>
                  </a:cubicBezTo>
                  <a:cubicBezTo>
                    <a:pt x="9736" y="930"/>
                    <a:pt x="9625" y="1024"/>
                    <a:pt x="9550" y="1048"/>
                  </a:cubicBezTo>
                  <a:lnTo>
                    <a:pt x="9550" y="1048"/>
                  </a:lnTo>
                  <a:cubicBezTo>
                    <a:pt x="9604" y="1039"/>
                    <a:pt x="9656" y="1035"/>
                    <a:pt x="9705" y="1035"/>
                  </a:cubicBezTo>
                  <a:cubicBezTo>
                    <a:pt x="9932" y="1035"/>
                    <a:pt x="10117" y="1113"/>
                    <a:pt x="10263" y="1113"/>
                  </a:cubicBezTo>
                  <a:cubicBezTo>
                    <a:pt x="10203" y="1113"/>
                    <a:pt x="10139" y="1113"/>
                    <a:pt x="10139" y="1178"/>
                  </a:cubicBezTo>
                  <a:cubicBezTo>
                    <a:pt x="10203" y="1113"/>
                    <a:pt x="10263" y="1113"/>
                    <a:pt x="10386" y="1113"/>
                  </a:cubicBezTo>
                  <a:lnTo>
                    <a:pt x="10263" y="1054"/>
                  </a:lnTo>
                  <a:lnTo>
                    <a:pt x="10451" y="1054"/>
                  </a:lnTo>
                  <a:cubicBezTo>
                    <a:pt x="10574" y="990"/>
                    <a:pt x="10386" y="930"/>
                    <a:pt x="10574" y="807"/>
                  </a:cubicBezTo>
                  <a:cubicBezTo>
                    <a:pt x="10601" y="820"/>
                    <a:pt x="10634" y="824"/>
                    <a:pt x="10669" y="824"/>
                  </a:cubicBezTo>
                  <a:cubicBezTo>
                    <a:pt x="10737" y="824"/>
                    <a:pt x="10814" y="809"/>
                    <a:pt x="10878" y="809"/>
                  </a:cubicBezTo>
                  <a:cubicBezTo>
                    <a:pt x="10935" y="809"/>
                    <a:pt x="10983" y="821"/>
                    <a:pt x="11004" y="866"/>
                  </a:cubicBezTo>
                  <a:cubicBezTo>
                    <a:pt x="10666" y="866"/>
                    <a:pt x="10899" y="942"/>
                    <a:pt x="10835" y="1006"/>
                  </a:cubicBezTo>
                  <a:lnTo>
                    <a:pt x="10835" y="1006"/>
                  </a:lnTo>
                  <a:cubicBezTo>
                    <a:pt x="10876" y="1009"/>
                    <a:pt x="10916" y="1025"/>
                    <a:pt x="10945" y="1054"/>
                  </a:cubicBezTo>
                  <a:cubicBezTo>
                    <a:pt x="11019" y="1079"/>
                    <a:pt x="11069" y="1089"/>
                    <a:pt x="11104" y="1089"/>
                  </a:cubicBezTo>
                  <a:cubicBezTo>
                    <a:pt x="11244" y="1089"/>
                    <a:pt x="11155" y="930"/>
                    <a:pt x="11499" y="930"/>
                  </a:cubicBezTo>
                  <a:cubicBezTo>
                    <a:pt x="11461" y="969"/>
                    <a:pt x="11523" y="1009"/>
                    <a:pt x="11590" y="1033"/>
                  </a:cubicBezTo>
                  <a:lnTo>
                    <a:pt x="11590" y="1033"/>
                  </a:lnTo>
                  <a:cubicBezTo>
                    <a:pt x="11539" y="995"/>
                    <a:pt x="11610" y="914"/>
                    <a:pt x="11746" y="866"/>
                  </a:cubicBezTo>
                  <a:cubicBezTo>
                    <a:pt x="11993" y="866"/>
                    <a:pt x="11993" y="807"/>
                    <a:pt x="12181" y="807"/>
                  </a:cubicBezTo>
                  <a:lnTo>
                    <a:pt x="11993" y="807"/>
                  </a:lnTo>
                  <a:cubicBezTo>
                    <a:pt x="12058" y="683"/>
                    <a:pt x="12181" y="742"/>
                    <a:pt x="12364" y="683"/>
                  </a:cubicBezTo>
                  <a:lnTo>
                    <a:pt x="12364" y="683"/>
                  </a:lnTo>
                  <a:cubicBezTo>
                    <a:pt x="12364" y="694"/>
                    <a:pt x="12358" y="703"/>
                    <a:pt x="12349" y="710"/>
                  </a:cubicBezTo>
                  <a:lnTo>
                    <a:pt x="12349" y="710"/>
                  </a:lnTo>
                  <a:cubicBezTo>
                    <a:pt x="12364" y="708"/>
                    <a:pt x="12378" y="707"/>
                    <a:pt x="12393" y="707"/>
                  </a:cubicBezTo>
                  <a:cubicBezTo>
                    <a:pt x="12562" y="707"/>
                    <a:pt x="12732" y="816"/>
                    <a:pt x="12901" y="816"/>
                  </a:cubicBezTo>
                  <a:cubicBezTo>
                    <a:pt x="12928" y="816"/>
                    <a:pt x="12955" y="813"/>
                    <a:pt x="12983" y="807"/>
                  </a:cubicBezTo>
                  <a:cubicBezTo>
                    <a:pt x="13171" y="866"/>
                    <a:pt x="13047" y="930"/>
                    <a:pt x="13171" y="990"/>
                  </a:cubicBezTo>
                  <a:cubicBezTo>
                    <a:pt x="13250" y="958"/>
                    <a:pt x="13309" y="946"/>
                    <a:pt x="13358" y="946"/>
                  </a:cubicBezTo>
                  <a:cubicBezTo>
                    <a:pt x="13469" y="946"/>
                    <a:pt x="13530" y="1003"/>
                    <a:pt x="13665" y="1003"/>
                  </a:cubicBezTo>
                  <a:cubicBezTo>
                    <a:pt x="13700" y="1003"/>
                    <a:pt x="13741" y="1000"/>
                    <a:pt x="13789" y="990"/>
                  </a:cubicBezTo>
                  <a:cubicBezTo>
                    <a:pt x="13724" y="930"/>
                    <a:pt x="13724" y="930"/>
                    <a:pt x="13972" y="866"/>
                  </a:cubicBezTo>
                  <a:cubicBezTo>
                    <a:pt x="13789" y="866"/>
                    <a:pt x="13601" y="866"/>
                    <a:pt x="13418" y="930"/>
                  </a:cubicBezTo>
                  <a:cubicBezTo>
                    <a:pt x="13541" y="866"/>
                    <a:pt x="13601" y="807"/>
                    <a:pt x="13724" y="742"/>
                  </a:cubicBezTo>
                  <a:cubicBezTo>
                    <a:pt x="13601" y="742"/>
                    <a:pt x="13418" y="807"/>
                    <a:pt x="13294" y="807"/>
                  </a:cubicBezTo>
                  <a:cubicBezTo>
                    <a:pt x="13471" y="744"/>
                    <a:pt x="13477" y="742"/>
                    <a:pt x="13365" y="689"/>
                  </a:cubicBezTo>
                  <a:lnTo>
                    <a:pt x="13365" y="689"/>
                  </a:lnTo>
                  <a:cubicBezTo>
                    <a:pt x="13425" y="716"/>
                    <a:pt x="13486" y="726"/>
                    <a:pt x="13546" y="726"/>
                  </a:cubicBezTo>
                  <a:cubicBezTo>
                    <a:pt x="13691" y="726"/>
                    <a:pt x="13836" y="669"/>
                    <a:pt x="13981" y="669"/>
                  </a:cubicBezTo>
                  <a:cubicBezTo>
                    <a:pt x="14019" y="669"/>
                    <a:pt x="14057" y="673"/>
                    <a:pt x="14095" y="683"/>
                  </a:cubicBezTo>
                  <a:lnTo>
                    <a:pt x="14095" y="930"/>
                  </a:lnTo>
                  <a:cubicBezTo>
                    <a:pt x="14191" y="962"/>
                    <a:pt x="14284" y="973"/>
                    <a:pt x="14376" y="973"/>
                  </a:cubicBezTo>
                  <a:cubicBezTo>
                    <a:pt x="14585" y="973"/>
                    <a:pt x="14796" y="916"/>
                    <a:pt x="15056" y="916"/>
                  </a:cubicBezTo>
                  <a:cubicBezTo>
                    <a:pt x="15124" y="916"/>
                    <a:pt x="15196" y="920"/>
                    <a:pt x="15272" y="930"/>
                  </a:cubicBezTo>
                  <a:lnTo>
                    <a:pt x="15149" y="866"/>
                  </a:lnTo>
                  <a:cubicBezTo>
                    <a:pt x="15168" y="846"/>
                    <a:pt x="15209" y="840"/>
                    <a:pt x="15259" y="840"/>
                  </a:cubicBezTo>
                  <a:cubicBezTo>
                    <a:pt x="15359" y="840"/>
                    <a:pt x="15497" y="866"/>
                    <a:pt x="15579" y="866"/>
                  </a:cubicBezTo>
                  <a:cubicBezTo>
                    <a:pt x="15579" y="930"/>
                    <a:pt x="15703" y="930"/>
                    <a:pt x="15767" y="990"/>
                  </a:cubicBezTo>
                  <a:cubicBezTo>
                    <a:pt x="15767" y="975"/>
                    <a:pt x="15788" y="972"/>
                    <a:pt x="15822" y="972"/>
                  </a:cubicBezTo>
                  <a:cubicBezTo>
                    <a:pt x="15858" y="972"/>
                    <a:pt x="15908" y="976"/>
                    <a:pt x="15960" y="976"/>
                  </a:cubicBezTo>
                  <a:cubicBezTo>
                    <a:pt x="16060" y="976"/>
                    <a:pt x="16167" y="960"/>
                    <a:pt x="16197" y="866"/>
                  </a:cubicBezTo>
                  <a:lnTo>
                    <a:pt x="16444" y="990"/>
                  </a:lnTo>
                  <a:cubicBezTo>
                    <a:pt x="16487" y="997"/>
                    <a:pt x="16526" y="1000"/>
                    <a:pt x="16561" y="1000"/>
                  </a:cubicBezTo>
                  <a:cubicBezTo>
                    <a:pt x="16835" y="1000"/>
                    <a:pt x="16929" y="807"/>
                    <a:pt x="17310" y="807"/>
                  </a:cubicBezTo>
                  <a:cubicBezTo>
                    <a:pt x="17186" y="930"/>
                    <a:pt x="17374" y="990"/>
                    <a:pt x="17063" y="990"/>
                  </a:cubicBezTo>
                  <a:cubicBezTo>
                    <a:pt x="17157" y="1022"/>
                    <a:pt x="17218" y="1038"/>
                    <a:pt x="17265" y="1038"/>
                  </a:cubicBezTo>
                  <a:cubicBezTo>
                    <a:pt x="17311" y="1038"/>
                    <a:pt x="17342" y="1022"/>
                    <a:pt x="17374" y="990"/>
                  </a:cubicBezTo>
                  <a:cubicBezTo>
                    <a:pt x="17383" y="1000"/>
                    <a:pt x="17398" y="1003"/>
                    <a:pt x="17418" y="1003"/>
                  </a:cubicBezTo>
                  <a:cubicBezTo>
                    <a:pt x="17492" y="1003"/>
                    <a:pt x="17630" y="946"/>
                    <a:pt x="17742" y="946"/>
                  </a:cubicBezTo>
                  <a:cubicBezTo>
                    <a:pt x="17792" y="946"/>
                    <a:pt x="17837" y="958"/>
                    <a:pt x="17869" y="990"/>
                  </a:cubicBezTo>
                  <a:cubicBezTo>
                    <a:pt x="17928" y="930"/>
                    <a:pt x="17928" y="866"/>
                    <a:pt x="18052" y="866"/>
                  </a:cubicBezTo>
                  <a:cubicBezTo>
                    <a:pt x="18084" y="866"/>
                    <a:pt x="18084" y="882"/>
                    <a:pt x="18076" y="898"/>
                  </a:cubicBezTo>
                  <a:lnTo>
                    <a:pt x="18076" y="898"/>
                  </a:lnTo>
                  <a:cubicBezTo>
                    <a:pt x="18135" y="861"/>
                    <a:pt x="18275" y="842"/>
                    <a:pt x="18175" y="742"/>
                  </a:cubicBezTo>
                  <a:lnTo>
                    <a:pt x="18175" y="742"/>
                  </a:lnTo>
                  <a:cubicBezTo>
                    <a:pt x="18313" y="833"/>
                    <a:pt x="18513" y="891"/>
                    <a:pt x="18708" y="891"/>
                  </a:cubicBezTo>
                  <a:cubicBezTo>
                    <a:pt x="18780" y="891"/>
                    <a:pt x="18851" y="883"/>
                    <a:pt x="18917" y="866"/>
                  </a:cubicBezTo>
                  <a:cubicBezTo>
                    <a:pt x="19229" y="866"/>
                    <a:pt x="19476" y="866"/>
                    <a:pt x="19659" y="990"/>
                  </a:cubicBezTo>
                  <a:lnTo>
                    <a:pt x="20589" y="990"/>
                  </a:lnTo>
                  <a:cubicBezTo>
                    <a:pt x="20589" y="990"/>
                    <a:pt x="20589" y="999"/>
                    <a:pt x="20585" y="1007"/>
                  </a:cubicBezTo>
                  <a:lnTo>
                    <a:pt x="20585" y="1007"/>
                  </a:lnTo>
                  <a:cubicBezTo>
                    <a:pt x="20566" y="1003"/>
                    <a:pt x="20546" y="997"/>
                    <a:pt x="20524" y="990"/>
                  </a:cubicBezTo>
                  <a:lnTo>
                    <a:pt x="20524" y="990"/>
                  </a:lnTo>
                  <a:cubicBezTo>
                    <a:pt x="20546" y="1011"/>
                    <a:pt x="20560" y="1018"/>
                    <a:pt x="20570" y="1018"/>
                  </a:cubicBezTo>
                  <a:cubicBezTo>
                    <a:pt x="20578" y="1018"/>
                    <a:pt x="20582" y="1013"/>
                    <a:pt x="20585" y="1007"/>
                  </a:cubicBezTo>
                  <a:lnTo>
                    <a:pt x="20585" y="1007"/>
                  </a:lnTo>
                  <a:cubicBezTo>
                    <a:pt x="20621" y="1016"/>
                    <a:pt x="20652" y="1020"/>
                    <a:pt x="20678" y="1020"/>
                  </a:cubicBezTo>
                  <a:cubicBezTo>
                    <a:pt x="20828" y="1020"/>
                    <a:pt x="20840" y="900"/>
                    <a:pt x="20989" y="900"/>
                  </a:cubicBezTo>
                  <a:cubicBezTo>
                    <a:pt x="21029" y="900"/>
                    <a:pt x="21078" y="909"/>
                    <a:pt x="21143" y="930"/>
                  </a:cubicBezTo>
                  <a:cubicBezTo>
                    <a:pt x="21390" y="1054"/>
                    <a:pt x="20960" y="990"/>
                    <a:pt x="21083" y="1054"/>
                  </a:cubicBezTo>
                  <a:cubicBezTo>
                    <a:pt x="21083" y="1152"/>
                    <a:pt x="21162" y="1172"/>
                    <a:pt x="21272" y="1172"/>
                  </a:cubicBezTo>
                  <a:cubicBezTo>
                    <a:pt x="21347" y="1172"/>
                    <a:pt x="21437" y="1163"/>
                    <a:pt x="21527" y="1163"/>
                  </a:cubicBezTo>
                  <a:cubicBezTo>
                    <a:pt x="21636" y="1163"/>
                    <a:pt x="21744" y="1177"/>
                    <a:pt x="21825" y="1237"/>
                  </a:cubicBezTo>
                  <a:lnTo>
                    <a:pt x="21761" y="1237"/>
                  </a:lnTo>
                  <a:cubicBezTo>
                    <a:pt x="21823" y="1269"/>
                    <a:pt x="21884" y="1285"/>
                    <a:pt x="21946" y="1285"/>
                  </a:cubicBezTo>
                  <a:cubicBezTo>
                    <a:pt x="22008" y="1285"/>
                    <a:pt x="22070" y="1269"/>
                    <a:pt x="22132" y="1237"/>
                  </a:cubicBezTo>
                  <a:lnTo>
                    <a:pt x="22626" y="1237"/>
                  </a:lnTo>
                  <a:lnTo>
                    <a:pt x="22626" y="1301"/>
                  </a:lnTo>
                  <a:cubicBezTo>
                    <a:pt x="22750" y="1237"/>
                    <a:pt x="22938" y="1237"/>
                    <a:pt x="23121" y="1237"/>
                  </a:cubicBezTo>
                  <a:lnTo>
                    <a:pt x="23680" y="1237"/>
                  </a:lnTo>
                  <a:cubicBezTo>
                    <a:pt x="23556" y="1301"/>
                    <a:pt x="23492" y="1301"/>
                    <a:pt x="23556" y="1361"/>
                  </a:cubicBezTo>
                  <a:cubicBezTo>
                    <a:pt x="23574" y="1370"/>
                    <a:pt x="23587" y="1374"/>
                    <a:pt x="23596" y="1374"/>
                  </a:cubicBezTo>
                  <a:cubicBezTo>
                    <a:pt x="23651" y="1374"/>
                    <a:pt x="23592" y="1237"/>
                    <a:pt x="23803" y="1237"/>
                  </a:cubicBezTo>
                  <a:cubicBezTo>
                    <a:pt x="23927" y="1301"/>
                    <a:pt x="24110" y="1425"/>
                    <a:pt x="24110" y="1548"/>
                  </a:cubicBezTo>
                  <a:cubicBezTo>
                    <a:pt x="24051" y="1484"/>
                    <a:pt x="23927" y="1484"/>
                    <a:pt x="23863" y="1484"/>
                  </a:cubicBezTo>
                  <a:cubicBezTo>
                    <a:pt x="23895" y="1578"/>
                    <a:pt x="23973" y="1594"/>
                    <a:pt x="24065" y="1594"/>
                  </a:cubicBezTo>
                  <a:cubicBezTo>
                    <a:pt x="24114" y="1594"/>
                    <a:pt x="24166" y="1590"/>
                    <a:pt x="24218" y="1590"/>
                  </a:cubicBezTo>
                  <a:cubicBezTo>
                    <a:pt x="24266" y="1590"/>
                    <a:pt x="24313" y="1594"/>
                    <a:pt x="24357" y="1608"/>
                  </a:cubicBezTo>
                  <a:lnTo>
                    <a:pt x="24298" y="1672"/>
                  </a:lnTo>
                  <a:lnTo>
                    <a:pt x="24728" y="1672"/>
                  </a:lnTo>
                  <a:cubicBezTo>
                    <a:pt x="24852" y="1672"/>
                    <a:pt x="24975" y="1672"/>
                    <a:pt x="25223" y="1731"/>
                  </a:cubicBezTo>
                  <a:lnTo>
                    <a:pt x="25163" y="1672"/>
                  </a:lnTo>
                  <a:cubicBezTo>
                    <a:pt x="25208" y="1663"/>
                    <a:pt x="25244" y="1659"/>
                    <a:pt x="25273" y="1659"/>
                  </a:cubicBezTo>
                  <a:cubicBezTo>
                    <a:pt x="25442" y="1659"/>
                    <a:pt x="25382" y="1796"/>
                    <a:pt x="25594" y="1796"/>
                  </a:cubicBezTo>
                  <a:lnTo>
                    <a:pt x="25658" y="1919"/>
                  </a:lnTo>
                  <a:cubicBezTo>
                    <a:pt x="25841" y="1979"/>
                    <a:pt x="26212" y="1979"/>
                    <a:pt x="26523" y="2043"/>
                  </a:cubicBezTo>
                  <a:cubicBezTo>
                    <a:pt x="26459" y="2102"/>
                    <a:pt x="26276" y="2102"/>
                    <a:pt x="26152" y="2102"/>
                  </a:cubicBezTo>
                  <a:cubicBezTo>
                    <a:pt x="26029" y="2043"/>
                    <a:pt x="25905" y="2043"/>
                    <a:pt x="25781" y="2043"/>
                  </a:cubicBezTo>
                  <a:cubicBezTo>
                    <a:pt x="25841" y="2102"/>
                    <a:pt x="25964" y="2102"/>
                    <a:pt x="26088" y="2167"/>
                  </a:cubicBezTo>
                  <a:cubicBezTo>
                    <a:pt x="26171" y="2167"/>
                    <a:pt x="26253" y="2193"/>
                    <a:pt x="26318" y="2193"/>
                  </a:cubicBezTo>
                  <a:cubicBezTo>
                    <a:pt x="26350" y="2193"/>
                    <a:pt x="26378" y="2186"/>
                    <a:pt x="26400" y="2167"/>
                  </a:cubicBezTo>
                  <a:cubicBezTo>
                    <a:pt x="26335" y="2167"/>
                    <a:pt x="26212" y="2167"/>
                    <a:pt x="26212" y="2102"/>
                  </a:cubicBezTo>
                  <a:lnTo>
                    <a:pt x="26583" y="2102"/>
                  </a:lnTo>
                  <a:cubicBezTo>
                    <a:pt x="26706" y="2167"/>
                    <a:pt x="26830" y="2226"/>
                    <a:pt x="27018" y="2290"/>
                  </a:cubicBezTo>
                  <a:cubicBezTo>
                    <a:pt x="26894" y="2414"/>
                    <a:pt x="27077" y="2473"/>
                    <a:pt x="27324" y="2597"/>
                  </a:cubicBezTo>
                  <a:cubicBezTo>
                    <a:pt x="27512" y="2721"/>
                    <a:pt x="27760" y="2844"/>
                    <a:pt x="27819" y="3032"/>
                  </a:cubicBezTo>
                  <a:lnTo>
                    <a:pt x="28190" y="3215"/>
                  </a:lnTo>
                  <a:cubicBezTo>
                    <a:pt x="28314" y="3279"/>
                    <a:pt x="28437" y="3403"/>
                    <a:pt x="28561" y="3462"/>
                  </a:cubicBezTo>
                  <a:cubicBezTo>
                    <a:pt x="28561" y="3527"/>
                    <a:pt x="28625" y="3586"/>
                    <a:pt x="28684" y="3586"/>
                  </a:cubicBezTo>
                  <a:lnTo>
                    <a:pt x="28872" y="3774"/>
                  </a:lnTo>
                  <a:cubicBezTo>
                    <a:pt x="28932" y="3833"/>
                    <a:pt x="28996" y="3833"/>
                    <a:pt x="29055" y="3898"/>
                  </a:cubicBezTo>
                  <a:lnTo>
                    <a:pt x="29243" y="4081"/>
                  </a:lnTo>
                  <a:cubicBezTo>
                    <a:pt x="29224" y="3971"/>
                    <a:pt x="29227" y="3937"/>
                    <a:pt x="29244" y="3937"/>
                  </a:cubicBezTo>
                  <a:cubicBezTo>
                    <a:pt x="29272" y="3937"/>
                    <a:pt x="29337" y="4030"/>
                    <a:pt x="29404" y="4030"/>
                  </a:cubicBezTo>
                  <a:cubicBezTo>
                    <a:pt x="29434" y="4030"/>
                    <a:pt x="29464" y="4011"/>
                    <a:pt x="29491" y="3957"/>
                  </a:cubicBezTo>
                  <a:lnTo>
                    <a:pt x="29674" y="4145"/>
                  </a:lnTo>
                  <a:cubicBezTo>
                    <a:pt x="29674" y="4204"/>
                    <a:pt x="29738" y="4269"/>
                    <a:pt x="29797" y="4328"/>
                  </a:cubicBezTo>
                  <a:lnTo>
                    <a:pt x="29862" y="4575"/>
                  </a:lnTo>
                  <a:cubicBezTo>
                    <a:pt x="29877" y="4608"/>
                    <a:pt x="29876" y="4619"/>
                    <a:pt x="29866" y="4619"/>
                  </a:cubicBezTo>
                  <a:cubicBezTo>
                    <a:pt x="29843" y="4619"/>
                    <a:pt x="29775" y="4563"/>
                    <a:pt x="29748" y="4563"/>
                  </a:cubicBezTo>
                  <a:cubicBezTo>
                    <a:pt x="29742" y="4563"/>
                    <a:pt x="29738" y="4566"/>
                    <a:pt x="29738" y="4575"/>
                  </a:cubicBezTo>
                  <a:cubicBezTo>
                    <a:pt x="29797" y="4699"/>
                    <a:pt x="29797" y="4699"/>
                    <a:pt x="29797" y="4763"/>
                  </a:cubicBezTo>
                  <a:lnTo>
                    <a:pt x="29797" y="4946"/>
                  </a:lnTo>
                  <a:cubicBezTo>
                    <a:pt x="29816" y="4910"/>
                    <a:pt x="29840" y="4895"/>
                    <a:pt x="29868" y="4895"/>
                  </a:cubicBezTo>
                  <a:cubicBezTo>
                    <a:pt x="29934" y="4895"/>
                    <a:pt x="30021" y="4982"/>
                    <a:pt x="30109" y="5070"/>
                  </a:cubicBezTo>
                  <a:lnTo>
                    <a:pt x="29985" y="4822"/>
                  </a:lnTo>
                  <a:lnTo>
                    <a:pt x="29985" y="4822"/>
                  </a:lnTo>
                  <a:cubicBezTo>
                    <a:pt x="30109" y="4887"/>
                    <a:pt x="30168" y="4946"/>
                    <a:pt x="30168" y="5010"/>
                  </a:cubicBezTo>
                  <a:cubicBezTo>
                    <a:pt x="30232" y="5070"/>
                    <a:pt x="30232" y="5134"/>
                    <a:pt x="30232" y="5193"/>
                  </a:cubicBezTo>
                  <a:cubicBezTo>
                    <a:pt x="30232" y="5258"/>
                    <a:pt x="30292" y="5317"/>
                    <a:pt x="30292" y="5381"/>
                  </a:cubicBezTo>
                  <a:lnTo>
                    <a:pt x="30356" y="5441"/>
                  </a:lnTo>
                  <a:lnTo>
                    <a:pt x="30480" y="5564"/>
                  </a:lnTo>
                  <a:lnTo>
                    <a:pt x="30356" y="5505"/>
                  </a:lnTo>
                  <a:lnTo>
                    <a:pt x="30356" y="5505"/>
                  </a:lnTo>
                  <a:cubicBezTo>
                    <a:pt x="30356" y="5505"/>
                    <a:pt x="30415" y="5564"/>
                    <a:pt x="30480" y="5688"/>
                  </a:cubicBezTo>
                  <a:cubicBezTo>
                    <a:pt x="30480" y="5688"/>
                    <a:pt x="30539" y="5752"/>
                    <a:pt x="30539" y="5811"/>
                  </a:cubicBezTo>
                  <a:cubicBezTo>
                    <a:pt x="30603" y="5811"/>
                    <a:pt x="30603" y="5876"/>
                    <a:pt x="30663" y="5935"/>
                  </a:cubicBezTo>
                  <a:cubicBezTo>
                    <a:pt x="30727" y="5999"/>
                    <a:pt x="30786" y="6123"/>
                    <a:pt x="30851" y="6182"/>
                  </a:cubicBezTo>
                  <a:cubicBezTo>
                    <a:pt x="30910" y="6247"/>
                    <a:pt x="30974" y="6306"/>
                    <a:pt x="31034" y="6306"/>
                  </a:cubicBezTo>
                  <a:cubicBezTo>
                    <a:pt x="31034" y="6352"/>
                    <a:pt x="31034" y="6395"/>
                    <a:pt x="31012" y="6395"/>
                  </a:cubicBezTo>
                  <a:cubicBezTo>
                    <a:pt x="31004" y="6395"/>
                    <a:pt x="30991" y="6388"/>
                    <a:pt x="30974" y="6370"/>
                  </a:cubicBezTo>
                  <a:lnTo>
                    <a:pt x="30974" y="6370"/>
                  </a:lnTo>
                  <a:cubicBezTo>
                    <a:pt x="31098" y="6618"/>
                    <a:pt x="31222" y="6865"/>
                    <a:pt x="31345" y="7171"/>
                  </a:cubicBezTo>
                  <a:cubicBezTo>
                    <a:pt x="31528" y="7419"/>
                    <a:pt x="31592" y="7666"/>
                    <a:pt x="31528" y="7854"/>
                  </a:cubicBezTo>
                  <a:lnTo>
                    <a:pt x="31469" y="7854"/>
                  </a:lnTo>
                  <a:cubicBezTo>
                    <a:pt x="31469" y="7854"/>
                    <a:pt x="31469" y="7913"/>
                    <a:pt x="31528" y="7978"/>
                  </a:cubicBezTo>
                  <a:lnTo>
                    <a:pt x="31528" y="8101"/>
                  </a:lnTo>
                  <a:cubicBezTo>
                    <a:pt x="31489" y="8101"/>
                    <a:pt x="31475" y="8073"/>
                    <a:pt x="31452" y="8073"/>
                  </a:cubicBezTo>
                  <a:cubicBezTo>
                    <a:pt x="31440" y="8073"/>
                    <a:pt x="31426" y="8080"/>
                    <a:pt x="31405" y="8101"/>
                  </a:cubicBezTo>
                  <a:cubicBezTo>
                    <a:pt x="31469" y="8101"/>
                    <a:pt x="31469" y="8161"/>
                    <a:pt x="31469" y="8284"/>
                  </a:cubicBezTo>
                  <a:cubicBezTo>
                    <a:pt x="31469" y="8349"/>
                    <a:pt x="31469" y="8408"/>
                    <a:pt x="31405" y="8472"/>
                  </a:cubicBezTo>
                  <a:lnTo>
                    <a:pt x="31405" y="8349"/>
                  </a:lnTo>
                  <a:cubicBezTo>
                    <a:pt x="31281" y="8532"/>
                    <a:pt x="31281" y="8655"/>
                    <a:pt x="31222" y="8843"/>
                  </a:cubicBezTo>
                  <a:cubicBezTo>
                    <a:pt x="31157" y="9026"/>
                    <a:pt x="31034" y="9214"/>
                    <a:pt x="30910" y="9397"/>
                  </a:cubicBezTo>
                  <a:cubicBezTo>
                    <a:pt x="30880" y="9367"/>
                    <a:pt x="30835" y="9352"/>
                    <a:pt x="30781" y="9352"/>
                  </a:cubicBezTo>
                  <a:cubicBezTo>
                    <a:pt x="30727" y="9352"/>
                    <a:pt x="30665" y="9367"/>
                    <a:pt x="30603" y="9397"/>
                  </a:cubicBezTo>
                  <a:cubicBezTo>
                    <a:pt x="30480" y="9461"/>
                    <a:pt x="30356" y="9585"/>
                    <a:pt x="30232" y="9644"/>
                  </a:cubicBezTo>
                  <a:lnTo>
                    <a:pt x="30232" y="9585"/>
                  </a:lnTo>
                  <a:cubicBezTo>
                    <a:pt x="29985" y="9768"/>
                    <a:pt x="29738" y="9956"/>
                    <a:pt x="29550" y="10139"/>
                  </a:cubicBezTo>
                  <a:cubicBezTo>
                    <a:pt x="29367" y="10327"/>
                    <a:pt x="29120" y="10510"/>
                    <a:pt x="28872" y="10698"/>
                  </a:cubicBezTo>
                  <a:cubicBezTo>
                    <a:pt x="28684" y="10698"/>
                    <a:pt x="28378" y="10881"/>
                    <a:pt x="28066" y="11004"/>
                  </a:cubicBezTo>
                  <a:cubicBezTo>
                    <a:pt x="27760" y="11128"/>
                    <a:pt x="27389" y="11316"/>
                    <a:pt x="27077" y="11375"/>
                  </a:cubicBezTo>
                  <a:cubicBezTo>
                    <a:pt x="27201" y="11375"/>
                    <a:pt x="27142" y="11499"/>
                    <a:pt x="27018" y="11563"/>
                  </a:cubicBezTo>
                  <a:lnTo>
                    <a:pt x="26830" y="11746"/>
                  </a:lnTo>
                  <a:cubicBezTo>
                    <a:pt x="26767" y="11746"/>
                    <a:pt x="26736" y="11763"/>
                    <a:pt x="26713" y="11763"/>
                  </a:cubicBezTo>
                  <a:cubicBezTo>
                    <a:pt x="26691" y="11763"/>
                    <a:pt x="26676" y="11747"/>
                    <a:pt x="26647" y="11687"/>
                  </a:cubicBezTo>
                  <a:lnTo>
                    <a:pt x="26706" y="11687"/>
                  </a:lnTo>
                  <a:cubicBezTo>
                    <a:pt x="26662" y="11657"/>
                    <a:pt x="26614" y="11645"/>
                    <a:pt x="26564" y="11645"/>
                  </a:cubicBezTo>
                  <a:cubicBezTo>
                    <a:pt x="26407" y="11645"/>
                    <a:pt x="26231" y="11762"/>
                    <a:pt x="26088" y="11810"/>
                  </a:cubicBezTo>
                  <a:lnTo>
                    <a:pt x="26088" y="12058"/>
                  </a:lnTo>
                  <a:cubicBezTo>
                    <a:pt x="26045" y="12049"/>
                    <a:pt x="26001" y="12045"/>
                    <a:pt x="25956" y="12045"/>
                  </a:cubicBezTo>
                  <a:cubicBezTo>
                    <a:pt x="25678" y="12045"/>
                    <a:pt x="25359" y="12199"/>
                    <a:pt x="25040" y="12305"/>
                  </a:cubicBezTo>
                  <a:cubicBezTo>
                    <a:pt x="24975" y="12364"/>
                    <a:pt x="24916" y="12364"/>
                    <a:pt x="24792" y="12429"/>
                  </a:cubicBezTo>
                  <a:cubicBezTo>
                    <a:pt x="24728" y="12429"/>
                    <a:pt x="24669" y="12488"/>
                    <a:pt x="24604" y="12488"/>
                  </a:cubicBezTo>
                  <a:cubicBezTo>
                    <a:pt x="24513" y="12520"/>
                    <a:pt x="24436" y="12536"/>
                    <a:pt x="24375" y="12536"/>
                  </a:cubicBezTo>
                  <a:cubicBezTo>
                    <a:pt x="24313" y="12536"/>
                    <a:pt x="24266" y="12520"/>
                    <a:pt x="24234" y="12488"/>
                  </a:cubicBezTo>
                  <a:cubicBezTo>
                    <a:pt x="24110" y="12612"/>
                    <a:pt x="23927" y="12676"/>
                    <a:pt x="23803" y="12735"/>
                  </a:cubicBezTo>
                  <a:lnTo>
                    <a:pt x="23739" y="12612"/>
                  </a:lnTo>
                  <a:cubicBezTo>
                    <a:pt x="23368" y="12676"/>
                    <a:pt x="23185" y="12735"/>
                    <a:pt x="22691" y="12859"/>
                  </a:cubicBezTo>
                  <a:lnTo>
                    <a:pt x="22750" y="12799"/>
                  </a:lnTo>
                  <a:lnTo>
                    <a:pt x="22750" y="12799"/>
                  </a:lnTo>
                  <a:cubicBezTo>
                    <a:pt x="22503" y="12859"/>
                    <a:pt x="22503" y="13170"/>
                    <a:pt x="22196" y="13230"/>
                  </a:cubicBezTo>
                  <a:lnTo>
                    <a:pt x="22132" y="13106"/>
                  </a:lnTo>
                  <a:cubicBezTo>
                    <a:pt x="22008" y="13106"/>
                    <a:pt x="21884" y="13106"/>
                    <a:pt x="21761" y="13170"/>
                  </a:cubicBezTo>
                  <a:lnTo>
                    <a:pt x="21390" y="13170"/>
                  </a:lnTo>
                  <a:cubicBezTo>
                    <a:pt x="21143" y="13170"/>
                    <a:pt x="20895" y="13230"/>
                    <a:pt x="20648" y="13353"/>
                  </a:cubicBezTo>
                  <a:cubicBezTo>
                    <a:pt x="20648" y="13353"/>
                    <a:pt x="20648" y="13294"/>
                    <a:pt x="20712" y="13230"/>
                  </a:cubicBezTo>
                  <a:lnTo>
                    <a:pt x="20712" y="13230"/>
                  </a:lnTo>
                  <a:cubicBezTo>
                    <a:pt x="20530" y="13292"/>
                    <a:pt x="19886" y="13294"/>
                    <a:pt x="19903" y="13461"/>
                  </a:cubicBezTo>
                  <a:lnTo>
                    <a:pt x="19903" y="13461"/>
                  </a:lnTo>
                  <a:cubicBezTo>
                    <a:pt x="19894" y="13442"/>
                    <a:pt x="19866" y="13432"/>
                    <a:pt x="19829" y="13432"/>
                  </a:cubicBezTo>
                  <a:cubicBezTo>
                    <a:pt x="19783" y="13432"/>
                    <a:pt x="19721" y="13447"/>
                    <a:pt x="19659" y="13477"/>
                  </a:cubicBezTo>
                  <a:cubicBezTo>
                    <a:pt x="19476" y="13477"/>
                    <a:pt x="19288" y="13541"/>
                    <a:pt x="19164" y="13601"/>
                  </a:cubicBezTo>
                  <a:lnTo>
                    <a:pt x="19164" y="13477"/>
                  </a:lnTo>
                  <a:cubicBezTo>
                    <a:pt x="18981" y="13665"/>
                    <a:pt x="18981" y="13724"/>
                    <a:pt x="18670" y="13789"/>
                  </a:cubicBezTo>
                  <a:cubicBezTo>
                    <a:pt x="18584" y="13789"/>
                    <a:pt x="18558" y="13729"/>
                    <a:pt x="18591" y="13712"/>
                  </a:cubicBezTo>
                  <a:lnTo>
                    <a:pt x="18591" y="13712"/>
                  </a:lnTo>
                  <a:cubicBezTo>
                    <a:pt x="18613" y="13713"/>
                    <a:pt x="18639" y="13717"/>
                    <a:pt x="18670" y="13724"/>
                  </a:cubicBezTo>
                  <a:cubicBezTo>
                    <a:pt x="18646" y="13713"/>
                    <a:pt x="18627" y="13708"/>
                    <a:pt x="18612" y="13708"/>
                  </a:cubicBezTo>
                  <a:cubicBezTo>
                    <a:pt x="18603" y="13708"/>
                    <a:pt x="18596" y="13710"/>
                    <a:pt x="18591" y="13712"/>
                  </a:cubicBezTo>
                  <a:lnTo>
                    <a:pt x="18591" y="13712"/>
                  </a:lnTo>
                  <a:cubicBezTo>
                    <a:pt x="18588" y="13712"/>
                    <a:pt x="18584" y="13712"/>
                    <a:pt x="18581" y="13712"/>
                  </a:cubicBezTo>
                  <a:cubicBezTo>
                    <a:pt x="18458" y="13712"/>
                    <a:pt x="18444" y="13801"/>
                    <a:pt x="18288" y="13801"/>
                  </a:cubicBezTo>
                  <a:cubicBezTo>
                    <a:pt x="18257" y="13801"/>
                    <a:pt x="18220" y="13797"/>
                    <a:pt x="18175" y="13789"/>
                  </a:cubicBezTo>
                  <a:lnTo>
                    <a:pt x="18299" y="13724"/>
                  </a:lnTo>
                  <a:cubicBezTo>
                    <a:pt x="18052" y="13724"/>
                    <a:pt x="18052" y="13724"/>
                    <a:pt x="17928" y="13848"/>
                  </a:cubicBezTo>
                  <a:lnTo>
                    <a:pt x="17621" y="13848"/>
                  </a:lnTo>
                  <a:cubicBezTo>
                    <a:pt x="17498" y="13789"/>
                    <a:pt x="17374" y="13789"/>
                    <a:pt x="17374" y="13724"/>
                  </a:cubicBezTo>
                  <a:cubicBezTo>
                    <a:pt x="17374" y="13789"/>
                    <a:pt x="17186" y="13848"/>
                    <a:pt x="17063" y="13848"/>
                  </a:cubicBezTo>
                  <a:cubicBezTo>
                    <a:pt x="17003" y="13789"/>
                    <a:pt x="17063" y="13789"/>
                    <a:pt x="17127" y="13789"/>
                  </a:cubicBezTo>
                  <a:cubicBezTo>
                    <a:pt x="17044" y="13767"/>
                    <a:pt x="16976" y="13760"/>
                    <a:pt x="16914" y="13760"/>
                  </a:cubicBezTo>
                  <a:cubicBezTo>
                    <a:pt x="16790" y="13760"/>
                    <a:pt x="16693" y="13789"/>
                    <a:pt x="16568" y="13789"/>
                  </a:cubicBezTo>
                  <a:cubicBezTo>
                    <a:pt x="16506" y="13818"/>
                    <a:pt x="16444" y="13833"/>
                    <a:pt x="16375" y="13833"/>
                  </a:cubicBezTo>
                  <a:cubicBezTo>
                    <a:pt x="16306" y="13833"/>
                    <a:pt x="16229" y="13818"/>
                    <a:pt x="16138" y="13789"/>
                  </a:cubicBezTo>
                  <a:lnTo>
                    <a:pt x="16138" y="13724"/>
                  </a:lnTo>
                  <a:lnTo>
                    <a:pt x="16692" y="13724"/>
                  </a:lnTo>
                  <a:cubicBezTo>
                    <a:pt x="16692" y="13665"/>
                    <a:pt x="16444" y="13601"/>
                    <a:pt x="16632" y="13477"/>
                  </a:cubicBezTo>
                  <a:lnTo>
                    <a:pt x="16632" y="13477"/>
                  </a:lnTo>
                  <a:cubicBezTo>
                    <a:pt x="16470" y="13533"/>
                    <a:pt x="16171" y="13677"/>
                    <a:pt x="15895" y="13677"/>
                  </a:cubicBezTo>
                  <a:cubicBezTo>
                    <a:pt x="15852" y="13677"/>
                    <a:pt x="15809" y="13673"/>
                    <a:pt x="15767" y="13665"/>
                  </a:cubicBezTo>
                  <a:lnTo>
                    <a:pt x="15767" y="13601"/>
                  </a:lnTo>
                  <a:cubicBezTo>
                    <a:pt x="15703" y="13601"/>
                    <a:pt x="15643" y="13601"/>
                    <a:pt x="15579" y="13665"/>
                  </a:cubicBezTo>
                  <a:cubicBezTo>
                    <a:pt x="15520" y="13601"/>
                    <a:pt x="15455" y="13601"/>
                    <a:pt x="15396" y="13601"/>
                  </a:cubicBezTo>
                  <a:cubicBezTo>
                    <a:pt x="15373" y="13580"/>
                    <a:pt x="15328" y="13566"/>
                    <a:pt x="15270" y="13557"/>
                  </a:cubicBezTo>
                  <a:lnTo>
                    <a:pt x="15270" y="13557"/>
                  </a:lnTo>
                  <a:cubicBezTo>
                    <a:pt x="15306" y="13575"/>
                    <a:pt x="15332" y="13601"/>
                    <a:pt x="15332" y="13601"/>
                  </a:cubicBezTo>
                  <a:lnTo>
                    <a:pt x="15149" y="13601"/>
                  </a:lnTo>
                  <a:cubicBezTo>
                    <a:pt x="15149" y="13601"/>
                    <a:pt x="15202" y="13601"/>
                    <a:pt x="15208" y="13550"/>
                  </a:cubicBezTo>
                  <a:lnTo>
                    <a:pt x="15208" y="13550"/>
                  </a:lnTo>
                  <a:cubicBezTo>
                    <a:pt x="15112" y="13541"/>
                    <a:pt x="14998" y="13541"/>
                    <a:pt x="14901" y="13541"/>
                  </a:cubicBezTo>
                  <a:cubicBezTo>
                    <a:pt x="14901" y="13665"/>
                    <a:pt x="14778" y="13601"/>
                    <a:pt x="14901" y="13724"/>
                  </a:cubicBezTo>
                  <a:lnTo>
                    <a:pt x="15025" y="13724"/>
                  </a:lnTo>
                  <a:cubicBezTo>
                    <a:pt x="15025" y="13724"/>
                    <a:pt x="15084" y="13724"/>
                    <a:pt x="15084" y="13665"/>
                  </a:cubicBezTo>
                  <a:lnTo>
                    <a:pt x="15084" y="13724"/>
                  </a:lnTo>
                  <a:lnTo>
                    <a:pt x="15455" y="13724"/>
                  </a:lnTo>
                  <a:cubicBezTo>
                    <a:pt x="15394" y="13756"/>
                    <a:pt x="15332" y="13772"/>
                    <a:pt x="15262" y="13772"/>
                  </a:cubicBezTo>
                  <a:cubicBezTo>
                    <a:pt x="15193" y="13772"/>
                    <a:pt x="15117" y="13756"/>
                    <a:pt x="15025" y="13724"/>
                  </a:cubicBezTo>
                  <a:lnTo>
                    <a:pt x="14837" y="13912"/>
                  </a:lnTo>
                  <a:cubicBezTo>
                    <a:pt x="14654" y="13724"/>
                    <a:pt x="14283" y="13665"/>
                    <a:pt x="14283" y="13541"/>
                  </a:cubicBezTo>
                  <a:lnTo>
                    <a:pt x="13541" y="13541"/>
                  </a:lnTo>
                  <a:cubicBezTo>
                    <a:pt x="13477" y="13541"/>
                    <a:pt x="13353" y="13541"/>
                    <a:pt x="13230" y="13601"/>
                  </a:cubicBezTo>
                  <a:cubicBezTo>
                    <a:pt x="13106" y="13601"/>
                    <a:pt x="13047" y="13601"/>
                    <a:pt x="12983" y="13665"/>
                  </a:cubicBezTo>
                  <a:cubicBezTo>
                    <a:pt x="12859" y="13665"/>
                    <a:pt x="12859" y="13601"/>
                    <a:pt x="12800" y="13541"/>
                  </a:cubicBezTo>
                  <a:lnTo>
                    <a:pt x="12983" y="13541"/>
                  </a:lnTo>
                  <a:cubicBezTo>
                    <a:pt x="12857" y="13541"/>
                    <a:pt x="12683" y="13525"/>
                    <a:pt x="12527" y="13525"/>
                  </a:cubicBezTo>
                  <a:cubicBezTo>
                    <a:pt x="12376" y="13525"/>
                    <a:pt x="12242" y="13540"/>
                    <a:pt x="12181" y="13601"/>
                  </a:cubicBezTo>
                  <a:cubicBezTo>
                    <a:pt x="11934" y="13477"/>
                    <a:pt x="12364" y="13477"/>
                    <a:pt x="11993" y="13477"/>
                  </a:cubicBezTo>
                  <a:lnTo>
                    <a:pt x="12058" y="13418"/>
                  </a:lnTo>
                  <a:cubicBezTo>
                    <a:pt x="11799" y="13306"/>
                    <a:pt x="11586" y="13283"/>
                    <a:pt x="11378" y="13283"/>
                  </a:cubicBezTo>
                  <a:cubicBezTo>
                    <a:pt x="11236" y="13283"/>
                    <a:pt x="11096" y="13294"/>
                    <a:pt x="10945" y="13294"/>
                  </a:cubicBezTo>
                  <a:cubicBezTo>
                    <a:pt x="10823" y="13314"/>
                    <a:pt x="10701" y="13327"/>
                    <a:pt x="10579" y="13327"/>
                  </a:cubicBezTo>
                  <a:cubicBezTo>
                    <a:pt x="10330" y="13327"/>
                    <a:pt x="10081" y="13272"/>
                    <a:pt x="9832" y="13106"/>
                  </a:cubicBezTo>
                  <a:lnTo>
                    <a:pt x="9832" y="13106"/>
                  </a:lnTo>
                  <a:lnTo>
                    <a:pt x="9892" y="13170"/>
                  </a:lnTo>
                  <a:cubicBezTo>
                    <a:pt x="9644" y="13106"/>
                    <a:pt x="9397" y="13047"/>
                    <a:pt x="9150" y="12923"/>
                  </a:cubicBezTo>
                  <a:cubicBezTo>
                    <a:pt x="8903" y="12859"/>
                    <a:pt x="8655" y="12799"/>
                    <a:pt x="8408" y="12676"/>
                  </a:cubicBezTo>
                  <a:cubicBezTo>
                    <a:pt x="8161" y="12612"/>
                    <a:pt x="7978" y="12488"/>
                    <a:pt x="7730" y="12305"/>
                  </a:cubicBezTo>
                  <a:cubicBezTo>
                    <a:pt x="7543" y="12181"/>
                    <a:pt x="7360" y="11993"/>
                    <a:pt x="7236" y="11810"/>
                  </a:cubicBezTo>
                  <a:cubicBezTo>
                    <a:pt x="7112" y="11687"/>
                    <a:pt x="7048" y="11622"/>
                    <a:pt x="6989" y="11622"/>
                  </a:cubicBezTo>
                  <a:cubicBezTo>
                    <a:pt x="6924" y="11622"/>
                    <a:pt x="6865" y="11563"/>
                    <a:pt x="6801" y="11563"/>
                  </a:cubicBezTo>
                  <a:cubicBezTo>
                    <a:pt x="6801" y="11499"/>
                    <a:pt x="6865" y="11439"/>
                    <a:pt x="6865" y="11439"/>
                  </a:cubicBezTo>
                  <a:cubicBezTo>
                    <a:pt x="6801" y="11375"/>
                    <a:pt x="6677" y="11316"/>
                    <a:pt x="6618" y="11252"/>
                  </a:cubicBezTo>
                  <a:cubicBezTo>
                    <a:pt x="6430" y="11128"/>
                    <a:pt x="6430" y="10881"/>
                    <a:pt x="6430" y="10698"/>
                  </a:cubicBezTo>
                  <a:lnTo>
                    <a:pt x="6430" y="10386"/>
                  </a:lnTo>
                  <a:cubicBezTo>
                    <a:pt x="6370" y="10327"/>
                    <a:pt x="6370" y="10327"/>
                    <a:pt x="6370" y="10262"/>
                  </a:cubicBezTo>
                  <a:cubicBezTo>
                    <a:pt x="6370" y="10203"/>
                    <a:pt x="6306" y="10139"/>
                    <a:pt x="6306" y="10079"/>
                  </a:cubicBezTo>
                  <a:lnTo>
                    <a:pt x="6183" y="10139"/>
                  </a:lnTo>
                  <a:lnTo>
                    <a:pt x="6183" y="9768"/>
                  </a:lnTo>
                  <a:cubicBezTo>
                    <a:pt x="6183" y="9709"/>
                    <a:pt x="6183" y="9585"/>
                    <a:pt x="6247" y="9585"/>
                  </a:cubicBezTo>
                  <a:cubicBezTo>
                    <a:pt x="6183" y="9585"/>
                    <a:pt x="6123" y="9521"/>
                    <a:pt x="6183" y="9461"/>
                  </a:cubicBezTo>
                  <a:lnTo>
                    <a:pt x="6247" y="9461"/>
                  </a:lnTo>
                  <a:lnTo>
                    <a:pt x="6247" y="9026"/>
                  </a:lnTo>
                  <a:cubicBezTo>
                    <a:pt x="6283" y="8915"/>
                    <a:pt x="6321" y="8893"/>
                    <a:pt x="6358" y="8893"/>
                  </a:cubicBezTo>
                  <a:cubicBezTo>
                    <a:pt x="6382" y="8893"/>
                    <a:pt x="6406" y="8902"/>
                    <a:pt x="6430" y="8902"/>
                  </a:cubicBezTo>
                  <a:cubicBezTo>
                    <a:pt x="6494" y="8902"/>
                    <a:pt x="6553" y="8902"/>
                    <a:pt x="6618" y="8719"/>
                  </a:cubicBezTo>
                  <a:cubicBezTo>
                    <a:pt x="6677" y="8655"/>
                    <a:pt x="6677" y="8532"/>
                    <a:pt x="6741" y="8408"/>
                  </a:cubicBezTo>
                  <a:lnTo>
                    <a:pt x="6741" y="8225"/>
                  </a:lnTo>
                  <a:cubicBezTo>
                    <a:pt x="6677" y="8284"/>
                    <a:pt x="6553" y="8349"/>
                    <a:pt x="6494" y="8349"/>
                  </a:cubicBezTo>
                  <a:lnTo>
                    <a:pt x="6618" y="8161"/>
                  </a:lnTo>
                  <a:cubicBezTo>
                    <a:pt x="6553" y="8101"/>
                    <a:pt x="6494" y="7978"/>
                    <a:pt x="6430" y="7913"/>
                  </a:cubicBezTo>
                  <a:lnTo>
                    <a:pt x="6247" y="7913"/>
                  </a:lnTo>
                  <a:lnTo>
                    <a:pt x="6183" y="7978"/>
                  </a:lnTo>
                  <a:cubicBezTo>
                    <a:pt x="6123" y="7978"/>
                    <a:pt x="6059" y="8037"/>
                    <a:pt x="6000" y="8101"/>
                  </a:cubicBezTo>
                  <a:cubicBezTo>
                    <a:pt x="5935" y="8225"/>
                    <a:pt x="5935" y="8349"/>
                    <a:pt x="5935" y="8472"/>
                  </a:cubicBezTo>
                  <a:cubicBezTo>
                    <a:pt x="5876" y="8472"/>
                    <a:pt x="5812" y="8532"/>
                    <a:pt x="5752" y="8532"/>
                  </a:cubicBezTo>
                  <a:lnTo>
                    <a:pt x="5752" y="8655"/>
                  </a:lnTo>
                  <a:cubicBezTo>
                    <a:pt x="5688" y="8655"/>
                    <a:pt x="5688" y="8719"/>
                    <a:pt x="5629" y="8779"/>
                  </a:cubicBezTo>
                  <a:lnTo>
                    <a:pt x="5629" y="8902"/>
                  </a:lnTo>
                  <a:lnTo>
                    <a:pt x="5629" y="8967"/>
                  </a:lnTo>
                  <a:cubicBezTo>
                    <a:pt x="5688" y="9026"/>
                    <a:pt x="5688" y="9090"/>
                    <a:pt x="5688" y="9150"/>
                  </a:cubicBezTo>
                  <a:cubicBezTo>
                    <a:pt x="5688" y="9171"/>
                    <a:pt x="5681" y="9178"/>
                    <a:pt x="5673" y="9178"/>
                  </a:cubicBezTo>
                  <a:cubicBezTo>
                    <a:pt x="5655" y="9178"/>
                    <a:pt x="5629" y="9150"/>
                    <a:pt x="5629" y="9150"/>
                  </a:cubicBezTo>
                  <a:cubicBezTo>
                    <a:pt x="5602" y="9125"/>
                    <a:pt x="5587" y="9111"/>
                    <a:pt x="5574" y="9111"/>
                  </a:cubicBezTo>
                  <a:cubicBezTo>
                    <a:pt x="5554" y="9111"/>
                    <a:pt x="5540" y="9141"/>
                    <a:pt x="5505" y="9214"/>
                  </a:cubicBezTo>
                  <a:cubicBezTo>
                    <a:pt x="5534" y="9275"/>
                    <a:pt x="5549" y="9290"/>
                    <a:pt x="5564" y="9290"/>
                  </a:cubicBezTo>
                  <a:cubicBezTo>
                    <a:pt x="5580" y="9290"/>
                    <a:pt x="5596" y="9273"/>
                    <a:pt x="5629" y="9273"/>
                  </a:cubicBezTo>
                  <a:cubicBezTo>
                    <a:pt x="5652" y="9273"/>
                    <a:pt x="5666" y="9264"/>
                    <a:pt x="5675" y="9264"/>
                  </a:cubicBezTo>
                  <a:cubicBezTo>
                    <a:pt x="5688" y="9264"/>
                    <a:pt x="5688" y="9286"/>
                    <a:pt x="5688" y="9397"/>
                  </a:cubicBezTo>
                  <a:cubicBezTo>
                    <a:pt x="5629" y="9521"/>
                    <a:pt x="5564" y="9521"/>
                    <a:pt x="5629" y="9709"/>
                  </a:cubicBezTo>
                  <a:cubicBezTo>
                    <a:pt x="5590" y="9709"/>
                    <a:pt x="5553" y="9709"/>
                    <a:pt x="5530" y="9682"/>
                  </a:cubicBezTo>
                  <a:lnTo>
                    <a:pt x="5530" y="9682"/>
                  </a:lnTo>
                  <a:cubicBezTo>
                    <a:pt x="5568" y="9862"/>
                    <a:pt x="5584" y="10089"/>
                    <a:pt x="5688" y="10139"/>
                  </a:cubicBezTo>
                  <a:cubicBezTo>
                    <a:pt x="5629" y="10203"/>
                    <a:pt x="5629" y="10262"/>
                    <a:pt x="5629" y="10327"/>
                  </a:cubicBezTo>
                  <a:cubicBezTo>
                    <a:pt x="5688" y="10386"/>
                    <a:pt x="5688" y="10386"/>
                    <a:pt x="5688" y="10450"/>
                  </a:cubicBezTo>
                  <a:lnTo>
                    <a:pt x="5688" y="10510"/>
                  </a:lnTo>
                  <a:cubicBezTo>
                    <a:pt x="5752" y="10633"/>
                    <a:pt x="5752" y="10757"/>
                    <a:pt x="5629" y="10757"/>
                  </a:cubicBezTo>
                  <a:cubicBezTo>
                    <a:pt x="5688" y="10821"/>
                    <a:pt x="5876" y="11069"/>
                    <a:pt x="6000" y="11192"/>
                  </a:cubicBezTo>
                  <a:cubicBezTo>
                    <a:pt x="5938" y="11160"/>
                    <a:pt x="5907" y="11144"/>
                    <a:pt x="5891" y="11144"/>
                  </a:cubicBezTo>
                  <a:cubicBezTo>
                    <a:pt x="5876" y="11144"/>
                    <a:pt x="5876" y="11160"/>
                    <a:pt x="5876" y="11192"/>
                  </a:cubicBezTo>
                  <a:cubicBezTo>
                    <a:pt x="5876" y="11252"/>
                    <a:pt x="5876" y="11316"/>
                    <a:pt x="5935" y="11375"/>
                  </a:cubicBezTo>
                  <a:cubicBezTo>
                    <a:pt x="6000" y="11499"/>
                    <a:pt x="6059" y="11563"/>
                    <a:pt x="6059" y="11622"/>
                  </a:cubicBezTo>
                  <a:cubicBezTo>
                    <a:pt x="6059" y="11687"/>
                    <a:pt x="6059" y="11746"/>
                    <a:pt x="6000" y="11746"/>
                  </a:cubicBezTo>
                  <a:cubicBezTo>
                    <a:pt x="6123" y="11810"/>
                    <a:pt x="6183" y="11870"/>
                    <a:pt x="6247" y="11934"/>
                  </a:cubicBezTo>
                  <a:lnTo>
                    <a:pt x="6430" y="12117"/>
                  </a:lnTo>
                  <a:cubicBezTo>
                    <a:pt x="6553" y="12241"/>
                    <a:pt x="6618" y="12305"/>
                    <a:pt x="6741" y="12364"/>
                  </a:cubicBezTo>
                  <a:cubicBezTo>
                    <a:pt x="6801" y="12429"/>
                    <a:pt x="6865" y="12488"/>
                    <a:pt x="6989" y="12552"/>
                  </a:cubicBezTo>
                  <a:lnTo>
                    <a:pt x="6865" y="12552"/>
                  </a:lnTo>
                  <a:cubicBezTo>
                    <a:pt x="6989" y="12612"/>
                    <a:pt x="6989" y="12676"/>
                    <a:pt x="7048" y="12735"/>
                  </a:cubicBezTo>
                  <a:cubicBezTo>
                    <a:pt x="7112" y="12735"/>
                    <a:pt x="7112" y="12799"/>
                    <a:pt x="7172" y="12859"/>
                  </a:cubicBezTo>
                  <a:cubicBezTo>
                    <a:pt x="7204" y="12829"/>
                    <a:pt x="7235" y="12814"/>
                    <a:pt x="7273" y="12814"/>
                  </a:cubicBezTo>
                  <a:cubicBezTo>
                    <a:pt x="7311" y="12814"/>
                    <a:pt x="7357" y="12829"/>
                    <a:pt x="7419" y="12859"/>
                  </a:cubicBezTo>
                  <a:cubicBezTo>
                    <a:pt x="7543" y="12859"/>
                    <a:pt x="7666" y="12923"/>
                    <a:pt x="7790" y="12923"/>
                  </a:cubicBezTo>
                  <a:cubicBezTo>
                    <a:pt x="7854" y="13047"/>
                    <a:pt x="7790" y="13047"/>
                    <a:pt x="7730" y="13047"/>
                  </a:cubicBezTo>
                  <a:cubicBezTo>
                    <a:pt x="7666" y="13106"/>
                    <a:pt x="7543" y="13106"/>
                    <a:pt x="7543" y="13170"/>
                  </a:cubicBezTo>
                  <a:cubicBezTo>
                    <a:pt x="7557" y="13143"/>
                    <a:pt x="7588" y="13134"/>
                    <a:pt x="7628" y="13134"/>
                  </a:cubicBezTo>
                  <a:cubicBezTo>
                    <a:pt x="7717" y="13134"/>
                    <a:pt x="7847" y="13179"/>
                    <a:pt x="7923" y="13179"/>
                  </a:cubicBezTo>
                  <a:cubicBezTo>
                    <a:pt x="7970" y="13179"/>
                    <a:pt x="7995" y="13162"/>
                    <a:pt x="7978" y="13106"/>
                  </a:cubicBezTo>
                  <a:lnTo>
                    <a:pt x="7978" y="13106"/>
                  </a:lnTo>
                  <a:cubicBezTo>
                    <a:pt x="8101" y="13294"/>
                    <a:pt x="8101" y="13230"/>
                    <a:pt x="8161" y="13418"/>
                  </a:cubicBezTo>
                  <a:cubicBezTo>
                    <a:pt x="8196" y="13364"/>
                    <a:pt x="8226" y="13346"/>
                    <a:pt x="8256" y="13346"/>
                  </a:cubicBezTo>
                  <a:cubicBezTo>
                    <a:pt x="8319" y="13346"/>
                    <a:pt x="8379" y="13427"/>
                    <a:pt x="8474" y="13427"/>
                  </a:cubicBezTo>
                  <a:cubicBezTo>
                    <a:pt x="8492" y="13427"/>
                    <a:pt x="8511" y="13424"/>
                    <a:pt x="8532" y="13418"/>
                  </a:cubicBezTo>
                  <a:cubicBezTo>
                    <a:pt x="8779" y="13601"/>
                    <a:pt x="8532" y="13601"/>
                    <a:pt x="8843" y="13665"/>
                  </a:cubicBezTo>
                  <a:cubicBezTo>
                    <a:pt x="8903" y="13724"/>
                    <a:pt x="8903" y="13724"/>
                    <a:pt x="8843" y="13724"/>
                  </a:cubicBezTo>
                  <a:lnTo>
                    <a:pt x="8720" y="13724"/>
                  </a:lnTo>
                  <a:cubicBezTo>
                    <a:pt x="8794" y="13754"/>
                    <a:pt x="8843" y="13766"/>
                    <a:pt x="8875" y="13766"/>
                  </a:cubicBezTo>
                  <a:cubicBezTo>
                    <a:pt x="8977" y="13766"/>
                    <a:pt x="8918" y="13649"/>
                    <a:pt x="8967" y="13601"/>
                  </a:cubicBezTo>
                  <a:lnTo>
                    <a:pt x="8967" y="13601"/>
                  </a:lnTo>
                  <a:cubicBezTo>
                    <a:pt x="9338" y="13665"/>
                    <a:pt x="9090" y="13724"/>
                    <a:pt x="9214" y="13848"/>
                  </a:cubicBezTo>
                  <a:cubicBezTo>
                    <a:pt x="9379" y="13848"/>
                    <a:pt x="9515" y="13822"/>
                    <a:pt x="9643" y="13822"/>
                  </a:cubicBezTo>
                  <a:cubicBezTo>
                    <a:pt x="9708" y="13822"/>
                    <a:pt x="9770" y="13828"/>
                    <a:pt x="9832" y="13848"/>
                  </a:cubicBezTo>
                  <a:cubicBezTo>
                    <a:pt x="9832" y="13848"/>
                    <a:pt x="9892" y="13848"/>
                    <a:pt x="9832" y="13912"/>
                  </a:cubicBezTo>
                  <a:cubicBezTo>
                    <a:pt x="9870" y="13902"/>
                    <a:pt x="9913" y="13898"/>
                    <a:pt x="9958" y="13898"/>
                  </a:cubicBezTo>
                  <a:cubicBezTo>
                    <a:pt x="10132" y="13898"/>
                    <a:pt x="10353" y="13955"/>
                    <a:pt x="10560" y="13955"/>
                  </a:cubicBezTo>
                  <a:cubicBezTo>
                    <a:pt x="10652" y="13955"/>
                    <a:pt x="10741" y="13944"/>
                    <a:pt x="10821" y="13912"/>
                  </a:cubicBezTo>
                  <a:cubicBezTo>
                    <a:pt x="10832" y="13912"/>
                    <a:pt x="10840" y="13914"/>
                    <a:pt x="10847" y="13917"/>
                  </a:cubicBezTo>
                  <a:lnTo>
                    <a:pt x="10847" y="13917"/>
                  </a:lnTo>
                  <a:cubicBezTo>
                    <a:pt x="10825" y="13854"/>
                    <a:pt x="10836" y="13772"/>
                    <a:pt x="10881" y="13724"/>
                  </a:cubicBezTo>
                  <a:cubicBezTo>
                    <a:pt x="10943" y="13756"/>
                    <a:pt x="11004" y="13756"/>
                    <a:pt x="11051" y="13756"/>
                  </a:cubicBezTo>
                  <a:cubicBezTo>
                    <a:pt x="11097" y="13756"/>
                    <a:pt x="11128" y="13756"/>
                    <a:pt x="11128" y="13789"/>
                  </a:cubicBezTo>
                  <a:cubicBezTo>
                    <a:pt x="11069" y="13789"/>
                    <a:pt x="11069" y="13848"/>
                    <a:pt x="11004" y="13848"/>
                  </a:cubicBezTo>
                  <a:lnTo>
                    <a:pt x="11192" y="13848"/>
                  </a:lnTo>
                  <a:cubicBezTo>
                    <a:pt x="11222" y="13910"/>
                    <a:pt x="11160" y="13910"/>
                    <a:pt x="11091" y="13910"/>
                  </a:cubicBezTo>
                  <a:cubicBezTo>
                    <a:pt x="11022" y="13910"/>
                    <a:pt x="10945" y="13910"/>
                    <a:pt x="10945" y="13972"/>
                  </a:cubicBezTo>
                  <a:cubicBezTo>
                    <a:pt x="11149" y="13972"/>
                    <a:pt x="11356" y="13945"/>
                    <a:pt x="11525" y="13945"/>
                  </a:cubicBezTo>
                  <a:cubicBezTo>
                    <a:pt x="11610" y="13945"/>
                    <a:pt x="11685" y="13952"/>
                    <a:pt x="11746" y="13972"/>
                  </a:cubicBezTo>
                  <a:cubicBezTo>
                    <a:pt x="11766" y="14009"/>
                    <a:pt x="11728" y="14018"/>
                    <a:pt x="11676" y="14018"/>
                  </a:cubicBezTo>
                  <a:cubicBezTo>
                    <a:pt x="11621" y="14018"/>
                    <a:pt x="11550" y="14008"/>
                    <a:pt x="11507" y="14008"/>
                  </a:cubicBezTo>
                  <a:cubicBezTo>
                    <a:pt x="11453" y="14008"/>
                    <a:pt x="11442" y="14024"/>
                    <a:pt x="11563" y="14095"/>
                  </a:cubicBezTo>
                  <a:lnTo>
                    <a:pt x="11192" y="13972"/>
                  </a:lnTo>
                  <a:lnTo>
                    <a:pt x="11192" y="13972"/>
                  </a:lnTo>
                  <a:cubicBezTo>
                    <a:pt x="11316" y="14095"/>
                    <a:pt x="11269" y="14095"/>
                    <a:pt x="11215" y="14095"/>
                  </a:cubicBezTo>
                  <a:cubicBezTo>
                    <a:pt x="11160" y="14095"/>
                    <a:pt x="11098" y="14095"/>
                    <a:pt x="11192" y="14219"/>
                  </a:cubicBezTo>
                  <a:cubicBezTo>
                    <a:pt x="11407" y="14251"/>
                    <a:pt x="11531" y="14251"/>
                    <a:pt x="11655" y="14251"/>
                  </a:cubicBezTo>
                  <a:cubicBezTo>
                    <a:pt x="11778" y="14251"/>
                    <a:pt x="11902" y="14251"/>
                    <a:pt x="12117" y="14283"/>
                  </a:cubicBezTo>
                  <a:cubicBezTo>
                    <a:pt x="12241" y="14219"/>
                    <a:pt x="12117" y="14219"/>
                    <a:pt x="12241" y="14159"/>
                  </a:cubicBezTo>
                  <a:cubicBezTo>
                    <a:pt x="12310" y="14146"/>
                    <a:pt x="12370" y="14139"/>
                    <a:pt x="12421" y="14139"/>
                  </a:cubicBezTo>
                  <a:cubicBezTo>
                    <a:pt x="12774" y="14139"/>
                    <a:pt x="12742" y="14427"/>
                    <a:pt x="12982" y="14427"/>
                  </a:cubicBezTo>
                  <a:cubicBezTo>
                    <a:pt x="13017" y="14427"/>
                    <a:pt x="13058" y="14421"/>
                    <a:pt x="13106" y="14407"/>
                  </a:cubicBezTo>
                  <a:cubicBezTo>
                    <a:pt x="13200" y="14358"/>
                    <a:pt x="13260" y="14241"/>
                    <a:pt x="13416" y="14241"/>
                  </a:cubicBezTo>
                  <a:cubicBezTo>
                    <a:pt x="13466" y="14241"/>
                    <a:pt x="13526" y="14253"/>
                    <a:pt x="13601" y="14283"/>
                  </a:cubicBezTo>
                  <a:lnTo>
                    <a:pt x="13477" y="14407"/>
                  </a:lnTo>
                  <a:cubicBezTo>
                    <a:pt x="13525" y="14413"/>
                    <a:pt x="13566" y="14416"/>
                    <a:pt x="13602" y="14416"/>
                  </a:cubicBezTo>
                  <a:cubicBezTo>
                    <a:pt x="13825" y="14416"/>
                    <a:pt x="13843" y="14307"/>
                    <a:pt x="14015" y="14307"/>
                  </a:cubicBezTo>
                  <a:cubicBezTo>
                    <a:pt x="14066" y="14307"/>
                    <a:pt x="14131" y="14317"/>
                    <a:pt x="14219" y="14342"/>
                  </a:cubicBezTo>
                  <a:cubicBezTo>
                    <a:pt x="14095" y="14407"/>
                    <a:pt x="13848" y="14407"/>
                    <a:pt x="13912" y="14407"/>
                  </a:cubicBezTo>
                  <a:cubicBezTo>
                    <a:pt x="13988" y="14437"/>
                    <a:pt x="14042" y="14449"/>
                    <a:pt x="14082" y="14449"/>
                  </a:cubicBezTo>
                  <a:cubicBezTo>
                    <a:pt x="14204" y="14449"/>
                    <a:pt x="14205" y="14342"/>
                    <a:pt x="14343" y="14342"/>
                  </a:cubicBezTo>
                  <a:lnTo>
                    <a:pt x="14407" y="14466"/>
                  </a:lnTo>
                  <a:lnTo>
                    <a:pt x="15084" y="14466"/>
                  </a:lnTo>
                  <a:cubicBezTo>
                    <a:pt x="15208" y="14466"/>
                    <a:pt x="15332" y="14466"/>
                    <a:pt x="15455" y="14407"/>
                  </a:cubicBezTo>
                  <a:lnTo>
                    <a:pt x="15826" y="14407"/>
                  </a:lnTo>
                  <a:cubicBezTo>
                    <a:pt x="15826" y="14466"/>
                    <a:pt x="15703" y="14466"/>
                    <a:pt x="15826" y="14530"/>
                  </a:cubicBezTo>
                  <a:cubicBezTo>
                    <a:pt x="16009" y="14511"/>
                    <a:pt x="16202" y="14504"/>
                    <a:pt x="16400" y="14504"/>
                  </a:cubicBezTo>
                  <a:cubicBezTo>
                    <a:pt x="16872" y="14504"/>
                    <a:pt x="17369" y="14548"/>
                    <a:pt x="17804" y="14590"/>
                  </a:cubicBezTo>
                  <a:lnTo>
                    <a:pt x="17992" y="14466"/>
                  </a:lnTo>
                  <a:cubicBezTo>
                    <a:pt x="18052" y="14466"/>
                    <a:pt x="18116" y="14530"/>
                    <a:pt x="18052" y="14590"/>
                  </a:cubicBezTo>
                  <a:cubicBezTo>
                    <a:pt x="18299" y="14590"/>
                    <a:pt x="18052" y="14466"/>
                    <a:pt x="18175" y="14407"/>
                  </a:cubicBezTo>
                  <a:cubicBezTo>
                    <a:pt x="18299" y="14407"/>
                    <a:pt x="18363" y="14466"/>
                    <a:pt x="18299" y="14530"/>
                  </a:cubicBezTo>
                  <a:cubicBezTo>
                    <a:pt x="18363" y="14530"/>
                    <a:pt x="18487" y="14466"/>
                    <a:pt x="18611" y="14466"/>
                  </a:cubicBezTo>
                  <a:cubicBezTo>
                    <a:pt x="18794" y="14407"/>
                    <a:pt x="18917" y="14342"/>
                    <a:pt x="19041" y="14342"/>
                  </a:cubicBezTo>
                  <a:cubicBezTo>
                    <a:pt x="19352" y="14283"/>
                    <a:pt x="19659" y="14283"/>
                    <a:pt x="19906" y="14283"/>
                  </a:cubicBezTo>
                  <a:lnTo>
                    <a:pt x="19783" y="14342"/>
                  </a:lnTo>
                  <a:cubicBezTo>
                    <a:pt x="20111" y="14342"/>
                    <a:pt x="20149" y="14149"/>
                    <a:pt x="20369" y="14149"/>
                  </a:cubicBezTo>
                  <a:cubicBezTo>
                    <a:pt x="20397" y="14149"/>
                    <a:pt x="20429" y="14152"/>
                    <a:pt x="20465" y="14159"/>
                  </a:cubicBezTo>
                  <a:lnTo>
                    <a:pt x="20465" y="14159"/>
                  </a:lnTo>
                  <a:cubicBezTo>
                    <a:pt x="20630" y="14159"/>
                    <a:pt x="20793" y="14152"/>
                    <a:pt x="20960" y="14095"/>
                  </a:cubicBezTo>
                  <a:cubicBezTo>
                    <a:pt x="21207" y="14095"/>
                    <a:pt x="21390" y="14036"/>
                    <a:pt x="21514" y="14036"/>
                  </a:cubicBezTo>
                  <a:cubicBezTo>
                    <a:pt x="21884" y="13972"/>
                    <a:pt x="22255" y="13912"/>
                    <a:pt x="22567" y="13912"/>
                  </a:cubicBezTo>
                  <a:cubicBezTo>
                    <a:pt x="22567" y="13848"/>
                    <a:pt x="22750" y="13789"/>
                    <a:pt x="22938" y="13789"/>
                  </a:cubicBezTo>
                  <a:cubicBezTo>
                    <a:pt x="23121" y="13724"/>
                    <a:pt x="23244" y="13724"/>
                    <a:pt x="23244" y="13601"/>
                  </a:cubicBezTo>
                  <a:lnTo>
                    <a:pt x="23680" y="13601"/>
                  </a:lnTo>
                  <a:cubicBezTo>
                    <a:pt x="23719" y="13601"/>
                    <a:pt x="23761" y="13629"/>
                    <a:pt x="23802" y="13629"/>
                  </a:cubicBezTo>
                  <a:cubicBezTo>
                    <a:pt x="23823" y="13629"/>
                    <a:pt x="23843" y="13622"/>
                    <a:pt x="23863" y="13601"/>
                  </a:cubicBezTo>
                  <a:lnTo>
                    <a:pt x="24174" y="13601"/>
                  </a:lnTo>
                  <a:cubicBezTo>
                    <a:pt x="24357" y="13541"/>
                    <a:pt x="24357" y="13353"/>
                    <a:pt x="24545" y="13294"/>
                  </a:cubicBezTo>
                  <a:lnTo>
                    <a:pt x="24604" y="13418"/>
                  </a:lnTo>
                  <a:lnTo>
                    <a:pt x="24852" y="13230"/>
                  </a:lnTo>
                  <a:lnTo>
                    <a:pt x="25040" y="13294"/>
                  </a:lnTo>
                  <a:cubicBezTo>
                    <a:pt x="25040" y="13294"/>
                    <a:pt x="25099" y="13294"/>
                    <a:pt x="25163" y="13230"/>
                  </a:cubicBezTo>
                  <a:cubicBezTo>
                    <a:pt x="25099" y="13230"/>
                    <a:pt x="25040" y="13230"/>
                    <a:pt x="25040" y="13170"/>
                  </a:cubicBezTo>
                  <a:cubicBezTo>
                    <a:pt x="25186" y="13097"/>
                    <a:pt x="25396" y="13067"/>
                    <a:pt x="25543" y="13067"/>
                  </a:cubicBezTo>
                  <a:cubicBezTo>
                    <a:pt x="25645" y="13067"/>
                    <a:pt x="25717" y="13082"/>
                    <a:pt x="25717" y="13106"/>
                  </a:cubicBezTo>
                  <a:cubicBezTo>
                    <a:pt x="25964" y="12982"/>
                    <a:pt x="26152" y="12859"/>
                    <a:pt x="26335" y="12735"/>
                  </a:cubicBezTo>
                  <a:lnTo>
                    <a:pt x="26335" y="12735"/>
                  </a:lnTo>
                  <a:cubicBezTo>
                    <a:pt x="26335" y="12799"/>
                    <a:pt x="26212" y="12859"/>
                    <a:pt x="26152" y="12923"/>
                  </a:cubicBezTo>
                  <a:cubicBezTo>
                    <a:pt x="26237" y="12855"/>
                    <a:pt x="26285" y="12834"/>
                    <a:pt x="26314" y="12834"/>
                  </a:cubicBezTo>
                  <a:cubicBezTo>
                    <a:pt x="26361" y="12834"/>
                    <a:pt x="26362" y="12889"/>
                    <a:pt x="26397" y="12889"/>
                  </a:cubicBezTo>
                  <a:cubicBezTo>
                    <a:pt x="26419" y="12889"/>
                    <a:pt x="26455" y="12868"/>
                    <a:pt x="26523" y="12799"/>
                  </a:cubicBezTo>
                  <a:lnTo>
                    <a:pt x="26523" y="12676"/>
                  </a:lnTo>
                  <a:cubicBezTo>
                    <a:pt x="26647" y="12676"/>
                    <a:pt x="26771" y="12676"/>
                    <a:pt x="26894" y="12612"/>
                  </a:cubicBezTo>
                  <a:cubicBezTo>
                    <a:pt x="26954" y="12612"/>
                    <a:pt x="27077" y="12552"/>
                    <a:pt x="27142" y="12552"/>
                  </a:cubicBezTo>
                  <a:cubicBezTo>
                    <a:pt x="27201" y="12488"/>
                    <a:pt x="27265" y="12429"/>
                    <a:pt x="27324" y="12429"/>
                  </a:cubicBezTo>
                  <a:lnTo>
                    <a:pt x="27324" y="12552"/>
                  </a:lnTo>
                  <a:cubicBezTo>
                    <a:pt x="27572" y="12429"/>
                    <a:pt x="27760" y="12305"/>
                    <a:pt x="28007" y="12181"/>
                  </a:cubicBezTo>
                  <a:cubicBezTo>
                    <a:pt x="28254" y="12058"/>
                    <a:pt x="28502" y="11934"/>
                    <a:pt x="28808" y="11810"/>
                  </a:cubicBezTo>
                  <a:cubicBezTo>
                    <a:pt x="28561" y="11810"/>
                    <a:pt x="28561" y="11687"/>
                    <a:pt x="28684" y="11622"/>
                  </a:cubicBezTo>
                  <a:lnTo>
                    <a:pt x="28684" y="11622"/>
                  </a:lnTo>
                  <a:lnTo>
                    <a:pt x="28808" y="11687"/>
                  </a:lnTo>
                  <a:cubicBezTo>
                    <a:pt x="28830" y="11644"/>
                    <a:pt x="28816" y="11638"/>
                    <a:pt x="28794" y="11638"/>
                  </a:cubicBezTo>
                  <a:cubicBezTo>
                    <a:pt x="28785" y="11638"/>
                    <a:pt x="28775" y="11639"/>
                    <a:pt x="28766" y="11639"/>
                  </a:cubicBezTo>
                  <a:cubicBezTo>
                    <a:pt x="28733" y="11639"/>
                    <a:pt x="28715" y="11625"/>
                    <a:pt x="28808" y="11499"/>
                  </a:cubicBezTo>
                  <a:cubicBezTo>
                    <a:pt x="28842" y="11488"/>
                    <a:pt x="28869" y="11483"/>
                    <a:pt x="28891" y="11483"/>
                  </a:cubicBezTo>
                  <a:cubicBezTo>
                    <a:pt x="28992" y="11483"/>
                    <a:pt x="28974" y="11585"/>
                    <a:pt x="28872" y="11687"/>
                  </a:cubicBezTo>
                  <a:lnTo>
                    <a:pt x="29120" y="11499"/>
                  </a:lnTo>
                  <a:lnTo>
                    <a:pt x="29120" y="11622"/>
                  </a:lnTo>
                  <a:cubicBezTo>
                    <a:pt x="29179" y="11499"/>
                    <a:pt x="29550" y="11563"/>
                    <a:pt x="29614" y="11316"/>
                  </a:cubicBezTo>
                  <a:lnTo>
                    <a:pt x="29674" y="11375"/>
                  </a:lnTo>
                  <a:cubicBezTo>
                    <a:pt x="30168" y="11069"/>
                    <a:pt x="30356" y="10881"/>
                    <a:pt x="30727" y="10633"/>
                  </a:cubicBezTo>
                  <a:cubicBezTo>
                    <a:pt x="30663" y="10510"/>
                    <a:pt x="30851" y="10450"/>
                    <a:pt x="30910" y="10262"/>
                  </a:cubicBezTo>
                  <a:cubicBezTo>
                    <a:pt x="31222" y="10079"/>
                    <a:pt x="31592" y="9892"/>
                    <a:pt x="31840" y="9521"/>
                  </a:cubicBezTo>
                  <a:cubicBezTo>
                    <a:pt x="32023" y="9214"/>
                    <a:pt x="31840" y="9397"/>
                    <a:pt x="31899" y="9214"/>
                  </a:cubicBezTo>
                  <a:cubicBezTo>
                    <a:pt x="31899" y="9214"/>
                    <a:pt x="32023" y="9150"/>
                    <a:pt x="32087" y="9090"/>
                  </a:cubicBezTo>
                  <a:cubicBezTo>
                    <a:pt x="32121" y="9053"/>
                    <a:pt x="32136" y="9018"/>
                    <a:pt x="32142" y="9018"/>
                  </a:cubicBezTo>
                  <a:cubicBezTo>
                    <a:pt x="32146" y="9018"/>
                    <a:pt x="32146" y="9038"/>
                    <a:pt x="32146" y="9090"/>
                  </a:cubicBezTo>
                  <a:cubicBezTo>
                    <a:pt x="32211" y="8967"/>
                    <a:pt x="32270" y="8843"/>
                    <a:pt x="32270" y="8719"/>
                  </a:cubicBezTo>
                  <a:cubicBezTo>
                    <a:pt x="32334" y="8655"/>
                    <a:pt x="32334" y="8596"/>
                    <a:pt x="32334" y="8532"/>
                  </a:cubicBezTo>
                  <a:cubicBezTo>
                    <a:pt x="32334" y="8472"/>
                    <a:pt x="32334" y="8472"/>
                    <a:pt x="32394" y="8408"/>
                  </a:cubicBezTo>
                  <a:cubicBezTo>
                    <a:pt x="32394" y="8161"/>
                    <a:pt x="32394" y="7978"/>
                    <a:pt x="32334" y="7607"/>
                  </a:cubicBezTo>
                  <a:cubicBezTo>
                    <a:pt x="32282" y="7655"/>
                    <a:pt x="32272" y="7746"/>
                    <a:pt x="32238" y="7746"/>
                  </a:cubicBezTo>
                  <a:cubicBezTo>
                    <a:pt x="32231" y="7746"/>
                    <a:pt x="32222" y="7741"/>
                    <a:pt x="32211" y="7730"/>
                  </a:cubicBezTo>
                  <a:cubicBezTo>
                    <a:pt x="32211" y="7607"/>
                    <a:pt x="32211" y="7483"/>
                    <a:pt x="32270" y="7483"/>
                  </a:cubicBezTo>
                  <a:lnTo>
                    <a:pt x="32334" y="7483"/>
                  </a:lnTo>
                  <a:cubicBezTo>
                    <a:pt x="32146" y="7112"/>
                    <a:pt x="32087" y="6677"/>
                    <a:pt x="32023" y="6306"/>
                  </a:cubicBezTo>
                  <a:cubicBezTo>
                    <a:pt x="31899" y="5876"/>
                    <a:pt x="31775" y="5505"/>
                    <a:pt x="31528" y="5317"/>
                  </a:cubicBezTo>
                  <a:lnTo>
                    <a:pt x="31528" y="5381"/>
                  </a:lnTo>
                  <a:lnTo>
                    <a:pt x="31469" y="5258"/>
                  </a:lnTo>
                  <a:lnTo>
                    <a:pt x="31345" y="5134"/>
                  </a:lnTo>
                  <a:lnTo>
                    <a:pt x="31098" y="4946"/>
                  </a:lnTo>
                  <a:cubicBezTo>
                    <a:pt x="31034" y="4822"/>
                    <a:pt x="31098" y="4822"/>
                    <a:pt x="31157" y="4822"/>
                  </a:cubicBezTo>
                  <a:cubicBezTo>
                    <a:pt x="31189" y="4855"/>
                    <a:pt x="31220" y="4871"/>
                    <a:pt x="31236" y="4871"/>
                  </a:cubicBezTo>
                  <a:cubicBezTo>
                    <a:pt x="31251" y="4871"/>
                    <a:pt x="31251" y="4855"/>
                    <a:pt x="31222" y="4822"/>
                  </a:cubicBezTo>
                  <a:lnTo>
                    <a:pt x="30910" y="4516"/>
                  </a:lnTo>
                  <a:cubicBezTo>
                    <a:pt x="30786" y="4392"/>
                    <a:pt x="30727" y="4328"/>
                    <a:pt x="30663" y="4204"/>
                  </a:cubicBezTo>
                  <a:cubicBezTo>
                    <a:pt x="30603" y="4081"/>
                    <a:pt x="30480" y="4021"/>
                    <a:pt x="30415" y="3957"/>
                  </a:cubicBezTo>
                  <a:cubicBezTo>
                    <a:pt x="30356" y="3898"/>
                    <a:pt x="30356" y="3833"/>
                    <a:pt x="30292" y="3774"/>
                  </a:cubicBezTo>
                  <a:cubicBezTo>
                    <a:pt x="30232" y="3774"/>
                    <a:pt x="30168" y="3710"/>
                    <a:pt x="30109" y="3710"/>
                  </a:cubicBezTo>
                  <a:cubicBezTo>
                    <a:pt x="30109" y="3586"/>
                    <a:pt x="30045" y="3462"/>
                    <a:pt x="29921" y="3339"/>
                  </a:cubicBezTo>
                  <a:lnTo>
                    <a:pt x="29738" y="3156"/>
                  </a:lnTo>
                  <a:cubicBezTo>
                    <a:pt x="29674" y="3091"/>
                    <a:pt x="29550" y="3032"/>
                    <a:pt x="29491" y="2968"/>
                  </a:cubicBezTo>
                  <a:cubicBezTo>
                    <a:pt x="29179" y="2721"/>
                    <a:pt x="28808" y="2538"/>
                    <a:pt x="28625" y="2290"/>
                  </a:cubicBezTo>
                  <a:lnTo>
                    <a:pt x="28625" y="2414"/>
                  </a:lnTo>
                  <a:cubicBezTo>
                    <a:pt x="28502" y="2350"/>
                    <a:pt x="28502" y="2290"/>
                    <a:pt x="28437" y="2226"/>
                  </a:cubicBezTo>
                  <a:lnTo>
                    <a:pt x="28437" y="2226"/>
                  </a:lnTo>
                  <a:cubicBezTo>
                    <a:pt x="28437" y="2226"/>
                    <a:pt x="28501" y="2350"/>
                    <a:pt x="28437" y="2350"/>
                  </a:cubicBezTo>
                  <a:cubicBezTo>
                    <a:pt x="27883" y="2043"/>
                    <a:pt x="27324" y="1731"/>
                    <a:pt x="26771" y="1484"/>
                  </a:cubicBezTo>
                  <a:cubicBezTo>
                    <a:pt x="26212" y="1237"/>
                    <a:pt x="25658" y="930"/>
                    <a:pt x="25040" y="742"/>
                  </a:cubicBezTo>
                  <a:cubicBezTo>
                    <a:pt x="24983" y="726"/>
                    <a:pt x="24937" y="720"/>
                    <a:pt x="24896" y="720"/>
                  </a:cubicBezTo>
                  <a:cubicBezTo>
                    <a:pt x="24697" y="720"/>
                    <a:pt x="24665" y="884"/>
                    <a:pt x="24490" y="884"/>
                  </a:cubicBezTo>
                  <a:cubicBezTo>
                    <a:pt x="24427" y="884"/>
                    <a:pt x="24347" y="863"/>
                    <a:pt x="24234" y="807"/>
                  </a:cubicBezTo>
                  <a:lnTo>
                    <a:pt x="24421" y="683"/>
                  </a:lnTo>
                  <a:cubicBezTo>
                    <a:pt x="24174" y="683"/>
                    <a:pt x="23927" y="619"/>
                    <a:pt x="23739" y="619"/>
                  </a:cubicBezTo>
                  <a:cubicBezTo>
                    <a:pt x="23492" y="559"/>
                    <a:pt x="23244" y="559"/>
                    <a:pt x="23061" y="495"/>
                  </a:cubicBezTo>
                  <a:cubicBezTo>
                    <a:pt x="22626" y="436"/>
                    <a:pt x="22132" y="371"/>
                    <a:pt x="21701" y="371"/>
                  </a:cubicBezTo>
                  <a:cubicBezTo>
                    <a:pt x="21761" y="371"/>
                    <a:pt x="21761" y="312"/>
                    <a:pt x="21884" y="312"/>
                  </a:cubicBezTo>
                  <a:cubicBezTo>
                    <a:pt x="21806" y="259"/>
                    <a:pt x="21672" y="240"/>
                    <a:pt x="21538" y="240"/>
                  </a:cubicBezTo>
                  <a:cubicBezTo>
                    <a:pt x="21358" y="240"/>
                    <a:pt x="21180" y="275"/>
                    <a:pt x="21143" y="312"/>
                  </a:cubicBezTo>
                  <a:cubicBezTo>
                    <a:pt x="21019" y="312"/>
                    <a:pt x="21143" y="248"/>
                    <a:pt x="21083" y="248"/>
                  </a:cubicBezTo>
                  <a:cubicBezTo>
                    <a:pt x="21032" y="214"/>
                    <a:pt x="20972" y="204"/>
                    <a:pt x="20910" y="204"/>
                  </a:cubicBezTo>
                  <a:cubicBezTo>
                    <a:pt x="20808" y="204"/>
                    <a:pt x="20701" y="233"/>
                    <a:pt x="20624" y="233"/>
                  </a:cubicBezTo>
                  <a:cubicBezTo>
                    <a:pt x="20578" y="233"/>
                    <a:pt x="20542" y="222"/>
                    <a:pt x="20524" y="188"/>
                  </a:cubicBezTo>
                  <a:lnTo>
                    <a:pt x="20589" y="188"/>
                  </a:lnTo>
                  <a:cubicBezTo>
                    <a:pt x="20526" y="188"/>
                    <a:pt x="20382" y="172"/>
                    <a:pt x="20272" y="172"/>
                  </a:cubicBezTo>
                  <a:cubicBezTo>
                    <a:pt x="20167" y="172"/>
                    <a:pt x="20093" y="187"/>
                    <a:pt x="20154" y="248"/>
                  </a:cubicBezTo>
                  <a:cubicBezTo>
                    <a:pt x="20000" y="218"/>
                    <a:pt x="19846" y="218"/>
                    <a:pt x="19699" y="218"/>
                  </a:cubicBezTo>
                  <a:cubicBezTo>
                    <a:pt x="19551" y="218"/>
                    <a:pt x="19412" y="218"/>
                    <a:pt x="19288" y="188"/>
                  </a:cubicBezTo>
                  <a:cubicBezTo>
                    <a:pt x="19234" y="225"/>
                    <a:pt x="19165" y="234"/>
                    <a:pt x="19091" y="234"/>
                  </a:cubicBezTo>
                  <a:cubicBezTo>
                    <a:pt x="19011" y="234"/>
                    <a:pt x="18926" y="223"/>
                    <a:pt x="18854" y="223"/>
                  </a:cubicBezTo>
                  <a:cubicBezTo>
                    <a:pt x="18766" y="223"/>
                    <a:pt x="18695" y="239"/>
                    <a:pt x="18670" y="312"/>
                  </a:cubicBezTo>
                  <a:cubicBezTo>
                    <a:pt x="18670" y="194"/>
                    <a:pt x="18449" y="150"/>
                    <a:pt x="18225" y="150"/>
                  </a:cubicBezTo>
                  <a:cubicBezTo>
                    <a:pt x="18109" y="150"/>
                    <a:pt x="17992" y="161"/>
                    <a:pt x="17904" y="180"/>
                  </a:cubicBezTo>
                  <a:lnTo>
                    <a:pt x="17904" y="180"/>
                  </a:lnTo>
                  <a:cubicBezTo>
                    <a:pt x="17900" y="161"/>
                    <a:pt x="17758" y="111"/>
                    <a:pt x="17804" y="65"/>
                  </a:cubicBezTo>
                  <a:cubicBezTo>
                    <a:pt x="17557" y="65"/>
                    <a:pt x="17374" y="124"/>
                    <a:pt x="17374" y="188"/>
                  </a:cubicBezTo>
                  <a:cubicBezTo>
                    <a:pt x="17272" y="120"/>
                    <a:pt x="17160" y="99"/>
                    <a:pt x="17047" y="99"/>
                  </a:cubicBezTo>
                  <a:cubicBezTo>
                    <a:pt x="16866" y="99"/>
                    <a:pt x="16683" y="154"/>
                    <a:pt x="16538" y="154"/>
                  </a:cubicBezTo>
                  <a:cubicBezTo>
                    <a:pt x="16448" y="154"/>
                    <a:pt x="16373" y="133"/>
                    <a:pt x="16321" y="65"/>
                  </a:cubicBezTo>
                  <a:cubicBezTo>
                    <a:pt x="15643" y="124"/>
                    <a:pt x="14961" y="188"/>
                    <a:pt x="14343" y="188"/>
                  </a:cubicBezTo>
                  <a:cubicBezTo>
                    <a:pt x="14375" y="95"/>
                    <a:pt x="14545" y="95"/>
                    <a:pt x="14708" y="95"/>
                  </a:cubicBezTo>
                  <a:cubicBezTo>
                    <a:pt x="14871" y="95"/>
                    <a:pt x="15025" y="95"/>
                    <a:pt x="15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9871;p62">
              <a:extLst>
                <a:ext uri="{FF2B5EF4-FFF2-40B4-BE49-F238E27FC236}">
                  <a16:creationId xmlns:a16="http://schemas.microsoft.com/office/drawing/2014/main" id="{C0FA2AEF-E0B4-4BEE-A808-5B0B2B5CB009}"/>
                </a:ext>
              </a:extLst>
            </p:cNvPr>
            <p:cNvSpPr/>
            <p:nvPr/>
          </p:nvSpPr>
          <p:spPr>
            <a:xfrm>
              <a:off x="5377850" y="2759150"/>
              <a:ext cx="1500" cy="25"/>
            </a:xfrm>
            <a:custGeom>
              <a:avLst/>
              <a:gdLst/>
              <a:ahLst/>
              <a:cxnLst/>
              <a:rect l="l" t="t" r="r" b="b"/>
              <a:pathLst>
                <a:path w="60" h="1" extrusionOk="0">
                  <a:moveTo>
                    <a:pt x="0" y="0"/>
                  </a:moveTo>
                  <a:lnTo>
                    <a:pt x="0" y="0"/>
                  </a:lnTo>
                  <a:lnTo>
                    <a:pt x="0" y="0"/>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872;p62">
              <a:extLst>
                <a:ext uri="{FF2B5EF4-FFF2-40B4-BE49-F238E27FC236}">
                  <a16:creationId xmlns:a16="http://schemas.microsoft.com/office/drawing/2014/main" id="{3EF4430E-6E9B-481D-A17C-9ECCD9A3FC14}"/>
                </a:ext>
              </a:extLst>
            </p:cNvPr>
            <p:cNvSpPr/>
            <p:nvPr/>
          </p:nvSpPr>
          <p:spPr>
            <a:xfrm>
              <a:off x="5040925" y="2511875"/>
              <a:ext cx="1500" cy="25"/>
            </a:xfrm>
            <a:custGeom>
              <a:avLst/>
              <a:gdLst/>
              <a:ahLst/>
              <a:cxnLst/>
              <a:rect l="l" t="t" r="r" b="b"/>
              <a:pathLst>
                <a:path w="60" h="1" extrusionOk="0">
                  <a:moveTo>
                    <a:pt x="60" y="0"/>
                  </a:moveTo>
                  <a:lnTo>
                    <a:pt x="60"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873;p62">
              <a:extLst>
                <a:ext uri="{FF2B5EF4-FFF2-40B4-BE49-F238E27FC236}">
                  <a16:creationId xmlns:a16="http://schemas.microsoft.com/office/drawing/2014/main" id="{D9B5F897-58C3-4E8F-A424-CB963B200909}"/>
                </a:ext>
              </a:extLst>
            </p:cNvPr>
            <p:cNvSpPr/>
            <p:nvPr/>
          </p:nvSpPr>
          <p:spPr>
            <a:xfrm>
              <a:off x="5615850" y="2751475"/>
              <a:ext cx="1500" cy="1500"/>
            </a:xfrm>
            <a:custGeom>
              <a:avLst/>
              <a:gdLst/>
              <a:ahLst/>
              <a:cxnLst/>
              <a:rect l="l" t="t" r="r" b="b"/>
              <a:pathLst>
                <a:path w="60" h="60" extrusionOk="0">
                  <a:moveTo>
                    <a:pt x="59" y="1"/>
                  </a:moveTo>
                  <a:lnTo>
                    <a:pt x="0" y="60"/>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874;p62">
              <a:extLst>
                <a:ext uri="{FF2B5EF4-FFF2-40B4-BE49-F238E27FC236}">
                  <a16:creationId xmlns:a16="http://schemas.microsoft.com/office/drawing/2014/main" id="{765F4DEB-DE0C-4D83-815C-E2BA144BDA2E}"/>
                </a:ext>
              </a:extLst>
            </p:cNvPr>
            <p:cNvSpPr/>
            <p:nvPr/>
          </p:nvSpPr>
          <p:spPr>
            <a:xfrm>
              <a:off x="5003825" y="258457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875;p62">
              <a:extLst>
                <a:ext uri="{FF2B5EF4-FFF2-40B4-BE49-F238E27FC236}">
                  <a16:creationId xmlns:a16="http://schemas.microsoft.com/office/drawing/2014/main" id="{B777A9E0-ACA9-4277-8535-573415A8A357}"/>
                </a:ext>
              </a:extLst>
            </p:cNvPr>
            <p:cNvSpPr/>
            <p:nvPr/>
          </p:nvSpPr>
          <p:spPr>
            <a:xfrm>
              <a:off x="5008400" y="2620050"/>
              <a:ext cx="25" cy="4725"/>
            </a:xfrm>
            <a:custGeom>
              <a:avLst/>
              <a:gdLst/>
              <a:ahLst/>
              <a:cxnLst/>
              <a:rect l="l" t="t" r="r" b="b"/>
              <a:pathLst>
                <a:path w="1" h="189" extrusionOk="0">
                  <a:moveTo>
                    <a:pt x="1" y="1"/>
                  </a:moveTo>
                  <a:lnTo>
                    <a:pt x="1" y="1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876;p62">
              <a:extLst>
                <a:ext uri="{FF2B5EF4-FFF2-40B4-BE49-F238E27FC236}">
                  <a16:creationId xmlns:a16="http://schemas.microsoft.com/office/drawing/2014/main" id="{01B15CF8-A2D5-4318-8882-A8A76F642E04}"/>
                </a:ext>
              </a:extLst>
            </p:cNvPr>
            <p:cNvSpPr/>
            <p:nvPr/>
          </p:nvSpPr>
          <p:spPr>
            <a:xfrm>
              <a:off x="5014600" y="2647875"/>
              <a:ext cx="1625" cy="25"/>
            </a:xfrm>
            <a:custGeom>
              <a:avLst/>
              <a:gdLst/>
              <a:ahLst/>
              <a:cxnLst/>
              <a:rect l="l" t="t" r="r" b="b"/>
              <a:pathLst>
                <a:path w="65" h="1" extrusionOk="0">
                  <a:moveTo>
                    <a:pt x="0" y="0"/>
                  </a:moveTo>
                  <a:lnTo>
                    <a:pt x="65" y="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877;p62">
              <a:extLst>
                <a:ext uri="{FF2B5EF4-FFF2-40B4-BE49-F238E27FC236}">
                  <a16:creationId xmlns:a16="http://schemas.microsoft.com/office/drawing/2014/main" id="{0962F00F-564C-405E-8A6E-BB7A9E1BDC3E}"/>
                </a:ext>
              </a:extLst>
            </p:cNvPr>
            <p:cNvSpPr/>
            <p:nvPr/>
          </p:nvSpPr>
          <p:spPr>
            <a:xfrm>
              <a:off x="5303650" y="2416450"/>
              <a:ext cx="3475" cy="1225"/>
            </a:xfrm>
            <a:custGeom>
              <a:avLst/>
              <a:gdLst/>
              <a:ahLst/>
              <a:cxnLst/>
              <a:rect l="l" t="t" r="r" b="b"/>
              <a:pathLst>
                <a:path w="139" h="49" extrusionOk="0">
                  <a:moveTo>
                    <a:pt x="123" y="1"/>
                  </a:moveTo>
                  <a:cubicBezTo>
                    <a:pt x="108" y="1"/>
                    <a:pt x="63" y="17"/>
                    <a:pt x="1" y="49"/>
                  </a:cubicBezTo>
                  <a:lnTo>
                    <a:pt x="60" y="49"/>
                  </a:lnTo>
                  <a:cubicBezTo>
                    <a:pt x="122" y="17"/>
                    <a:pt x="138" y="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878;p62">
              <a:extLst>
                <a:ext uri="{FF2B5EF4-FFF2-40B4-BE49-F238E27FC236}">
                  <a16:creationId xmlns:a16="http://schemas.microsoft.com/office/drawing/2014/main" id="{369BB141-9C23-4AD3-8494-EDD0633EE20B}"/>
                </a:ext>
              </a:extLst>
            </p:cNvPr>
            <p:cNvSpPr/>
            <p:nvPr/>
          </p:nvSpPr>
          <p:spPr>
            <a:xfrm>
              <a:off x="5176925" y="2433125"/>
              <a:ext cx="3125" cy="3100"/>
            </a:xfrm>
            <a:custGeom>
              <a:avLst/>
              <a:gdLst/>
              <a:ahLst/>
              <a:cxnLst/>
              <a:rect l="l" t="t" r="r" b="b"/>
              <a:pathLst>
                <a:path w="125" h="124" extrusionOk="0">
                  <a:moveTo>
                    <a:pt x="124" y="0"/>
                  </a:moveTo>
                  <a:cubicBezTo>
                    <a:pt x="60" y="59"/>
                    <a:pt x="1" y="59"/>
                    <a:pt x="1"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879;p62">
              <a:extLst>
                <a:ext uri="{FF2B5EF4-FFF2-40B4-BE49-F238E27FC236}">
                  <a16:creationId xmlns:a16="http://schemas.microsoft.com/office/drawing/2014/main" id="{161C7E7B-9FDA-4196-BFC3-67E900350CDA}"/>
                </a:ext>
              </a:extLst>
            </p:cNvPr>
            <p:cNvSpPr/>
            <p:nvPr/>
          </p:nvSpPr>
          <p:spPr>
            <a:xfrm>
              <a:off x="5447325" y="2417650"/>
              <a:ext cx="1625" cy="25"/>
            </a:xfrm>
            <a:custGeom>
              <a:avLst/>
              <a:gdLst/>
              <a:ahLst/>
              <a:cxnLst/>
              <a:rect l="l" t="t" r="r" b="b"/>
              <a:pathLst>
                <a:path w="65" h="1" extrusionOk="0">
                  <a:moveTo>
                    <a:pt x="0" y="1"/>
                  </a:moveTo>
                  <a:lnTo>
                    <a:pt x="0"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880;p62">
              <a:extLst>
                <a:ext uri="{FF2B5EF4-FFF2-40B4-BE49-F238E27FC236}">
                  <a16:creationId xmlns:a16="http://schemas.microsoft.com/office/drawing/2014/main" id="{B57E07D0-446C-40BB-AE02-C9E3597A29C3}"/>
                </a:ext>
              </a:extLst>
            </p:cNvPr>
            <p:cNvSpPr/>
            <p:nvPr/>
          </p:nvSpPr>
          <p:spPr>
            <a:xfrm>
              <a:off x="5180025" y="2433125"/>
              <a:ext cx="6200" cy="25"/>
            </a:xfrm>
            <a:custGeom>
              <a:avLst/>
              <a:gdLst/>
              <a:ahLst/>
              <a:cxnLst/>
              <a:rect l="l" t="t" r="r" b="b"/>
              <a:pathLst>
                <a:path w="248" h="1" extrusionOk="0">
                  <a:moveTo>
                    <a:pt x="248"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881;p62">
              <a:extLst>
                <a:ext uri="{FF2B5EF4-FFF2-40B4-BE49-F238E27FC236}">
                  <a16:creationId xmlns:a16="http://schemas.microsoft.com/office/drawing/2014/main" id="{771100DF-18D5-4CB6-A2D6-0785EA408221}"/>
                </a:ext>
              </a:extLst>
            </p:cNvPr>
            <p:cNvSpPr/>
            <p:nvPr/>
          </p:nvSpPr>
          <p:spPr>
            <a:xfrm>
              <a:off x="5085675" y="274370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882;p62">
              <a:extLst>
                <a:ext uri="{FF2B5EF4-FFF2-40B4-BE49-F238E27FC236}">
                  <a16:creationId xmlns:a16="http://schemas.microsoft.com/office/drawing/2014/main" id="{D590741B-3ADF-4358-AE22-8F68E5E714C6}"/>
                </a:ext>
              </a:extLst>
            </p:cNvPr>
            <p:cNvSpPr/>
            <p:nvPr/>
          </p:nvSpPr>
          <p:spPr>
            <a:xfrm>
              <a:off x="5087300" y="2743700"/>
              <a:ext cx="1500" cy="1625"/>
            </a:xfrm>
            <a:custGeom>
              <a:avLst/>
              <a:gdLst/>
              <a:ahLst/>
              <a:cxnLst/>
              <a:rect l="l" t="t" r="r" b="b"/>
              <a:pathLst>
                <a:path w="60" h="65" extrusionOk="0">
                  <a:moveTo>
                    <a:pt x="0" y="0"/>
                  </a:moveTo>
                  <a:lnTo>
                    <a:pt x="6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883;p62">
              <a:extLst>
                <a:ext uri="{FF2B5EF4-FFF2-40B4-BE49-F238E27FC236}">
                  <a16:creationId xmlns:a16="http://schemas.microsoft.com/office/drawing/2014/main" id="{8635D2A7-1045-493D-8B0B-D4F6956C19C9}"/>
                </a:ext>
              </a:extLst>
            </p:cNvPr>
            <p:cNvSpPr/>
            <p:nvPr/>
          </p:nvSpPr>
          <p:spPr>
            <a:xfrm>
              <a:off x="5088775" y="2745300"/>
              <a:ext cx="3125" cy="1500"/>
            </a:xfrm>
            <a:custGeom>
              <a:avLst/>
              <a:gdLst/>
              <a:ahLst/>
              <a:cxnLst/>
              <a:rect l="l" t="t" r="r" b="b"/>
              <a:pathLst>
                <a:path w="125" h="60" extrusionOk="0">
                  <a:moveTo>
                    <a:pt x="1" y="0"/>
                  </a:moveTo>
                  <a:cubicBezTo>
                    <a:pt x="1" y="0"/>
                    <a:pt x="65"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884;p62">
              <a:extLst>
                <a:ext uri="{FF2B5EF4-FFF2-40B4-BE49-F238E27FC236}">
                  <a16:creationId xmlns:a16="http://schemas.microsoft.com/office/drawing/2014/main" id="{5773CF82-8E34-46E7-B946-DE616ECB1D8E}"/>
                </a:ext>
              </a:extLst>
            </p:cNvPr>
            <p:cNvSpPr/>
            <p:nvPr/>
          </p:nvSpPr>
          <p:spPr>
            <a:xfrm>
              <a:off x="5059475" y="271747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885;p62">
              <a:extLst>
                <a:ext uri="{FF2B5EF4-FFF2-40B4-BE49-F238E27FC236}">
                  <a16:creationId xmlns:a16="http://schemas.microsoft.com/office/drawing/2014/main" id="{76709473-B72F-4D6D-9026-98B39F9C956F}"/>
                </a:ext>
              </a:extLst>
            </p:cNvPr>
            <p:cNvSpPr/>
            <p:nvPr/>
          </p:nvSpPr>
          <p:spPr>
            <a:xfrm>
              <a:off x="5053300" y="2708200"/>
              <a:ext cx="6200" cy="9300"/>
            </a:xfrm>
            <a:custGeom>
              <a:avLst/>
              <a:gdLst/>
              <a:ahLst/>
              <a:cxnLst/>
              <a:rect l="l" t="t" r="r" b="b"/>
              <a:pathLst>
                <a:path w="248" h="372" extrusionOk="0">
                  <a:moveTo>
                    <a:pt x="0" y="1"/>
                  </a:moveTo>
                  <a:lnTo>
                    <a:pt x="0" y="1"/>
                  </a:lnTo>
                  <a:cubicBezTo>
                    <a:pt x="55" y="115"/>
                    <a:pt x="114" y="281"/>
                    <a:pt x="221" y="356"/>
                  </a:cubicBezTo>
                  <a:lnTo>
                    <a:pt x="221" y="356"/>
                  </a:lnTo>
                  <a:cubicBezTo>
                    <a:pt x="166" y="291"/>
                    <a:pt x="107" y="52"/>
                    <a:pt x="0" y="1"/>
                  </a:cubicBezTo>
                  <a:close/>
                  <a:moveTo>
                    <a:pt x="221" y="356"/>
                  </a:moveTo>
                  <a:lnTo>
                    <a:pt x="221" y="356"/>
                  </a:lnTo>
                  <a:cubicBezTo>
                    <a:pt x="230" y="366"/>
                    <a:pt x="239" y="372"/>
                    <a:pt x="247" y="372"/>
                  </a:cubicBezTo>
                  <a:cubicBezTo>
                    <a:pt x="238" y="367"/>
                    <a:pt x="230" y="362"/>
                    <a:pt x="221" y="3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886;p62">
              <a:extLst>
                <a:ext uri="{FF2B5EF4-FFF2-40B4-BE49-F238E27FC236}">
                  <a16:creationId xmlns:a16="http://schemas.microsoft.com/office/drawing/2014/main" id="{2BA07356-8B8E-4FF8-90F9-87F35233D6D3}"/>
                </a:ext>
              </a:extLst>
            </p:cNvPr>
            <p:cNvSpPr/>
            <p:nvPr/>
          </p:nvSpPr>
          <p:spPr>
            <a:xfrm>
              <a:off x="5037825" y="2664925"/>
              <a:ext cx="6225" cy="7700"/>
            </a:xfrm>
            <a:custGeom>
              <a:avLst/>
              <a:gdLst/>
              <a:ahLst/>
              <a:cxnLst/>
              <a:rect l="l" t="t" r="r" b="b"/>
              <a:pathLst>
                <a:path w="249" h="308" extrusionOk="0">
                  <a:moveTo>
                    <a:pt x="1" y="1"/>
                  </a:moveTo>
                  <a:cubicBezTo>
                    <a:pt x="13" y="37"/>
                    <a:pt x="25" y="64"/>
                    <a:pt x="36" y="83"/>
                  </a:cubicBezTo>
                  <a:lnTo>
                    <a:pt x="36" y="83"/>
                  </a:lnTo>
                  <a:cubicBezTo>
                    <a:pt x="27" y="58"/>
                    <a:pt x="16" y="32"/>
                    <a:pt x="1" y="1"/>
                  </a:cubicBezTo>
                  <a:close/>
                  <a:moveTo>
                    <a:pt x="36" y="83"/>
                  </a:moveTo>
                  <a:cubicBezTo>
                    <a:pt x="64" y="158"/>
                    <a:pt x="76" y="215"/>
                    <a:pt x="125" y="307"/>
                  </a:cubicBezTo>
                  <a:cubicBezTo>
                    <a:pt x="125" y="267"/>
                    <a:pt x="125" y="195"/>
                    <a:pt x="165" y="195"/>
                  </a:cubicBezTo>
                  <a:cubicBezTo>
                    <a:pt x="183" y="195"/>
                    <a:pt x="210" y="210"/>
                    <a:pt x="248" y="248"/>
                  </a:cubicBezTo>
                  <a:cubicBezTo>
                    <a:pt x="208" y="129"/>
                    <a:pt x="193" y="86"/>
                    <a:pt x="172" y="86"/>
                  </a:cubicBezTo>
                  <a:cubicBezTo>
                    <a:pt x="160" y="86"/>
                    <a:pt x="147" y="101"/>
                    <a:pt x="125" y="124"/>
                  </a:cubicBezTo>
                  <a:cubicBezTo>
                    <a:pt x="125" y="124"/>
                    <a:pt x="115" y="134"/>
                    <a:pt x="99" y="134"/>
                  </a:cubicBezTo>
                  <a:cubicBezTo>
                    <a:pt x="83" y="134"/>
                    <a:pt x="60" y="124"/>
                    <a:pt x="36" y="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887;p62">
              <a:extLst>
                <a:ext uri="{FF2B5EF4-FFF2-40B4-BE49-F238E27FC236}">
                  <a16:creationId xmlns:a16="http://schemas.microsoft.com/office/drawing/2014/main" id="{06AB4910-4A6A-4EB0-B7B4-970457E079B4}"/>
                </a:ext>
              </a:extLst>
            </p:cNvPr>
            <p:cNvSpPr/>
            <p:nvPr/>
          </p:nvSpPr>
          <p:spPr>
            <a:xfrm>
              <a:off x="5026950" y="2636275"/>
              <a:ext cx="1650" cy="4425"/>
            </a:xfrm>
            <a:custGeom>
              <a:avLst/>
              <a:gdLst/>
              <a:ahLst/>
              <a:cxnLst/>
              <a:rect l="l" t="t" r="r" b="b"/>
              <a:pathLst>
                <a:path w="66" h="177" extrusionOk="0">
                  <a:moveTo>
                    <a:pt x="9" y="1"/>
                  </a:moveTo>
                  <a:cubicBezTo>
                    <a:pt x="1" y="1"/>
                    <a:pt x="1" y="32"/>
                    <a:pt x="1" y="93"/>
                  </a:cubicBezTo>
                  <a:cubicBezTo>
                    <a:pt x="22" y="156"/>
                    <a:pt x="37" y="177"/>
                    <a:pt x="46" y="177"/>
                  </a:cubicBezTo>
                  <a:cubicBezTo>
                    <a:pt x="65" y="177"/>
                    <a:pt x="65" y="93"/>
                    <a:pt x="65" y="93"/>
                  </a:cubicBezTo>
                  <a:cubicBezTo>
                    <a:pt x="33" y="32"/>
                    <a:pt x="17"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888;p62">
              <a:extLst>
                <a:ext uri="{FF2B5EF4-FFF2-40B4-BE49-F238E27FC236}">
                  <a16:creationId xmlns:a16="http://schemas.microsoft.com/office/drawing/2014/main" id="{49700C4C-AB4B-4B43-BE78-D7CCF521F041}"/>
                </a:ext>
              </a:extLst>
            </p:cNvPr>
            <p:cNvSpPr/>
            <p:nvPr/>
          </p:nvSpPr>
          <p:spPr>
            <a:xfrm>
              <a:off x="5091875" y="2476375"/>
              <a:ext cx="3100" cy="3125"/>
            </a:xfrm>
            <a:custGeom>
              <a:avLst/>
              <a:gdLst/>
              <a:ahLst/>
              <a:cxnLst/>
              <a:rect l="l" t="t" r="r" b="b"/>
              <a:pathLst>
                <a:path w="124" h="125" extrusionOk="0">
                  <a:moveTo>
                    <a:pt x="0" y="1"/>
                  </a:moveTo>
                  <a:lnTo>
                    <a:pt x="0" y="125"/>
                  </a:lnTo>
                  <a:cubicBezTo>
                    <a:pt x="124" y="1"/>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889;p62">
              <a:extLst>
                <a:ext uri="{FF2B5EF4-FFF2-40B4-BE49-F238E27FC236}">
                  <a16:creationId xmlns:a16="http://schemas.microsoft.com/office/drawing/2014/main" id="{A1DEF2D4-4029-4F3E-91F6-A4774AC0EE04}"/>
                </a:ext>
              </a:extLst>
            </p:cNvPr>
            <p:cNvSpPr/>
            <p:nvPr/>
          </p:nvSpPr>
          <p:spPr>
            <a:xfrm>
              <a:off x="5116600" y="2448575"/>
              <a:ext cx="4725" cy="3100"/>
            </a:xfrm>
            <a:custGeom>
              <a:avLst/>
              <a:gdLst/>
              <a:ahLst/>
              <a:cxnLst/>
              <a:rect l="l" t="t" r="r" b="b"/>
              <a:pathLst>
                <a:path w="189" h="124" extrusionOk="0">
                  <a:moveTo>
                    <a:pt x="65" y="0"/>
                  </a:moveTo>
                  <a:lnTo>
                    <a:pt x="0" y="124"/>
                  </a:lnTo>
                  <a:lnTo>
                    <a:pt x="0" y="124"/>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890;p62">
              <a:extLst>
                <a:ext uri="{FF2B5EF4-FFF2-40B4-BE49-F238E27FC236}">
                  <a16:creationId xmlns:a16="http://schemas.microsoft.com/office/drawing/2014/main" id="{73D376D9-0E74-421A-99B0-7F0815F487D3}"/>
                </a:ext>
              </a:extLst>
            </p:cNvPr>
            <p:cNvSpPr/>
            <p:nvPr/>
          </p:nvSpPr>
          <p:spPr>
            <a:xfrm>
              <a:off x="5147500" y="2457850"/>
              <a:ext cx="6200" cy="1500"/>
            </a:xfrm>
            <a:custGeom>
              <a:avLst/>
              <a:gdLst/>
              <a:ahLst/>
              <a:cxnLst/>
              <a:rect l="l" t="t" r="r" b="b"/>
              <a:pathLst>
                <a:path w="248" h="60" extrusionOk="0">
                  <a:moveTo>
                    <a:pt x="248" y="0"/>
                  </a:moveTo>
                  <a:cubicBezTo>
                    <a:pt x="195" y="0"/>
                    <a:pt x="137" y="0"/>
                    <a:pt x="83" y="43"/>
                  </a:cubicBezTo>
                  <a:lnTo>
                    <a:pt x="83" y="43"/>
                  </a:lnTo>
                  <a:cubicBezTo>
                    <a:pt x="142" y="26"/>
                    <a:pt x="209" y="0"/>
                    <a:pt x="248" y="0"/>
                  </a:cubicBezTo>
                  <a:close/>
                  <a:moveTo>
                    <a:pt x="83" y="43"/>
                  </a:moveTo>
                  <a:cubicBezTo>
                    <a:pt x="52" y="52"/>
                    <a:pt x="23" y="59"/>
                    <a:pt x="1" y="59"/>
                  </a:cubicBezTo>
                  <a:lnTo>
                    <a:pt x="65" y="59"/>
                  </a:lnTo>
                  <a:cubicBezTo>
                    <a:pt x="71" y="53"/>
                    <a:pt x="77" y="48"/>
                    <a:pt x="83" y="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891;p62">
              <a:extLst>
                <a:ext uri="{FF2B5EF4-FFF2-40B4-BE49-F238E27FC236}">
                  <a16:creationId xmlns:a16="http://schemas.microsoft.com/office/drawing/2014/main" id="{F1C6B019-2B37-4CB7-9DEE-A9F4D2BAE6DE}"/>
                </a:ext>
              </a:extLst>
            </p:cNvPr>
            <p:cNvSpPr/>
            <p:nvPr/>
          </p:nvSpPr>
          <p:spPr>
            <a:xfrm>
              <a:off x="5481800" y="2440775"/>
              <a:ext cx="4250" cy="3450"/>
            </a:xfrm>
            <a:custGeom>
              <a:avLst/>
              <a:gdLst/>
              <a:ahLst/>
              <a:cxnLst/>
              <a:rect l="l" t="t" r="r" b="b"/>
              <a:pathLst>
                <a:path w="170" h="138" extrusionOk="0">
                  <a:moveTo>
                    <a:pt x="105" y="1"/>
                  </a:moveTo>
                  <a:cubicBezTo>
                    <a:pt x="54" y="1"/>
                    <a:pt x="0" y="138"/>
                    <a:pt x="102" y="138"/>
                  </a:cubicBezTo>
                  <a:cubicBezTo>
                    <a:pt x="120" y="138"/>
                    <a:pt x="142" y="134"/>
                    <a:pt x="169" y="124"/>
                  </a:cubicBez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892;p62">
              <a:extLst>
                <a:ext uri="{FF2B5EF4-FFF2-40B4-BE49-F238E27FC236}">
                  <a16:creationId xmlns:a16="http://schemas.microsoft.com/office/drawing/2014/main" id="{A25403DB-74A6-4EAA-80DE-B3F55EA4DDA7}"/>
                </a:ext>
              </a:extLst>
            </p:cNvPr>
            <p:cNvSpPr/>
            <p:nvPr/>
          </p:nvSpPr>
          <p:spPr>
            <a:xfrm>
              <a:off x="5631300" y="2460925"/>
              <a:ext cx="6200" cy="3125"/>
            </a:xfrm>
            <a:custGeom>
              <a:avLst/>
              <a:gdLst/>
              <a:ahLst/>
              <a:cxnLst/>
              <a:rect l="l" t="t" r="r" b="b"/>
              <a:pathLst>
                <a:path w="248" h="125" extrusionOk="0">
                  <a:moveTo>
                    <a:pt x="0" y="1"/>
                  </a:moveTo>
                  <a:cubicBezTo>
                    <a:pt x="0" y="60"/>
                    <a:pt x="183" y="124"/>
                    <a:pt x="248" y="124"/>
                  </a:cubicBezTo>
                  <a:cubicBezTo>
                    <a:pt x="124" y="60"/>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893;p62">
              <a:extLst>
                <a:ext uri="{FF2B5EF4-FFF2-40B4-BE49-F238E27FC236}">
                  <a16:creationId xmlns:a16="http://schemas.microsoft.com/office/drawing/2014/main" id="{89E238A4-AA92-4B06-B1D3-8EC059F0192F}"/>
                </a:ext>
              </a:extLst>
            </p:cNvPr>
            <p:cNvSpPr/>
            <p:nvPr/>
          </p:nvSpPr>
          <p:spPr>
            <a:xfrm>
              <a:off x="5643650" y="2714375"/>
              <a:ext cx="6225" cy="1525"/>
            </a:xfrm>
            <a:custGeom>
              <a:avLst/>
              <a:gdLst/>
              <a:ahLst/>
              <a:cxnLst/>
              <a:rect l="l" t="t" r="r" b="b"/>
              <a:pathLst>
                <a:path w="249" h="61" extrusionOk="0">
                  <a:moveTo>
                    <a:pt x="248" y="1"/>
                  </a:moveTo>
                  <a:cubicBezTo>
                    <a:pt x="124" y="1"/>
                    <a:pt x="60" y="60"/>
                    <a:pt x="1" y="60"/>
                  </a:cubicBezTo>
                  <a:lnTo>
                    <a:pt x="124"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827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13445" y="271659"/>
            <a:ext cx="5671564" cy="7750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Political Power</a:t>
            </a:r>
          </a:p>
        </p:txBody>
      </p:sp>
      <p:pic>
        <p:nvPicPr>
          <p:cNvPr id="4651" name="Google Shape;4651;p48"/>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4743" r="24743"/>
          <a:stretch/>
        </p:blipFill>
        <p:spPr>
          <a:xfrm rot="900000">
            <a:off x="6202680" y="734119"/>
            <a:ext cx="2076784" cy="2312634"/>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7871583" y="3560680"/>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6239" y="912891"/>
            <a:ext cx="2603606" cy="133784"/>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304186" y="2336047"/>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Recently a common thing is the abuse of political power. Some people are very strongly involved with this. The government is sending relief for homeless and poor people, but they are not getting this relief. As soon as government relief arrives, they are sharing among themselves. Crime is being created today for all these influential people. </a:t>
            </a:r>
          </a:p>
        </p:txBody>
      </p:sp>
      <p:grpSp>
        <p:nvGrpSpPr>
          <p:cNvPr id="254" name="Google Shape;4654;p48">
            <a:extLst>
              <a:ext uri="{FF2B5EF4-FFF2-40B4-BE49-F238E27FC236}">
                <a16:creationId xmlns:a16="http://schemas.microsoft.com/office/drawing/2014/main" id="{20FD7AFC-3AD9-4275-BB2D-0250039DA7A1}"/>
              </a:ext>
            </a:extLst>
          </p:cNvPr>
          <p:cNvGrpSpPr/>
          <p:nvPr/>
        </p:nvGrpSpPr>
        <p:grpSpPr>
          <a:xfrm>
            <a:off x="262274" y="3190122"/>
            <a:ext cx="2603606" cy="133784"/>
            <a:chOff x="609671" y="3834469"/>
            <a:chExt cx="3433285" cy="145403"/>
          </a:xfrm>
        </p:grpSpPr>
        <p:sp>
          <p:nvSpPr>
            <p:cNvPr id="255" name="Google Shape;4655;p48">
              <a:extLst>
                <a:ext uri="{FF2B5EF4-FFF2-40B4-BE49-F238E27FC236}">
                  <a16:creationId xmlns:a16="http://schemas.microsoft.com/office/drawing/2014/main" id="{DFB15D3F-E5F2-4502-84AE-4CD0EE5A6AAF}"/>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56;p48">
              <a:extLst>
                <a:ext uri="{FF2B5EF4-FFF2-40B4-BE49-F238E27FC236}">
                  <a16:creationId xmlns:a16="http://schemas.microsoft.com/office/drawing/2014/main" id="{90F3EB53-18FB-43C9-8E09-17B75A03380B}"/>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57;p48">
              <a:extLst>
                <a:ext uri="{FF2B5EF4-FFF2-40B4-BE49-F238E27FC236}">
                  <a16:creationId xmlns:a16="http://schemas.microsoft.com/office/drawing/2014/main" id="{7413F4A0-311F-4780-AABF-CC91F5226FEE}"/>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58;p48">
              <a:extLst>
                <a:ext uri="{FF2B5EF4-FFF2-40B4-BE49-F238E27FC236}">
                  <a16:creationId xmlns:a16="http://schemas.microsoft.com/office/drawing/2014/main" id="{0789CE4F-0E34-49DB-A42C-0E509ADEB299}"/>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59;p48">
              <a:extLst>
                <a:ext uri="{FF2B5EF4-FFF2-40B4-BE49-F238E27FC236}">
                  <a16:creationId xmlns:a16="http://schemas.microsoft.com/office/drawing/2014/main" id="{27545A42-C55F-4153-AD9A-8372C45E32C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60;p48">
              <a:extLst>
                <a:ext uri="{FF2B5EF4-FFF2-40B4-BE49-F238E27FC236}">
                  <a16:creationId xmlns:a16="http://schemas.microsoft.com/office/drawing/2014/main" id="{ED4539F6-3419-4F3A-82F8-C16A67F17E80}"/>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61;p48">
              <a:extLst>
                <a:ext uri="{FF2B5EF4-FFF2-40B4-BE49-F238E27FC236}">
                  <a16:creationId xmlns:a16="http://schemas.microsoft.com/office/drawing/2014/main" id="{881384B2-087C-4613-AEA8-D5985316E7FC}"/>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62;p48">
              <a:extLst>
                <a:ext uri="{FF2B5EF4-FFF2-40B4-BE49-F238E27FC236}">
                  <a16:creationId xmlns:a16="http://schemas.microsoft.com/office/drawing/2014/main" id="{2EF049BE-C4A5-4713-BA34-DA1613653B8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63;p48">
              <a:extLst>
                <a:ext uri="{FF2B5EF4-FFF2-40B4-BE49-F238E27FC236}">
                  <a16:creationId xmlns:a16="http://schemas.microsoft.com/office/drawing/2014/main" id="{2DBCD625-F481-4967-863F-99D818314F04}"/>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64;p48">
              <a:extLst>
                <a:ext uri="{FF2B5EF4-FFF2-40B4-BE49-F238E27FC236}">
                  <a16:creationId xmlns:a16="http://schemas.microsoft.com/office/drawing/2014/main" id="{FDC5F449-B58F-487D-857A-BB0C33A733C1}"/>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65;p48">
              <a:extLst>
                <a:ext uri="{FF2B5EF4-FFF2-40B4-BE49-F238E27FC236}">
                  <a16:creationId xmlns:a16="http://schemas.microsoft.com/office/drawing/2014/main" id="{9B37723D-BDDB-471E-96DB-2F86B79C535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666;p48">
              <a:extLst>
                <a:ext uri="{FF2B5EF4-FFF2-40B4-BE49-F238E27FC236}">
                  <a16:creationId xmlns:a16="http://schemas.microsoft.com/office/drawing/2014/main" id="{B84DF008-AC96-48B7-8A67-60A57F3D1AF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667;p48">
              <a:extLst>
                <a:ext uri="{FF2B5EF4-FFF2-40B4-BE49-F238E27FC236}">
                  <a16:creationId xmlns:a16="http://schemas.microsoft.com/office/drawing/2014/main" id="{25616282-9922-4A52-8852-8A44A2A87AA1}"/>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668;p48">
              <a:extLst>
                <a:ext uri="{FF2B5EF4-FFF2-40B4-BE49-F238E27FC236}">
                  <a16:creationId xmlns:a16="http://schemas.microsoft.com/office/drawing/2014/main" id="{0C1B9A5A-53E3-4F04-93FA-ABA8112460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69;p48">
              <a:extLst>
                <a:ext uri="{FF2B5EF4-FFF2-40B4-BE49-F238E27FC236}">
                  <a16:creationId xmlns:a16="http://schemas.microsoft.com/office/drawing/2014/main" id="{AA7D5FC1-B339-4E14-94DD-5656FB27865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70;p48">
              <a:extLst>
                <a:ext uri="{FF2B5EF4-FFF2-40B4-BE49-F238E27FC236}">
                  <a16:creationId xmlns:a16="http://schemas.microsoft.com/office/drawing/2014/main" id="{F1811E53-6436-4165-9E20-3D3B9C90D5B8}"/>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671;p48">
              <a:extLst>
                <a:ext uri="{FF2B5EF4-FFF2-40B4-BE49-F238E27FC236}">
                  <a16:creationId xmlns:a16="http://schemas.microsoft.com/office/drawing/2014/main" id="{36BB685A-5DB0-4F5C-8B3F-64CAAACF591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72;p48">
              <a:extLst>
                <a:ext uri="{FF2B5EF4-FFF2-40B4-BE49-F238E27FC236}">
                  <a16:creationId xmlns:a16="http://schemas.microsoft.com/office/drawing/2014/main" id="{4FEAAA89-93A8-41AD-A889-BCF603CCCBD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673;p48">
              <a:extLst>
                <a:ext uri="{FF2B5EF4-FFF2-40B4-BE49-F238E27FC236}">
                  <a16:creationId xmlns:a16="http://schemas.microsoft.com/office/drawing/2014/main" id="{9E67A7D7-72EC-4F2E-A316-497C3F0B04F9}"/>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674;p48">
              <a:extLst>
                <a:ext uri="{FF2B5EF4-FFF2-40B4-BE49-F238E27FC236}">
                  <a16:creationId xmlns:a16="http://schemas.microsoft.com/office/drawing/2014/main" id="{81BF9DA4-96B7-44E0-BFF8-531DD853C1F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675;p48">
              <a:extLst>
                <a:ext uri="{FF2B5EF4-FFF2-40B4-BE49-F238E27FC236}">
                  <a16:creationId xmlns:a16="http://schemas.microsoft.com/office/drawing/2014/main" id="{94B2268A-E2DD-4DC7-BF05-55A1517DD84F}"/>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676;p48">
              <a:extLst>
                <a:ext uri="{FF2B5EF4-FFF2-40B4-BE49-F238E27FC236}">
                  <a16:creationId xmlns:a16="http://schemas.microsoft.com/office/drawing/2014/main" id="{6EFA0DF2-D3E3-4C57-B602-DB0BC74DC8C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677;p48">
              <a:extLst>
                <a:ext uri="{FF2B5EF4-FFF2-40B4-BE49-F238E27FC236}">
                  <a16:creationId xmlns:a16="http://schemas.microsoft.com/office/drawing/2014/main" id="{361E0C2A-EFA2-467E-87DB-FE0BD42C589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678;p48">
              <a:extLst>
                <a:ext uri="{FF2B5EF4-FFF2-40B4-BE49-F238E27FC236}">
                  <a16:creationId xmlns:a16="http://schemas.microsoft.com/office/drawing/2014/main" id="{A01C028B-46D6-4DFC-B230-7CC0549AF45B}"/>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679;p48">
              <a:extLst>
                <a:ext uri="{FF2B5EF4-FFF2-40B4-BE49-F238E27FC236}">
                  <a16:creationId xmlns:a16="http://schemas.microsoft.com/office/drawing/2014/main" id="{FE438E59-CBF1-4337-B399-06AABB8F089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680;p48">
              <a:extLst>
                <a:ext uri="{FF2B5EF4-FFF2-40B4-BE49-F238E27FC236}">
                  <a16:creationId xmlns:a16="http://schemas.microsoft.com/office/drawing/2014/main" id="{F6BECE7A-8DD5-4C53-822D-A51B1BD4E869}"/>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681;p48">
              <a:extLst>
                <a:ext uri="{FF2B5EF4-FFF2-40B4-BE49-F238E27FC236}">
                  <a16:creationId xmlns:a16="http://schemas.microsoft.com/office/drawing/2014/main" id="{66B9BF77-8373-4DF8-B36A-6276B9F366D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682;p48">
              <a:extLst>
                <a:ext uri="{FF2B5EF4-FFF2-40B4-BE49-F238E27FC236}">
                  <a16:creationId xmlns:a16="http://schemas.microsoft.com/office/drawing/2014/main" id="{32FA4B10-7688-4E0B-8B51-2B6C3A0F100B}"/>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683;p48">
              <a:extLst>
                <a:ext uri="{FF2B5EF4-FFF2-40B4-BE49-F238E27FC236}">
                  <a16:creationId xmlns:a16="http://schemas.microsoft.com/office/drawing/2014/main" id="{B46F1AC5-E8B3-43EE-8688-E300F0FE7BBB}"/>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684;p48">
              <a:extLst>
                <a:ext uri="{FF2B5EF4-FFF2-40B4-BE49-F238E27FC236}">
                  <a16:creationId xmlns:a16="http://schemas.microsoft.com/office/drawing/2014/main" id="{CDC1D01C-601D-454E-B2FC-A163D5D03132}"/>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685;p48">
              <a:extLst>
                <a:ext uri="{FF2B5EF4-FFF2-40B4-BE49-F238E27FC236}">
                  <a16:creationId xmlns:a16="http://schemas.microsoft.com/office/drawing/2014/main" id="{06F3B826-9003-40AF-9AE0-6305F15CFB6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686;p48">
              <a:extLst>
                <a:ext uri="{FF2B5EF4-FFF2-40B4-BE49-F238E27FC236}">
                  <a16:creationId xmlns:a16="http://schemas.microsoft.com/office/drawing/2014/main" id="{C93499BA-75D1-446F-A132-DA29E90D49B3}"/>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687;p48">
              <a:extLst>
                <a:ext uri="{FF2B5EF4-FFF2-40B4-BE49-F238E27FC236}">
                  <a16:creationId xmlns:a16="http://schemas.microsoft.com/office/drawing/2014/main" id="{DA669798-2DEC-4EEB-AF9C-F13F2A260D0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688;p48">
              <a:extLst>
                <a:ext uri="{FF2B5EF4-FFF2-40B4-BE49-F238E27FC236}">
                  <a16:creationId xmlns:a16="http://schemas.microsoft.com/office/drawing/2014/main" id="{A9D5AD89-854F-4694-A855-BE5ECAC9240C}"/>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689;p48">
              <a:extLst>
                <a:ext uri="{FF2B5EF4-FFF2-40B4-BE49-F238E27FC236}">
                  <a16:creationId xmlns:a16="http://schemas.microsoft.com/office/drawing/2014/main" id="{DCAB3E2A-3363-49A0-9E4B-F8F8BECB0BD3}"/>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690;p48">
              <a:extLst>
                <a:ext uri="{FF2B5EF4-FFF2-40B4-BE49-F238E27FC236}">
                  <a16:creationId xmlns:a16="http://schemas.microsoft.com/office/drawing/2014/main" id="{E909F18A-EE63-4EFD-AE03-6236F1031FBE}"/>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691;p48">
              <a:extLst>
                <a:ext uri="{FF2B5EF4-FFF2-40B4-BE49-F238E27FC236}">
                  <a16:creationId xmlns:a16="http://schemas.microsoft.com/office/drawing/2014/main" id="{030893D7-F48F-4FF4-AADD-DB3B55290E71}"/>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692;p48">
              <a:extLst>
                <a:ext uri="{FF2B5EF4-FFF2-40B4-BE49-F238E27FC236}">
                  <a16:creationId xmlns:a16="http://schemas.microsoft.com/office/drawing/2014/main" id="{06671F6B-1BAD-46E8-BF4E-4F211F8E20D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93;p48">
              <a:extLst>
                <a:ext uri="{FF2B5EF4-FFF2-40B4-BE49-F238E27FC236}">
                  <a16:creationId xmlns:a16="http://schemas.microsoft.com/office/drawing/2014/main" id="{7638E316-503D-42E0-85E2-B10D74D1707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94;p48">
              <a:extLst>
                <a:ext uri="{FF2B5EF4-FFF2-40B4-BE49-F238E27FC236}">
                  <a16:creationId xmlns:a16="http://schemas.microsoft.com/office/drawing/2014/main" id="{246E825F-1764-4C46-AB3D-97DA07BCB12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95;p48">
              <a:extLst>
                <a:ext uri="{FF2B5EF4-FFF2-40B4-BE49-F238E27FC236}">
                  <a16:creationId xmlns:a16="http://schemas.microsoft.com/office/drawing/2014/main" id="{DA69DBED-A4E3-4C60-B820-824BFC3B7FC1}"/>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96;p48">
              <a:extLst>
                <a:ext uri="{FF2B5EF4-FFF2-40B4-BE49-F238E27FC236}">
                  <a16:creationId xmlns:a16="http://schemas.microsoft.com/office/drawing/2014/main" id="{F4DD7CB3-6FA9-444B-A98A-939FBC3BCC7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97;p48">
              <a:extLst>
                <a:ext uri="{FF2B5EF4-FFF2-40B4-BE49-F238E27FC236}">
                  <a16:creationId xmlns:a16="http://schemas.microsoft.com/office/drawing/2014/main" id="{B84DDA2E-D87F-489E-BDB0-BFE2E0D564DE}"/>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98;p48">
              <a:extLst>
                <a:ext uri="{FF2B5EF4-FFF2-40B4-BE49-F238E27FC236}">
                  <a16:creationId xmlns:a16="http://schemas.microsoft.com/office/drawing/2014/main" id="{CBA57F8F-C3C9-47B2-A32D-14C92E536E96}"/>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99;p48">
              <a:extLst>
                <a:ext uri="{FF2B5EF4-FFF2-40B4-BE49-F238E27FC236}">
                  <a16:creationId xmlns:a16="http://schemas.microsoft.com/office/drawing/2014/main" id="{A3258710-9DA5-46C7-9169-13E47F692C0A}"/>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700;p48">
              <a:extLst>
                <a:ext uri="{FF2B5EF4-FFF2-40B4-BE49-F238E27FC236}">
                  <a16:creationId xmlns:a16="http://schemas.microsoft.com/office/drawing/2014/main" id="{5F239773-E825-41E2-BF33-B97B677A28B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701;p48">
              <a:extLst>
                <a:ext uri="{FF2B5EF4-FFF2-40B4-BE49-F238E27FC236}">
                  <a16:creationId xmlns:a16="http://schemas.microsoft.com/office/drawing/2014/main" id="{EE74E68D-DEEB-481D-810D-74D44E156FD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702;p48">
              <a:extLst>
                <a:ext uri="{FF2B5EF4-FFF2-40B4-BE49-F238E27FC236}">
                  <a16:creationId xmlns:a16="http://schemas.microsoft.com/office/drawing/2014/main" id="{9F19903E-3DB6-4221-AF1B-6CF3C02986A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703;p48">
              <a:extLst>
                <a:ext uri="{FF2B5EF4-FFF2-40B4-BE49-F238E27FC236}">
                  <a16:creationId xmlns:a16="http://schemas.microsoft.com/office/drawing/2014/main" id="{C92F08E6-1316-4F57-BF66-E3DF5DF479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704;p48">
              <a:extLst>
                <a:ext uri="{FF2B5EF4-FFF2-40B4-BE49-F238E27FC236}">
                  <a16:creationId xmlns:a16="http://schemas.microsoft.com/office/drawing/2014/main" id="{1C6838FF-529A-4DC4-ABF6-62447A46413B}"/>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705;p48">
              <a:extLst>
                <a:ext uri="{FF2B5EF4-FFF2-40B4-BE49-F238E27FC236}">
                  <a16:creationId xmlns:a16="http://schemas.microsoft.com/office/drawing/2014/main" id="{FB193391-79E2-4637-985B-960ACBA8B961}"/>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706;p48">
              <a:extLst>
                <a:ext uri="{FF2B5EF4-FFF2-40B4-BE49-F238E27FC236}">
                  <a16:creationId xmlns:a16="http://schemas.microsoft.com/office/drawing/2014/main" id="{F7E89B64-AF6D-449D-B7D2-0D98D5D06B81}"/>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707;p48">
              <a:extLst>
                <a:ext uri="{FF2B5EF4-FFF2-40B4-BE49-F238E27FC236}">
                  <a16:creationId xmlns:a16="http://schemas.microsoft.com/office/drawing/2014/main" id="{0148D744-4740-40DE-8439-D673C601E86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708;p48">
              <a:extLst>
                <a:ext uri="{FF2B5EF4-FFF2-40B4-BE49-F238E27FC236}">
                  <a16:creationId xmlns:a16="http://schemas.microsoft.com/office/drawing/2014/main" id="{854C5CE0-EAF7-4702-BECD-E087C1B9031F}"/>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709;p48">
              <a:extLst>
                <a:ext uri="{FF2B5EF4-FFF2-40B4-BE49-F238E27FC236}">
                  <a16:creationId xmlns:a16="http://schemas.microsoft.com/office/drawing/2014/main" id="{C2E029E3-9117-4A78-9C1C-38906BAA543F}"/>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710;p48">
              <a:extLst>
                <a:ext uri="{FF2B5EF4-FFF2-40B4-BE49-F238E27FC236}">
                  <a16:creationId xmlns:a16="http://schemas.microsoft.com/office/drawing/2014/main" id="{66ADF735-0BDC-41C8-AE37-8ADC991DE211}"/>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711;p48">
              <a:extLst>
                <a:ext uri="{FF2B5EF4-FFF2-40B4-BE49-F238E27FC236}">
                  <a16:creationId xmlns:a16="http://schemas.microsoft.com/office/drawing/2014/main" id="{07D16127-AADB-4660-B5BE-C383BC1509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712;p48">
              <a:extLst>
                <a:ext uri="{FF2B5EF4-FFF2-40B4-BE49-F238E27FC236}">
                  <a16:creationId xmlns:a16="http://schemas.microsoft.com/office/drawing/2014/main" id="{34BF22B9-7478-45C2-9509-002AFA6AB9FF}"/>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713;p48">
              <a:extLst>
                <a:ext uri="{FF2B5EF4-FFF2-40B4-BE49-F238E27FC236}">
                  <a16:creationId xmlns:a16="http://schemas.microsoft.com/office/drawing/2014/main" id="{EDF5C32D-2A5D-41E4-9644-4F632A9AD2E6}"/>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714;p48">
              <a:extLst>
                <a:ext uri="{FF2B5EF4-FFF2-40B4-BE49-F238E27FC236}">
                  <a16:creationId xmlns:a16="http://schemas.microsoft.com/office/drawing/2014/main" id="{C496AC72-04A1-4C60-829C-6DF3040F54F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715;p48">
              <a:extLst>
                <a:ext uri="{FF2B5EF4-FFF2-40B4-BE49-F238E27FC236}">
                  <a16:creationId xmlns:a16="http://schemas.microsoft.com/office/drawing/2014/main" id="{A3A04DDD-CA13-4DAF-A173-BD6E1D7BFA3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716;p48">
              <a:extLst>
                <a:ext uri="{FF2B5EF4-FFF2-40B4-BE49-F238E27FC236}">
                  <a16:creationId xmlns:a16="http://schemas.microsoft.com/office/drawing/2014/main" id="{8647D3C5-1A94-4842-AEA4-D69CDE4A46E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17;p48">
              <a:extLst>
                <a:ext uri="{FF2B5EF4-FFF2-40B4-BE49-F238E27FC236}">
                  <a16:creationId xmlns:a16="http://schemas.microsoft.com/office/drawing/2014/main" id="{92DDE8B9-D5D8-49F4-84AA-ECF6E05A441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18;p48">
              <a:extLst>
                <a:ext uri="{FF2B5EF4-FFF2-40B4-BE49-F238E27FC236}">
                  <a16:creationId xmlns:a16="http://schemas.microsoft.com/office/drawing/2014/main" id="{47C3E399-1B45-4E56-9A7B-FE541436D241}"/>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19;p48">
              <a:extLst>
                <a:ext uri="{FF2B5EF4-FFF2-40B4-BE49-F238E27FC236}">
                  <a16:creationId xmlns:a16="http://schemas.microsoft.com/office/drawing/2014/main" id="{FEAC7E3D-F647-4850-A031-01BD3723CA88}"/>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20;p48">
              <a:extLst>
                <a:ext uri="{FF2B5EF4-FFF2-40B4-BE49-F238E27FC236}">
                  <a16:creationId xmlns:a16="http://schemas.microsoft.com/office/drawing/2014/main" id="{475CCF1D-76AA-413A-9F76-43D7B2EE670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721;p48">
              <a:extLst>
                <a:ext uri="{FF2B5EF4-FFF2-40B4-BE49-F238E27FC236}">
                  <a16:creationId xmlns:a16="http://schemas.microsoft.com/office/drawing/2014/main" id="{F3E3C1BB-F225-4D2A-8937-8DACB3A0B8E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722;p48">
              <a:extLst>
                <a:ext uri="{FF2B5EF4-FFF2-40B4-BE49-F238E27FC236}">
                  <a16:creationId xmlns:a16="http://schemas.microsoft.com/office/drawing/2014/main" id="{6BB4D2A2-B451-43F7-A131-B54E56213B9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723;p48">
              <a:extLst>
                <a:ext uri="{FF2B5EF4-FFF2-40B4-BE49-F238E27FC236}">
                  <a16:creationId xmlns:a16="http://schemas.microsoft.com/office/drawing/2014/main" id="{202E2942-F830-40F3-A2C5-8BF18224B0D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724;p48">
              <a:extLst>
                <a:ext uri="{FF2B5EF4-FFF2-40B4-BE49-F238E27FC236}">
                  <a16:creationId xmlns:a16="http://schemas.microsoft.com/office/drawing/2014/main" id="{615F3226-EBB7-49E6-8F67-F85D135FB4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725;p48">
              <a:extLst>
                <a:ext uri="{FF2B5EF4-FFF2-40B4-BE49-F238E27FC236}">
                  <a16:creationId xmlns:a16="http://schemas.microsoft.com/office/drawing/2014/main" id="{9E38DF0F-2FB4-4F79-9372-575F12BAB12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726;p48">
              <a:extLst>
                <a:ext uri="{FF2B5EF4-FFF2-40B4-BE49-F238E27FC236}">
                  <a16:creationId xmlns:a16="http://schemas.microsoft.com/office/drawing/2014/main" id="{E01D72F1-A8E2-4ABB-9FF2-8903640CDF35}"/>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727;p48">
              <a:extLst>
                <a:ext uri="{FF2B5EF4-FFF2-40B4-BE49-F238E27FC236}">
                  <a16:creationId xmlns:a16="http://schemas.microsoft.com/office/drawing/2014/main" id="{6A92BF30-07AA-408E-A810-0A2AC86158F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728;p48">
              <a:extLst>
                <a:ext uri="{FF2B5EF4-FFF2-40B4-BE49-F238E27FC236}">
                  <a16:creationId xmlns:a16="http://schemas.microsoft.com/office/drawing/2014/main" id="{CCD6B802-D830-450A-8D27-0F18B4DE00AB}"/>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729;p48">
              <a:extLst>
                <a:ext uri="{FF2B5EF4-FFF2-40B4-BE49-F238E27FC236}">
                  <a16:creationId xmlns:a16="http://schemas.microsoft.com/office/drawing/2014/main" id="{258340BC-B707-4530-8D6E-A0FB79EF03B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730;p48">
              <a:extLst>
                <a:ext uri="{FF2B5EF4-FFF2-40B4-BE49-F238E27FC236}">
                  <a16:creationId xmlns:a16="http://schemas.microsoft.com/office/drawing/2014/main" id="{6442335F-54EC-42F2-986A-0D04933A300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731;p48">
              <a:extLst>
                <a:ext uri="{FF2B5EF4-FFF2-40B4-BE49-F238E27FC236}">
                  <a16:creationId xmlns:a16="http://schemas.microsoft.com/office/drawing/2014/main" id="{50CB4CB3-B3E5-4A0C-AE5D-623E68D6723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732;p48">
              <a:extLst>
                <a:ext uri="{FF2B5EF4-FFF2-40B4-BE49-F238E27FC236}">
                  <a16:creationId xmlns:a16="http://schemas.microsoft.com/office/drawing/2014/main" id="{6ADF7BFF-855D-4196-AB2B-0918A63FFC6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733;p48">
              <a:extLst>
                <a:ext uri="{FF2B5EF4-FFF2-40B4-BE49-F238E27FC236}">
                  <a16:creationId xmlns:a16="http://schemas.microsoft.com/office/drawing/2014/main" id="{5A183E5D-1B20-44F7-987E-B267C82501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734;p48">
              <a:extLst>
                <a:ext uri="{FF2B5EF4-FFF2-40B4-BE49-F238E27FC236}">
                  <a16:creationId xmlns:a16="http://schemas.microsoft.com/office/drawing/2014/main" id="{A46D89D8-630F-4856-BC56-F3D7AD10423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735;p48">
              <a:extLst>
                <a:ext uri="{FF2B5EF4-FFF2-40B4-BE49-F238E27FC236}">
                  <a16:creationId xmlns:a16="http://schemas.microsoft.com/office/drawing/2014/main" id="{549CEC62-99BD-412A-8237-3F35C5093F11}"/>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736;p48">
              <a:extLst>
                <a:ext uri="{FF2B5EF4-FFF2-40B4-BE49-F238E27FC236}">
                  <a16:creationId xmlns:a16="http://schemas.microsoft.com/office/drawing/2014/main" id="{F2512C93-6150-47A5-9893-AC858AC6905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2594;p43">
            <a:extLst>
              <a:ext uri="{FF2B5EF4-FFF2-40B4-BE49-F238E27FC236}">
                <a16:creationId xmlns:a16="http://schemas.microsoft.com/office/drawing/2014/main" id="{2FA8AEF2-C6C8-44BE-A978-96E531E537A4}"/>
              </a:ext>
            </a:extLst>
          </p:cNvPr>
          <p:cNvSpPr txBox="1">
            <a:spLocks/>
          </p:cNvSpPr>
          <p:nvPr/>
        </p:nvSpPr>
        <p:spPr>
          <a:xfrm>
            <a:off x="411239" y="3321614"/>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22222"/>
                </a:solidFill>
                <a:effectLst/>
                <a:latin typeface="Verdana" panose="020B0604030504040204" pitchFamily="34" charset="0"/>
              </a:rPr>
              <a:t>The lack of employment opportunities is an issue faced by developing and developed countries alike. A huge portion of the youth of today are unemployed and as per a </a:t>
            </a:r>
            <a:r>
              <a:rPr lang="en-US" sz="1200" b="0" i="0" u="none" strike="noStrike" dirty="0">
                <a:solidFill>
                  <a:srgbClr val="4DB2EC"/>
                </a:solidFill>
                <a:effectLst/>
                <a:latin typeface="Verdana" panose="020B0604030504040204" pitchFamily="34" charset="0"/>
                <a:hlinkClick r:id="rId5"/>
              </a:rPr>
              <a:t>report</a:t>
            </a:r>
            <a:r>
              <a:rPr lang="en-US" sz="1200" b="0" i="0" dirty="0">
                <a:solidFill>
                  <a:srgbClr val="222222"/>
                </a:solidFill>
                <a:effectLst/>
                <a:latin typeface="Verdana" panose="020B0604030504040204" pitchFamily="34" charset="0"/>
              </a:rPr>
              <a:t> by the </a:t>
            </a:r>
            <a:r>
              <a:rPr lang="en-US" sz="1200" b="0" i="0" u="none" strike="noStrike" dirty="0">
                <a:solidFill>
                  <a:srgbClr val="4DB2EC"/>
                </a:solidFill>
                <a:effectLst/>
                <a:latin typeface="Verdana" panose="020B0604030504040204" pitchFamily="34" charset="0"/>
                <a:hlinkClick r:id="rId6"/>
              </a:rPr>
              <a:t>Confederation of Indian Industry</a:t>
            </a:r>
            <a:r>
              <a:rPr lang="en-US" sz="1200" b="0" i="0" dirty="0">
                <a:solidFill>
                  <a:srgbClr val="222222"/>
                </a:solidFill>
                <a:effectLst/>
                <a:latin typeface="Verdana" panose="020B0604030504040204" pitchFamily="34" charset="0"/>
              </a:rPr>
              <a:t>, the youth employment rate is ever-increasing. According to the data recorded by the </a:t>
            </a:r>
            <a:r>
              <a:rPr lang="en-US" sz="1200" b="0" i="0" u="none" strike="noStrike" dirty="0">
                <a:solidFill>
                  <a:srgbClr val="4DB2EC"/>
                </a:solidFill>
                <a:effectLst/>
                <a:latin typeface="Verdana" panose="020B0604030504040204" pitchFamily="34" charset="0"/>
                <a:hlinkClick r:id="rId7"/>
              </a:rPr>
              <a:t>Centre for Monitoring Indian Economy</a:t>
            </a:r>
            <a:r>
              <a:rPr lang="en-US" sz="1200" b="0" i="0" dirty="0">
                <a:solidFill>
                  <a:srgbClr val="222222"/>
                </a:solidFill>
                <a:effectLst/>
                <a:latin typeface="Verdana" panose="020B0604030504040204" pitchFamily="34" charset="0"/>
              </a:rPr>
              <a:t>, the unemployment rate in our country is ever increasing</a:t>
            </a:r>
            <a:endParaRPr lang="en-US" sz="1200" b="0" i="0" dirty="0">
              <a:solidFill>
                <a:srgbClr val="232323"/>
              </a:solidFill>
              <a:effectLst/>
              <a:latin typeface="Verdana" panose="020B0604030504040204" pitchFamily="34" charset="0"/>
            </a:endParaRPr>
          </a:p>
        </p:txBody>
      </p:sp>
      <p:pic>
        <p:nvPicPr>
          <p:cNvPr id="338" name="Google Shape;4651;p48">
            <a:extLst>
              <a:ext uri="{FF2B5EF4-FFF2-40B4-BE49-F238E27FC236}">
                <a16:creationId xmlns:a16="http://schemas.microsoft.com/office/drawing/2014/main" id="{D9441731-ED15-4EDD-AF08-0AB34E4BDA41}"/>
              </a:ext>
            </a:extLst>
          </p:cNvPr>
          <p:cNvPicPr preferRelativeResize="0"/>
          <p:nvPr/>
        </p:nvPicPr>
        <p:blipFill>
          <a:blip r:embed="rId8">
            <a:extLst>
              <a:ext uri="{BEBA8EAE-BF5A-486C-A8C5-ECC9F3942E4B}">
                <a14:imgProps xmlns:a14="http://schemas.microsoft.com/office/drawing/2010/main">
                  <a14:imgLayer r:embed="rId9">
                    <a14:imgEffect>
                      <a14:saturation sat="0"/>
                    </a14:imgEffect>
                  </a14:imgLayer>
                </a14:imgProps>
              </a:ext>
            </a:extLst>
          </a:blip>
          <a:srcRect l="20066" r="20066"/>
          <a:stretch/>
        </p:blipFill>
        <p:spPr>
          <a:xfrm rot="21430662">
            <a:off x="6543899" y="2771622"/>
            <a:ext cx="1827349" cy="2034872"/>
          </a:xfrm>
          <a:prstGeom prst="rect">
            <a:avLst/>
          </a:prstGeom>
          <a:noFill/>
          <a:ln w="76200" cap="flat" cmpd="sng">
            <a:solidFill>
              <a:schemeClr val="accent4"/>
            </a:solidFill>
            <a:prstDash val="solid"/>
            <a:round/>
            <a:headEnd type="none" w="sm" len="sm"/>
            <a:tailEnd type="none" w="sm" len="sm"/>
          </a:ln>
        </p:spPr>
      </p:pic>
      <p:sp>
        <p:nvSpPr>
          <p:cNvPr id="253" name="Google Shape;4650;p48">
            <a:extLst>
              <a:ext uri="{FF2B5EF4-FFF2-40B4-BE49-F238E27FC236}">
                <a16:creationId xmlns:a16="http://schemas.microsoft.com/office/drawing/2014/main" id="{D48FC71F-6903-4F7E-A956-BFAA904E0FE6}"/>
              </a:ext>
            </a:extLst>
          </p:cNvPr>
          <p:cNvSpPr txBox="1">
            <a:spLocks/>
          </p:cNvSpPr>
          <p:nvPr/>
        </p:nvSpPr>
        <p:spPr>
          <a:xfrm>
            <a:off x="199480" y="2548890"/>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Unemployment</a:t>
            </a:r>
          </a:p>
        </p:txBody>
      </p:sp>
      <p:sp>
        <p:nvSpPr>
          <p:cNvPr id="340" name="Google Shape;4653;p48">
            <a:extLst>
              <a:ext uri="{FF2B5EF4-FFF2-40B4-BE49-F238E27FC236}">
                <a16:creationId xmlns:a16="http://schemas.microsoft.com/office/drawing/2014/main" id="{F6AE2714-8696-4E3E-BACA-51531FA34A62}"/>
              </a:ext>
            </a:extLst>
          </p:cNvPr>
          <p:cNvSpPr/>
          <p:nvPr/>
        </p:nvSpPr>
        <p:spPr>
          <a:xfrm rot="19687120">
            <a:off x="8176251" y="471175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9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13445" y="271659"/>
            <a:ext cx="5671564" cy="7750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Peer </a:t>
            </a:r>
            <a:r>
              <a:rPr lang="en-US" sz="2800" dirty="0" err="1"/>
              <a:t>Prwassure</a:t>
            </a:r>
            <a:endParaRPr lang="en-US" sz="2800" dirty="0"/>
          </a:p>
        </p:txBody>
      </p:sp>
      <p:pic>
        <p:nvPicPr>
          <p:cNvPr id="4651" name="Google Shape;4651;p48"/>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121" r="20121"/>
          <a:stretch/>
        </p:blipFill>
        <p:spPr>
          <a:xfrm rot="20885800">
            <a:off x="498454" y="1421911"/>
            <a:ext cx="2076784" cy="2312634"/>
          </a:xfrm>
          <a:prstGeom prst="rect">
            <a:avLst/>
          </a:prstGeom>
          <a:noFill/>
          <a:ln w="76200" cap="flat" cmpd="sng">
            <a:solidFill>
              <a:schemeClr val="accent4"/>
            </a:solidFill>
            <a:prstDash val="solid"/>
            <a:round/>
            <a:headEnd type="none" w="sm" len="sm"/>
            <a:tailEnd type="none" w="sm" len="sm"/>
          </a:ln>
        </p:spPr>
      </p:pic>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6239" y="912891"/>
            <a:ext cx="2330389" cy="135948"/>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4949036" y="4262382"/>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4654;p48">
            <a:extLst>
              <a:ext uri="{FF2B5EF4-FFF2-40B4-BE49-F238E27FC236}">
                <a16:creationId xmlns:a16="http://schemas.microsoft.com/office/drawing/2014/main" id="{20FD7AFC-3AD9-4275-BB2D-0250039DA7A1}"/>
              </a:ext>
            </a:extLst>
          </p:cNvPr>
          <p:cNvGrpSpPr/>
          <p:nvPr/>
        </p:nvGrpSpPr>
        <p:grpSpPr>
          <a:xfrm>
            <a:off x="2426937" y="4629817"/>
            <a:ext cx="2603606" cy="133784"/>
            <a:chOff x="609671" y="3834469"/>
            <a:chExt cx="3433285" cy="145403"/>
          </a:xfrm>
        </p:grpSpPr>
        <p:sp>
          <p:nvSpPr>
            <p:cNvPr id="255" name="Google Shape;4655;p48">
              <a:extLst>
                <a:ext uri="{FF2B5EF4-FFF2-40B4-BE49-F238E27FC236}">
                  <a16:creationId xmlns:a16="http://schemas.microsoft.com/office/drawing/2014/main" id="{DFB15D3F-E5F2-4502-84AE-4CD0EE5A6AAF}"/>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56;p48">
              <a:extLst>
                <a:ext uri="{FF2B5EF4-FFF2-40B4-BE49-F238E27FC236}">
                  <a16:creationId xmlns:a16="http://schemas.microsoft.com/office/drawing/2014/main" id="{90F3EB53-18FB-43C9-8E09-17B75A03380B}"/>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57;p48">
              <a:extLst>
                <a:ext uri="{FF2B5EF4-FFF2-40B4-BE49-F238E27FC236}">
                  <a16:creationId xmlns:a16="http://schemas.microsoft.com/office/drawing/2014/main" id="{7413F4A0-311F-4780-AABF-CC91F5226FEE}"/>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58;p48">
              <a:extLst>
                <a:ext uri="{FF2B5EF4-FFF2-40B4-BE49-F238E27FC236}">
                  <a16:creationId xmlns:a16="http://schemas.microsoft.com/office/drawing/2014/main" id="{0789CE4F-0E34-49DB-A42C-0E509ADEB299}"/>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59;p48">
              <a:extLst>
                <a:ext uri="{FF2B5EF4-FFF2-40B4-BE49-F238E27FC236}">
                  <a16:creationId xmlns:a16="http://schemas.microsoft.com/office/drawing/2014/main" id="{27545A42-C55F-4153-AD9A-8372C45E32C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60;p48">
              <a:extLst>
                <a:ext uri="{FF2B5EF4-FFF2-40B4-BE49-F238E27FC236}">
                  <a16:creationId xmlns:a16="http://schemas.microsoft.com/office/drawing/2014/main" id="{ED4539F6-3419-4F3A-82F8-C16A67F17E80}"/>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61;p48">
              <a:extLst>
                <a:ext uri="{FF2B5EF4-FFF2-40B4-BE49-F238E27FC236}">
                  <a16:creationId xmlns:a16="http://schemas.microsoft.com/office/drawing/2014/main" id="{881384B2-087C-4613-AEA8-D5985316E7FC}"/>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62;p48">
              <a:extLst>
                <a:ext uri="{FF2B5EF4-FFF2-40B4-BE49-F238E27FC236}">
                  <a16:creationId xmlns:a16="http://schemas.microsoft.com/office/drawing/2014/main" id="{2EF049BE-C4A5-4713-BA34-DA1613653B8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63;p48">
              <a:extLst>
                <a:ext uri="{FF2B5EF4-FFF2-40B4-BE49-F238E27FC236}">
                  <a16:creationId xmlns:a16="http://schemas.microsoft.com/office/drawing/2014/main" id="{2DBCD625-F481-4967-863F-99D818314F04}"/>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64;p48">
              <a:extLst>
                <a:ext uri="{FF2B5EF4-FFF2-40B4-BE49-F238E27FC236}">
                  <a16:creationId xmlns:a16="http://schemas.microsoft.com/office/drawing/2014/main" id="{FDC5F449-B58F-487D-857A-BB0C33A733C1}"/>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65;p48">
              <a:extLst>
                <a:ext uri="{FF2B5EF4-FFF2-40B4-BE49-F238E27FC236}">
                  <a16:creationId xmlns:a16="http://schemas.microsoft.com/office/drawing/2014/main" id="{9B37723D-BDDB-471E-96DB-2F86B79C535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666;p48">
              <a:extLst>
                <a:ext uri="{FF2B5EF4-FFF2-40B4-BE49-F238E27FC236}">
                  <a16:creationId xmlns:a16="http://schemas.microsoft.com/office/drawing/2014/main" id="{B84DF008-AC96-48B7-8A67-60A57F3D1AF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667;p48">
              <a:extLst>
                <a:ext uri="{FF2B5EF4-FFF2-40B4-BE49-F238E27FC236}">
                  <a16:creationId xmlns:a16="http://schemas.microsoft.com/office/drawing/2014/main" id="{25616282-9922-4A52-8852-8A44A2A87AA1}"/>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668;p48">
              <a:extLst>
                <a:ext uri="{FF2B5EF4-FFF2-40B4-BE49-F238E27FC236}">
                  <a16:creationId xmlns:a16="http://schemas.microsoft.com/office/drawing/2014/main" id="{0C1B9A5A-53E3-4F04-93FA-ABA8112460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69;p48">
              <a:extLst>
                <a:ext uri="{FF2B5EF4-FFF2-40B4-BE49-F238E27FC236}">
                  <a16:creationId xmlns:a16="http://schemas.microsoft.com/office/drawing/2014/main" id="{AA7D5FC1-B339-4E14-94DD-5656FB27865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70;p48">
              <a:extLst>
                <a:ext uri="{FF2B5EF4-FFF2-40B4-BE49-F238E27FC236}">
                  <a16:creationId xmlns:a16="http://schemas.microsoft.com/office/drawing/2014/main" id="{F1811E53-6436-4165-9E20-3D3B9C90D5B8}"/>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671;p48">
              <a:extLst>
                <a:ext uri="{FF2B5EF4-FFF2-40B4-BE49-F238E27FC236}">
                  <a16:creationId xmlns:a16="http://schemas.microsoft.com/office/drawing/2014/main" id="{36BB685A-5DB0-4F5C-8B3F-64CAAACF591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72;p48">
              <a:extLst>
                <a:ext uri="{FF2B5EF4-FFF2-40B4-BE49-F238E27FC236}">
                  <a16:creationId xmlns:a16="http://schemas.microsoft.com/office/drawing/2014/main" id="{4FEAAA89-93A8-41AD-A889-BCF603CCCBD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673;p48">
              <a:extLst>
                <a:ext uri="{FF2B5EF4-FFF2-40B4-BE49-F238E27FC236}">
                  <a16:creationId xmlns:a16="http://schemas.microsoft.com/office/drawing/2014/main" id="{9E67A7D7-72EC-4F2E-A316-497C3F0B04F9}"/>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674;p48">
              <a:extLst>
                <a:ext uri="{FF2B5EF4-FFF2-40B4-BE49-F238E27FC236}">
                  <a16:creationId xmlns:a16="http://schemas.microsoft.com/office/drawing/2014/main" id="{81BF9DA4-96B7-44E0-BFF8-531DD853C1F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675;p48">
              <a:extLst>
                <a:ext uri="{FF2B5EF4-FFF2-40B4-BE49-F238E27FC236}">
                  <a16:creationId xmlns:a16="http://schemas.microsoft.com/office/drawing/2014/main" id="{94B2268A-E2DD-4DC7-BF05-55A1517DD84F}"/>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676;p48">
              <a:extLst>
                <a:ext uri="{FF2B5EF4-FFF2-40B4-BE49-F238E27FC236}">
                  <a16:creationId xmlns:a16="http://schemas.microsoft.com/office/drawing/2014/main" id="{6EFA0DF2-D3E3-4C57-B602-DB0BC74DC8C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677;p48">
              <a:extLst>
                <a:ext uri="{FF2B5EF4-FFF2-40B4-BE49-F238E27FC236}">
                  <a16:creationId xmlns:a16="http://schemas.microsoft.com/office/drawing/2014/main" id="{361E0C2A-EFA2-467E-87DB-FE0BD42C589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678;p48">
              <a:extLst>
                <a:ext uri="{FF2B5EF4-FFF2-40B4-BE49-F238E27FC236}">
                  <a16:creationId xmlns:a16="http://schemas.microsoft.com/office/drawing/2014/main" id="{A01C028B-46D6-4DFC-B230-7CC0549AF45B}"/>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679;p48">
              <a:extLst>
                <a:ext uri="{FF2B5EF4-FFF2-40B4-BE49-F238E27FC236}">
                  <a16:creationId xmlns:a16="http://schemas.microsoft.com/office/drawing/2014/main" id="{FE438E59-CBF1-4337-B399-06AABB8F089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680;p48">
              <a:extLst>
                <a:ext uri="{FF2B5EF4-FFF2-40B4-BE49-F238E27FC236}">
                  <a16:creationId xmlns:a16="http://schemas.microsoft.com/office/drawing/2014/main" id="{F6BECE7A-8DD5-4C53-822D-A51B1BD4E869}"/>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681;p48">
              <a:extLst>
                <a:ext uri="{FF2B5EF4-FFF2-40B4-BE49-F238E27FC236}">
                  <a16:creationId xmlns:a16="http://schemas.microsoft.com/office/drawing/2014/main" id="{66B9BF77-8373-4DF8-B36A-6276B9F366D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682;p48">
              <a:extLst>
                <a:ext uri="{FF2B5EF4-FFF2-40B4-BE49-F238E27FC236}">
                  <a16:creationId xmlns:a16="http://schemas.microsoft.com/office/drawing/2014/main" id="{32FA4B10-7688-4E0B-8B51-2B6C3A0F100B}"/>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683;p48">
              <a:extLst>
                <a:ext uri="{FF2B5EF4-FFF2-40B4-BE49-F238E27FC236}">
                  <a16:creationId xmlns:a16="http://schemas.microsoft.com/office/drawing/2014/main" id="{B46F1AC5-E8B3-43EE-8688-E300F0FE7BBB}"/>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684;p48">
              <a:extLst>
                <a:ext uri="{FF2B5EF4-FFF2-40B4-BE49-F238E27FC236}">
                  <a16:creationId xmlns:a16="http://schemas.microsoft.com/office/drawing/2014/main" id="{CDC1D01C-601D-454E-B2FC-A163D5D03132}"/>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685;p48">
              <a:extLst>
                <a:ext uri="{FF2B5EF4-FFF2-40B4-BE49-F238E27FC236}">
                  <a16:creationId xmlns:a16="http://schemas.microsoft.com/office/drawing/2014/main" id="{06F3B826-9003-40AF-9AE0-6305F15CFB6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686;p48">
              <a:extLst>
                <a:ext uri="{FF2B5EF4-FFF2-40B4-BE49-F238E27FC236}">
                  <a16:creationId xmlns:a16="http://schemas.microsoft.com/office/drawing/2014/main" id="{C93499BA-75D1-446F-A132-DA29E90D49B3}"/>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687;p48">
              <a:extLst>
                <a:ext uri="{FF2B5EF4-FFF2-40B4-BE49-F238E27FC236}">
                  <a16:creationId xmlns:a16="http://schemas.microsoft.com/office/drawing/2014/main" id="{DA669798-2DEC-4EEB-AF9C-F13F2A260D0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688;p48">
              <a:extLst>
                <a:ext uri="{FF2B5EF4-FFF2-40B4-BE49-F238E27FC236}">
                  <a16:creationId xmlns:a16="http://schemas.microsoft.com/office/drawing/2014/main" id="{A9D5AD89-854F-4694-A855-BE5ECAC9240C}"/>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689;p48">
              <a:extLst>
                <a:ext uri="{FF2B5EF4-FFF2-40B4-BE49-F238E27FC236}">
                  <a16:creationId xmlns:a16="http://schemas.microsoft.com/office/drawing/2014/main" id="{DCAB3E2A-3363-49A0-9E4B-F8F8BECB0BD3}"/>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690;p48">
              <a:extLst>
                <a:ext uri="{FF2B5EF4-FFF2-40B4-BE49-F238E27FC236}">
                  <a16:creationId xmlns:a16="http://schemas.microsoft.com/office/drawing/2014/main" id="{E909F18A-EE63-4EFD-AE03-6236F1031FBE}"/>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691;p48">
              <a:extLst>
                <a:ext uri="{FF2B5EF4-FFF2-40B4-BE49-F238E27FC236}">
                  <a16:creationId xmlns:a16="http://schemas.microsoft.com/office/drawing/2014/main" id="{030893D7-F48F-4FF4-AADD-DB3B55290E71}"/>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692;p48">
              <a:extLst>
                <a:ext uri="{FF2B5EF4-FFF2-40B4-BE49-F238E27FC236}">
                  <a16:creationId xmlns:a16="http://schemas.microsoft.com/office/drawing/2014/main" id="{06671F6B-1BAD-46E8-BF4E-4F211F8E20D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93;p48">
              <a:extLst>
                <a:ext uri="{FF2B5EF4-FFF2-40B4-BE49-F238E27FC236}">
                  <a16:creationId xmlns:a16="http://schemas.microsoft.com/office/drawing/2014/main" id="{7638E316-503D-42E0-85E2-B10D74D1707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94;p48">
              <a:extLst>
                <a:ext uri="{FF2B5EF4-FFF2-40B4-BE49-F238E27FC236}">
                  <a16:creationId xmlns:a16="http://schemas.microsoft.com/office/drawing/2014/main" id="{246E825F-1764-4C46-AB3D-97DA07BCB12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95;p48">
              <a:extLst>
                <a:ext uri="{FF2B5EF4-FFF2-40B4-BE49-F238E27FC236}">
                  <a16:creationId xmlns:a16="http://schemas.microsoft.com/office/drawing/2014/main" id="{DA69DBED-A4E3-4C60-B820-824BFC3B7FC1}"/>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96;p48">
              <a:extLst>
                <a:ext uri="{FF2B5EF4-FFF2-40B4-BE49-F238E27FC236}">
                  <a16:creationId xmlns:a16="http://schemas.microsoft.com/office/drawing/2014/main" id="{F4DD7CB3-6FA9-444B-A98A-939FBC3BCC7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97;p48">
              <a:extLst>
                <a:ext uri="{FF2B5EF4-FFF2-40B4-BE49-F238E27FC236}">
                  <a16:creationId xmlns:a16="http://schemas.microsoft.com/office/drawing/2014/main" id="{B84DDA2E-D87F-489E-BDB0-BFE2E0D564DE}"/>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98;p48">
              <a:extLst>
                <a:ext uri="{FF2B5EF4-FFF2-40B4-BE49-F238E27FC236}">
                  <a16:creationId xmlns:a16="http://schemas.microsoft.com/office/drawing/2014/main" id="{CBA57F8F-C3C9-47B2-A32D-14C92E536E96}"/>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99;p48">
              <a:extLst>
                <a:ext uri="{FF2B5EF4-FFF2-40B4-BE49-F238E27FC236}">
                  <a16:creationId xmlns:a16="http://schemas.microsoft.com/office/drawing/2014/main" id="{A3258710-9DA5-46C7-9169-13E47F692C0A}"/>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700;p48">
              <a:extLst>
                <a:ext uri="{FF2B5EF4-FFF2-40B4-BE49-F238E27FC236}">
                  <a16:creationId xmlns:a16="http://schemas.microsoft.com/office/drawing/2014/main" id="{5F239773-E825-41E2-BF33-B97B677A28B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701;p48">
              <a:extLst>
                <a:ext uri="{FF2B5EF4-FFF2-40B4-BE49-F238E27FC236}">
                  <a16:creationId xmlns:a16="http://schemas.microsoft.com/office/drawing/2014/main" id="{EE74E68D-DEEB-481D-810D-74D44E156FD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702;p48">
              <a:extLst>
                <a:ext uri="{FF2B5EF4-FFF2-40B4-BE49-F238E27FC236}">
                  <a16:creationId xmlns:a16="http://schemas.microsoft.com/office/drawing/2014/main" id="{9F19903E-3DB6-4221-AF1B-6CF3C02986A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703;p48">
              <a:extLst>
                <a:ext uri="{FF2B5EF4-FFF2-40B4-BE49-F238E27FC236}">
                  <a16:creationId xmlns:a16="http://schemas.microsoft.com/office/drawing/2014/main" id="{C92F08E6-1316-4F57-BF66-E3DF5DF479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704;p48">
              <a:extLst>
                <a:ext uri="{FF2B5EF4-FFF2-40B4-BE49-F238E27FC236}">
                  <a16:creationId xmlns:a16="http://schemas.microsoft.com/office/drawing/2014/main" id="{1C6838FF-529A-4DC4-ABF6-62447A46413B}"/>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705;p48">
              <a:extLst>
                <a:ext uri="{FF2B5EF4-FFF2-40B4-BE49-F238E27FC236}">
                  <a16:creationId xmlns:a16="http://schemas.microsoft.com/office/drawing/2014/main" id="{FB193391-79E2-4637-985B-960ACBA8B961}"/>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706;p48">
              <a:extLst>
                <a:ext uri="{FF2B5EF4-FFF2-40B4-BE49-F238E27FC236}">
                  <a16:creationId xmlns:a16="http://schemas.microsoft.com/office/drawing/2014/main" id="{F7E89B64-AF6D-449D-B7D2-0D98D5D06B81}"/>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707;p48">
              <a:extLst>
                <a:ext uri="{FF2B5EF4-FFF2-40B4-BE49-F238E27FC236}">
                  <a16:creationId xmlns:a16="http://schemas.microsoft.com/office/drawing/2014/main" id="{0148D744-4740-40DE-8439-D673C601E86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708;p48">
              <a:extLst>
                <a:ext uri="{FF2B5EF4-FFF2-40B4-BE49-F238E27FC236}">
                  <a16:creationId xmlns:a16="http://schemas.microsoft.com/office/drawing/2014/main" id="{854C5CE0-EAF7-4702-BECD-E087C1B9031F}"/>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709;p48">
              <a:extLst>
                <a:ext uri="{FF2B5EF4-FFF2-40B4-BE49-F238E27FC236}">
                  <a16:creationId xmlns:a16="http://schemas.microsoft.com/office/drawing/2014/main" id="{C2E029E3-9117-4A78-9C1C-38906BAA543F}"/>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710;p48">
              <a:extLst>
                <a:ext uri="{FF2B5EF4-FFF2-40B4-BE49-F238E27FC236}">
                  <a16:creationId xmlns:a16="http://schemas.microsoft.com/office/drawing/2014/main" id="{66ADF735-0BDC-41C8-AE37-8ADC991DE211}"/>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711;p48">
              <a:extLst>
                <a:ext uri="{FF2B5EF4-FFF2-40B4-BE49-F238E27FC236}">
                  <a16:creationId xmlns:a16="http://schemas.microsoft.com/office/drawing/2014/main" id="{07D16127-AADB-4660-B5BE-C383BC1509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712;p48">
              <a:extLst>
                <a:ext uri="{FF2B5EF4-FFF2-40B4-BE49-F238E27FC236}">
                  <a16:creationId xmlns:a16="http://schemas.microsoft.com/office/drawing/2014/main" id="{34BF22B9-7478-45C2-9509-002AFA6AB9FF}"/>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713;p48">
              <a:extLst>
                <a:ext uri="{FF2B5EF4-FFF2-40B4-BE49-F238E27FC236}">
                  <a16:creationId xmlns:a16="http://schemas.microsoft.com/office/drawing/2014/main" id="{EDF5C32D-2A5D-41E4-9644-4F632A9AD2E6}"/>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714;p48">
              <a:extLst>
                <a:ext uri="{FF2B5EF4-FFF2-40B4-BE49-F238E27FC236}">
                  <a16:creationId xmlns:a16="http://schemas.microsoft.com/office/drawing/2014/main" id="{C496AC72-04A1-4C60-829C-6DF3040F54F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715;p48">
              <a:extLst>
                <a:ext uri="{FF2B5EF4-FFF2-40B4-BE49-F238E27FC236}">
                  <a16:creationId xmlns:a16="http://schemas.microsoft.com/office/drawing/2014/main" id="{A3A04DDD-CA13-4DAF-A173-BD6E1D7BFA3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716;p48">
              <a:extLst>
                <a:ext uri="{FF2B5EF4-FFF2-40B4-BE49-F238E27FC236}">
                  <a16:creationId xmlns:a16="http://schemas.microsoft.com/office/drawing/2014/main" id="{8647D3C5-1A94-4842-AEA4-D69CDE4A46E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17;p48">
              <a:extLst>
                <a:ext uri="{FF2B5EF4-FFF2-40B4-BE49-F238E27FC236}">
                  <a16:creationId xmlns:a16="http://schemas.microsoft.com/office/drawing/2014/main" id="{92DDE8B9-D5D8-49F4-84AA-ECF6E05A441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18;p48">
              <a:extLst>
                <a:ext uri="{FF2B5EF4-FFF2-40B4-BE49-F238E27FC236}">
                  <a16:creationId xmlns:a16="http://schemas.microsoft.com/office/drawing/2014/main" id="{47C3E399-1B45-4E56-9A7B-FE541436D241}"/>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19;p48">
              <a:extLst>
                <a:ext uri="{FF2B5EF4-FFF2-40B4-BE49-F238E27FC236}">
                  <a16:creationId xmlns:a16="http://schemas.microsoft.com/office/drawing/2014/main" id="{FEAC7E3D-F647-4850-A031-01BD3723CA88}"/>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20;p48">
              <a:extLst>
                <a:ext uri="{FF2B5EF4-FFF2-40B4-BE49-F238E27FC236}">
                  <a16:creationId xmlns:a16="http://schemas.microsoft.com/office/drawing/2014/main" id="{475CCF1D-76AA-413A-9F76-43D7B2EE670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721;p48">
              <a:extLst>
                <a:ext uri="{FF2B5EF4-FFF2-40B4-BE49-F238E27FC236}">
                  <a16:creationId xmlns:a16="http://schemas.microsoft.com/office/drawing/2014/main" id="{F3E3C1BB-F225-4D2A-8937-8DACB3A0B8E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722;p48">
              <a:extLst>
                <a:ext uri="{FF2B5EF4-FFF2-40B4-BE49-F238E27FC236}">
                  <a16:creationId xmlns:a16="http://schemas.microsoft.com/office/drawing/2014/main" id="{6BB4D2A2-B451-43F7-A131-B54E56213B9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723;p48">
              <a:extLst>
                <a:ext uri="{FF2B5EF4-FFF2-40B4-BE49-F238E27FC236}">
                  <a16:creationId xmlns:a16="http://schemas.microsoft.com/office/drawing/2014/main" id="{202E2942-F830-40F3-A2C5-8BF18224B0D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724;p48">
              <a:extLst>
                <a:ext uri="{FF2B5EF4-FFF2-40B4-BE49-F238E27FC236}">
                  <a16:creationId xmlns:a16="http://schemas.microsoft.com/office/drawing/2014/main" id="{615F3226-EBB7-49E6-8F67-F85D135FB4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725;p48">
              <a:extLst>
                <a:ext uri="{FF2B5EF4-FFF2-40B4-BE49-F238E27FC236}">
                  <a16:creationId xmlns:a16="http://schemas.microsoft.com/office/drawing/2014/main" id="{9E38DF0F-2FB4-4F79-9372-575F12BAB12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726;p48">
              <a:extLst>
                <a:ext uri="{FF2B5EF4-FFF2-40B4-BE49-F238E27FC236}">
                  <a16:creationId xmlns:a16="http://schemas.microsoft.com/office/drawing/2014/main" id="{E01D72F1-A8E2-4ABB-9FF2-8903640CDF35}"/>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727;p48">
              <a:extLst>
                <a:ext uri="{FF2B5EF4-FFF2-40B4-BE49-F238E27FC236}">
                  <a16:creationId xmlns:a16="http://schemas.microsoft.com/office/drawing/2014/main" id="{6A92BF30-07AA-408E-A810-0A2AC86158F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728;p48">
              <a:extLst>
                <a:ext uri="{FF2B5EF4-FFF2-40B4-BE49-F238E27FC236}">
                  <a16:creationId xmlns:a16="http://schemas.microsoft.com/office/drawing/2014/main" id="{CCD6B802-D830-450A-8D27-0F18B4DE00AB}"/>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729;p48">
              <a:extLst>
                <a:ext uri="{FF2B5EF4-FFF2-40B4-BE49-F238E27FC236}">
                  <a16:creationId xmlns:a16="http://schemas.microsoft.com/office/drawing/2014/main" id="{258340BC-B707-4530-8D6E-A0FB79EF03B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730;p48">
              <a:extLst>
                <a:ext uri="{FF2B5EF4-FFF2-40B4-BE49-F238E27FC236}">
                  <a16:creationId xmlns:a16="http://schemas.microsoft.com/office/drawing/2014/main" id="{6442335F-54EC-42F2-986A-0D04933A300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731;p48">
              <a:extLst>
                <a:ext uri="{FF2B5EF4-FFF2-40B4-BE49-F238E27FC236}">
                  <a16:creationId xmlns:a16="http://schemas.microsoft.com/office/drawing/2014/main" id="{50CB4CB3-B3E5-4A0C-AE5D-623E68D6723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732;p48">
              <a:extLst>
                <a:ext uri="{FF2B5EF4-FFF2-40B4-BE49-F238E27FC236}">
                  <a16:creationId xmlns:a16="http://schemas.microsoft.com/office/drawing/2014/main" id="{6ADF7BFF-855D-4196-AB2B-0918A63FFC6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733;p48">
              <a:extLst>
                <a:ext uri="{FF2B5EF4-FFF2-40B4-BE49-F238E27FC236}">
                  <a16:creationId xmlns:a16="http://schemas.microsoft.com/office/drawing/2014/main" id="{5A183E5D-1B20-44F7-987E-B267C82501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734;p48">
              <a:extLst>
                <a:ext uri="{FF2B5EF4-FFF2-40B4-BE49-F238E27FC236}">
                  <a16:creationId xmlns:a16="http://schemas.microsoft.com/office/drawing/2014/main" id="{A46D89D8-630F-4856-BC56-F3D7AD10423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735;p48">
              <a:extLst>
                <a:ext uri="{FF2B5EF4-FFF2-40B4-BE49-F238E27FC236}">
                  <a16:creationId xmlns:a16="http://schemas.microsoft.com/office/drawing/2014/main" id="{549CEC62-99BD-412A-8237-3F35C5093F11}"/>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736;p48">
              <a:extLst>
                <a:ext uri="{FF2B5EF4-FFF2-40B4-BE49-F238E27FC236}">
                  <a16:creationId xmlns:a16="http://schemas.microsoft.com/office/drawing/2014/main" id="{F2512C93-6150-47A5-9893-AC858AC6905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4651;p48">
            <a:extLst>
              <a:ext uri="{FF2B5EF4-FFF2-40B4-BE49-F238E27FC236}">
                <a16:creationId xmlns:a16="http://schemas.microsoft.com/office/drawing/2014/main" id="{D9441731-ED15-4EDD-AF08-0AB34E4BDA41}"/>
              </a:ext>
            </a:extLst>
          </p:cNvPr>
          <p:cNvPicPr preferRelativeResize="0"/>
          <p:nvPr/>
        </p:nvPicPr>
        <p:blipFill>
          <a:blip r:embed="rId5">
            <a:extLst>
              <a:ext uri="{BEBA8EAE-BF5A-486C-A8C5-ECC9F3942E4B}">
                <a14:imgProps xmlns:a14="http://schemas.microsoft.com/office/drawing/2010/main">
                  <a14:imgLayer r:embed="rId6">
                    <a14:imgEffect>
                      <a14:saturation sat="33000"/>
                    </a14:imgEffect>
                  </a14:imgLayer>
                </a14:imgProps>
              </a:ext>
            </a:extLst>
          </a:blip>
          <a:srcRect l="24010" r="24010"/>
          <a:stretch/>
        </p:blipFill>
        <p:spPr>
          <a:xfrm rot="21430662">
            <a:off x="3191933" y="1512488"/>
            <a:ext cx="2323296" cy="2587141"/>
          </a:xfrm>
          <a:prstGeom prst="rect">
            <a:avLst/>
          </a:prstGeom>
          <a:noFill/>
          <a:ln w="76200" cap="flat" cmpd="sng">
            <a:solidFill>
              <a:schemeClr val="accent4"/>
            </a:solidFill>
            <a:prstDash val="solid"/>
            <a:round/>
            <a:headEnd type="none" w="sm" len="sm"/>
            <a:tailEnd type="none" w="sm" len="sm"/>
          </a:ln>
        </p:spPr>
      </p:pic>
      <p:sp>
        <p:nvSpPr>
          <p:cNvPr id="340" name="Google Shape;4653;p48">
            <a:extLst>
              <a:ext uri="{FF2B5EF4-FFF2-40B4-BE49-F238E27FC236}">
                <a16:creationId xmlns:a16="http://schemas.microsoft.com/office/drawing/2014/main" id="{F6AE2714-8696-4E3E-BACA-51531FA34A62}"/>
              </a:ext>
            </a:extLst>
          </p:cNvPr>
          <p:cNvSpPr/>
          <p:nvPr/>
        </p:nvSpPr>
        <p:spPr>
          <a:xfrm rot="19687120">
            <a:off x="217358" y="1587079"/>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650;p48">
            <a:extLst>
              <a:ext uri="{FF2B5EF4-FFF2-40B4-BE49-F238E27FC236}">
                <a16:creationId xmlns:a16="http://schemas.microsoft.com/office/drawing/2014/main" id="{06CFB40A-3DA3-45BE-ABF4-A675FD34591A}"/>
              </a:ext>
            </a:extLst>
          </p:cNvPr>
          <p:cNvSpPr txBox="1">
            <a:spLocks/>
          </p:cNvSpPr>
          <p:nvPr/>
        </p:nvSpPr>
        <p:spPr>
          <a:xfrm>
            <a:off x="3008042" y="523121"/>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Unfair justice system</a:t>
            </a:r>
          </a:p>
        </p:txBody>
      </p:sp>
      <p:grpSp>
        <p:nvGrpSpPr>
          <p:cNvPr id="510" name="Google Shape;4654;p48">
            <a:extLst>
              <a:ext uri="{FF2B5EF4-FFF2-40B4-BE49-F238E27FC236}">
                <a16:creationId xmlns:a16="http://schemas.microsoft.com/office/drawing/2014/main" id="{2004A9B2-806E-4046-9551-E7B37382D600}"/>
              </a:ext>
            </a:extLst>
          </p:cNvPr>
          <p:cNvGrpSpPr/>
          <p:nvPr/>
        </p:nvGrpSpPr>
        <p:grpSpPr>
          <a:xfrm>
            <a:off x="3070836" y="1164353"/>
            <a:ext cx="2330389" cy="135948"/>
            <a:chOff x="609671" y="3834469"/>
            <a:chExt cx="3433285" cy="145403"/>
          </a:xfrm>
        </p:grpSpPr>
        <p:sp>
          <p:nvSpPr>
            <p:cNvPr id="511" name="Google Shape;4655;p48">
              <a:extLst>
                <a:ext uri="{FF2B5EF4-FFF2-40B4-BE49-F238E27FC236}">
                  <a16:creationId xmlns:a16="http://schemas.microsoft.com/office/drawing/2014/main" id="{B9B98DD6-71EF-432C-BF89-6994566539F7}"/>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656;p48">
              <a:extLst>
                <a:ext uri="{FF2B5EF4-FFF2-40B4-BE49-F238E27FC236}">
                  <a16:creationId xmlns:a16="http://schemas.microsoft.com/office/drawing/2014/main" id="{8E8EE4E7-A244-4EAA-A996-4493D63E7125}"/>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657;p48">
              <a:extLst>
                <a:ext uri="{FF2B5EF4-FFF2-40B4-BE49-F238E27FC236}">
                  <a16:creationId xmlns:a16="http://schemas.microsoft.com/office/drawing/2014/main" id="{B920303A-F7AF-495F-8B1B-AEB086EE721D}"/>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658;p48">
              <a:extLst>
                <a:ext uri="{FF2B5EF4-FFF2-40B4-BE49-F238E27FC236}">
                  <a16:creationId xmlns:a16="http://schemas.microsoft.com/office/drawing/2014/main" id="{23A20573-4547-4992-A714-2F0B297848EE}"/>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659;p48">
              <a:extLst>
                <a:ext uri="{FF2B5EF4-FFF2-40B4-BE49-F238E27FC236}">
                  <a16:creationId xmlns:a16="http://schemas.microsoft.com/office/drawing/2014/main" id="{48F69AE8-7A17-4801-A83D-BB01BD2FCEC3}"/>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660;p48">
              <a:extLst>
                <a:ext uri="{FF2B5EF4-FFF2-40B4-BE49-F238E27FC236}">
                  <a16:creationId xmlns:a16="http://schemas.microsoft.com/office/drawing/2014/main" id="{242847E9-B6F6-405D-ABEA-184ECFDEAC2F}"/>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661;p48">
              <a:extLst>
                <a:ext uri="{FF2B5EF4-FFF2-40B4-BE49-F238E27FC236}">
                  <a16:creationId xmlns:a16="http://schemas.microsoft.com/office/drawing/2014/main" id="{58FABD81-FDA9-4227-B1C6-1EFF29F0D784}"/>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662;p48">
              <a:extLst>
                <a:ext uri="{FF2B5EF4-FFF2-40B4-BE49-F238E27FC236}">
                  <a16:creationId xmlns:a16="http://schemas.microsoft.com/office/drawing/2014/main" id="{BE538A5B-1659-4B03-B9BD-C5E1706FF911}"/>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663;p48">
              <a:extLst>
                <a:ext uri="{FF2B5EF4-FFF2-40B4-BE49-F238E27FC236}">
                  <a16:creationId xmlns:a16="http://schemas.microsoft.com/office/drawing/2014/main" id="{A78DFBE7-75E7-47AC-B228-922CB58F672A}"/>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664;p48">
              <a:extLst>
                <a:ext uri="{FF2B5EF4-FFF2-40B4-BE49-F238E27FC236}">
                  <a16:creationId xmlns:a16="http://schemas.microsoft.com/office/drawing/2014/main" id="{E8F4D2F2-30FE-47D7-A309-8D7FB3E78607}"/>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665;p48">
              <a:extLst>
                <a:ext uri="{FF2B5EF4-FFF2-40B4-BE49-F238E27FC236}">
                  <a16:creationId xmlns:a16="http://schemas.microsoft.com/office/drawing/2014/main" id="{65C50C04-A315-49D8-ACB1-0CDA7F7420B7}"/>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666;p48">
              <a:extLst>
                <a:ext uri="{FF2B5EF4-FFF2-40B4-BE49-F238E27FC236}">
                  <a16:creationId xmlns:a16="http://schemas.microsoft.com/office/drawing/2014/main" id="{E3891918-B4A3-4F31-8ED4-33925578E050}"/>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667;p48">
              <a:extLst>
                <a:ext uri="{FF2B5EF4-FFF2-40B4-BE49-F238E27FC236}">
                  <a16:creationId xmlns:a16="http://schemas.microsoft.com/office/drawing/2014/main" id="{3B0AF913-D705-4077-AD6F-9464253117D0}"/>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668;p48">
              <a:extLst>
                <a:ext uri="{FF2B5EF4-FFF2-40B4-BE49-F238E27FC236}">
                  <a16:creationId xmlns:a16="http://schemas.microsoft.com/office/drawing/2014/main" id="{A82E58FB-CE97-4AD3-AB85-F3A914AEA104}"/>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669;p48">
              <a:extLst>
                <a:ext uri="{FF2B5EF4-FFF2-40B4-BE49-F238E27FC236}">
                  <a16:creationId xmlns:a16="http://schemas.microsoft.com/office/drawing/2014/main" id="{0A1A0A81-342E-432F-92F0-6017640584A3}"/>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670;p48">
              <a:extLst>
                <a:ext uri="{FF2B5EF4-FFF2-40B4-BE49-F238E27FC236}">
                  <a16:creationId xmlns:a16="http://schemas.microsoft.com/office/drawing/2014/main" id="{17F5C0BA-23E9-421A-A912-127B2E6002CC}"/>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671;p48">
              <a:extLst>
                <a:ext uri="{FF2B5EF4-FFF2-40B4-BE49-F238E27FC236}">
                  <a16:creationId xmlns:a16="http://schemas.microsoft.com/office/drawing/2014/main" id="{57C87B2A-B305-4319-A958-8A08C192B3A0}"/>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672;p48">
              <a:extLst>
                <a:ext uri="{FF2B5EF4-FFF2-40B4-BE49-F238E27FC236}">
                  <a16:creationId xmlns:a16="http://schemas.microsoft.com/office/drawing/2014/main" id="{4E41AAE3-D6CE-4D43-AE60-8CFF34814006}"/>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673;p48">
              <a:extLst>
                <a:ext uri="{FF2B5EF4-FFF2-40B4-BE49-F238E27FC236}">
                  <a16:creationId xmlns:a16="http://schemas.microsoft.com/office/drawing/2014/main" id="{F64C7008-2A5A-4D89-BF02-A8E90C01A756}"/>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674;p48">
              <a:extLst>
                <a:ext uri="{FF2B5EF4-FFF2-40B4-BE49-F238E27FC236}">
                  <a16:creationId xmlns:a16="http://schemas.microsoft.com/office/drawing/2014/main" id="{5FD34F2D-055D-456A-985A-94A0D1866959}"/>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675;p48">
              <a:extLst>
                <a:ext uri="{FF2B5EF4-FFF2-40B4-BE49-F238E27FC236}">
                  <a16:creationId xmlns:a16="http://schemas.microsoft.com/office/drawing/2014/main" id="{4BC6DDB6-6253-4A09-B8A2-26223EA40EE4}"/>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676;p48">
              <a:extLst>
                <a:ext uri="{FF2B5EF4-FFF2-40B4-BE49-F238E27FC236}">
                  <a16:creationId xmlns:a16="http://schemas.microsoft.com/office/drawing/2014/main" id="{07BA9601-5CF7-4E4C-B77F-25BFA85B9971}"/>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677;p48">
              <a:extLst>
                <a:ext uri="{FF2B5EF4-FFF2-40B4-BE49-F238E27FC236}">
                  <a16:creationId xmlns:a16="http://schemas.microsoft.com/office/drawing/2014/main" id="{D0FE7E19-9FF5-43C0-8BA5-8F341C509159}"/>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678;p48">
              <a:extLst>
                <a:ext uri="{FF2B5EF4-FFF2-40B4-BE49-F238E27FC236}">
                  <a16:creationId xmlns:a16="http://schemas.microsoft.com/office/drawing/2014/main" id="{F7E55F8E-06F9-4CEC-BC37-500C05E6A5C9}"/>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679;p48">
              <a:extLst>
                <a:ext uri="{FF2B5EF4-FFF2-40B4-BE49-F238E27FC236}">
                  <a16:creationId xmlns:a16="http://schemas.microsoft.com/office/drawing/2014/main" id="{7F881126-FAC5-4755-B777-DB590434CE21}"/>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680;p48">
              <a:extLst>
                <a:ext uri="{FF2B5EF4-FFF2-40B4-BE49-F238E27FC236}">
                  <a16:creationId xmlns:a16="http://schemas.microsoft.com/office/drawing/2014/main" id="{E45F706A-E6BC-44AF-8E95-7041273D6B65}"/>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681;p48">
              <a:extLst>
                <a:ext uri="{FF2B5EF4-FFF2-40B4-BE49-F238E27FC236}">
                  <a16:creationId xmlns:a16="http://schemas.microsoft.com/office/drawing/2014/main" id="{3EF212D6-0ECE-4C4B-9321-F89AAB8C83FB}"/>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682;p48">
              <a:extLst>
                <a:ext uri="{FF2B5EF4-FFF2-40B4-BE49-F238E27FC236}">
                  <a16:creationId xmlns:a16="http://schemas.microsoft.com/office/drawing/2014/main" id="{09940A8A-D2F2-4582-8C18-8194B1E28D55}"/>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683;p48">
              <a:extLst>
                <a:ext uri="{FF2B5EF4-FFF2-40B4-BE49-F238E27FC236}">
                  <a16:creationId xmlns:a16="http://schemas.microsoft.com/office/drawing/2014/main" id="{542684FE-C873-4EFD-B14D-EADE50979EB9}"/>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684;p48">
              <a:extLst>
                <a:ext uri="{FF2B5EF4-FFF2-40B4-BE49-F238E27FC236}">
                  <a16:creationId xmlns:a16="http://schemas.microsoft.com/office/drawing/2014/main" id="{3820BBE7-D5BD-40BB-969B-6F446E310AE3}"/>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685;p48">
              <a:extLst>
                <a:ext uri="{FF2B5EF4-FFF2-40B4-BE49-F238E27FC236}">
                  <a16:creationId xmlns:a16="http://schemas.microsoft.com/office/drawing/2014/main" id="{22FDF616-28F5-4E83-9183-CF412372315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686;p48">
              <a:extLst>
                <a:ext uri="{FF2B5EF4-FFF2-40B4-BE49-F238E27FC236}">
                  <a16:creationId xmlns:a16="http://schemas.microsoft.com/office/drawing/2014/main" id="{B6FCF022-5FAE-422E-8EEE-8B7A5BAD2392}"/>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687;p48">
              <a:extLst>
                <a:ext uri="{FF2B5EF4-FFF2-40B4-BE49-F238E27FC236}">
                  <a16:creationId xmlns:a16="http://schemas.microsoft.com/office/drawing/2014/main" id="{B9AE7208-CBC8-4CF1-828B-AEFCE535D11F}"/>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688;p48">
              <a:extLst>
                <a:ext uri="{FF2B5EF4-FFF2-40B4-BE49-F238E27FC236}">
                  <a16:creationId xmlns:a16="http://schemas.microsoft.com/office/drawing/2014/main" id="{CDEF5F0F-5C3D-4603-8E8C-526526A284A7}"/>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689;p48">
              <a:extLst>
                <a:ext uri="{FF2B5EF4-FFF2-40B4-BE49-F238E27FC236}">
                  <a16:creationId xmlns:a16="http://schemas.microsoft.com/office/drawing/2014/main" id="{CA02DC3D-8032-4413-95B6-BFA42FAEDCE2}"/>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690;p48">
              <a:extLst>
                <a:ext uri="{FF2B5EF4-FFF2-40B4-BE49-F238E27FC236}">
                  <a16:creationId xmlns:a16="http://schemas.microsoft.com/office/drawing/2014/main" id="{63A695C3-0B4B-4445-902F-4F53F46EC9BA}"/>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691;p48">
              <a:extLst>
                <a:ext uri="{FF2B5EF4-FFF2-40B4-BE49-F238E27FC236}">
                  <a16:creationId xmlns:a16="http://schemas.microsoft.com/office/drawing/2014/main" id="{4D88DCED-DC35-4107-97DC-2DAB0042833E}"/>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692;p48">
              <a:extLst>
                <a:ext uri="{FF2B5EF4-FFF2-40B4-BE49-F238E27FC236}">
                  <a16:creationId xmlns:a16="http://schemas.microsoft.com/office/drawing/2014/main" id="{0EA7A824-90DD-4B3B-A2FA-C2EABEC62E1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693;p48">
              <a:extLst>
                <a:ext uri="{FF2B5EF4-FFF2-40B4-BE49-F238E27FC236}">
                  <a16:creationId xmlns:a16="http://schemas.microsoft.com/office/drawing/2014/main" id="{CD30FDBE-825F-409F-B9F3-C76F1C9952A7}"/>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694;p48">
              <a:extLst>
                <a:ext uri="{FF2B5EF4-FFF2-40B4-BE49-F238E27FC236}">
                  <a16:creationId xmlns:a16="http://schemas.microsoft.com/office/drawing/2014/main" id="{5C7C953D-C5A6-4D1E-9C28-A0410D759984}"/>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695;p48">
              <a:extLst>
                <a:ext uri="{FF2B5EF4-FFF2-40B4-BE49-F238E27FC236}">
                  <a16:creationId xmlns:a16="http://schemas.microsoft.com/office/drawing/2014/main" id="{CC95AB00-AB64-4408-8C15-0780B4E7D4D0}"/>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696;p48">
              <a:extLst>
                <a:ext uri="{FF2B5EF4-FFF2-40B4-BE49-F238E27FC236}">
                  <a16:creationId xmlns:a16="http://schemas.microsoft.com/office/drawing/2014/main" id="{694C95FC-89B7-4A9A-AD1C-0D81336C0B60}"/>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697;p48">
              <a:extLst>
                <a:ext uri="{FF2B5EF4-FFF2-40B4-BE49-F238E27FC236}">
                  <a16:creationId xmlns:a16="http://schemas.microsoft.com/office/drawing/2014/main" id="{62BEC0DE-17DC-43BD-9ECB-C9BA93A8E7C3}"/>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698;p48">
              <a:extLst>
                <a:ext uri="{FF2B5EF4-FFF2-40B4-BE49-F238E27FC236}">
                  <a16:creationId xmlns:a16="http://schemas.microsoft.com/office/drawing/2014/main" id="{F09CBBC2-385B-4F0C-829D-5171721D3852}"/>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699;p48">
              <a:extLst>
                <a:ext uri="{FF2B5EF4-FFF2-40B4-BE49-F238E27FC236}">
                  <a16:creationId xmlns:a16="http://schemas.microsoft.com/office/drawing/2014/main" id="{5549F101-CE7D-4007-8D9A-E702E01D7172}"/>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700;p48">
              <a:extLst>
                <a:ext uri="{FF2B5EF4-FFF2-40B4-BE49-F238E27FC236}">
                  <a16:creationId xmlns:a16="http://schemas.microsoft.com/office/drawing/2014/main" id="{59D6C4A4-08F4-4AA7-B4C0-B5DE379E947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701;p48">
              <a:extLst>
                <a:ext uri="{FF2B5EF4-FFF2-40B4-BE49-F238E27FC236}">
                  <a16:creationId xmlns:a16="http://schemas.microsoft.com/office/drawing/2014/main" id="{867E98A2-9DBA-468A-8F60-1B33F4125535}"/>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702;p48">
              <a:extLst>
                <a:ext uri="{FF2B5EF4-FFF2-40B4-BE49-F238E27FC236}">
                  <a16:creationId xmlns:a16="http://schemas.microsoft.com/office/drawing/2014/main" id="{D8ED1638-E2C0-4A9A-BBE2-FD211F6F03B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703;p48">
              <a:extLst>
                <a:ext uri="{FF2B5EF4-FFF2-40B4-BE49-F238E27FC236}">
                  <a16:creationId xmlns:a16="http://schemas.microsoft.com/office/drawing/2014/main" id="{81222C0E-90D4-4C39-AADF-4C1F81AC1211}"/>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704;p48">
              <a:extLst>
                <a:ext uri="{FF2B5EF4-FFF2-40B4-BE49-F238E27FC236}">
                  <a16:creationId xmlns:a16="http://schemas.microsoft.com/office/drawing/2014/main" id="{5215EB4D-F60F-49E6-98AB-B8941EABE7E9}"/>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705;p48">
              <a:extLst>
                <a:ext uri="{FF2B5EF4-FFF2-40B4-BE49-F238E27FC236}">
                  <a16:creationId xmlns:a16="http://schemas.microsoft.com/office/drawing/2014/main" id="{D4D41340-58EA-4404-B4FC-9ECC0A4560F4}"/>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706;p48">
              <a:extLst>
                <a:ext uri="{FF2B5EF4-FFF2-40B4-BE49-F238E27FC236}">
                  <a16:creationId xmlns:a16="http://schemas.microsoft.com/office/drawing/2014/main" id="{BB0C5E6D-255B-4165-A0D3-C848E7B54162}"/>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707;p48">
              <a:extLst>
                <a:ext uri="{FF2B5EF4-FFF2-40B4-BE49-F238E27FC236}">
                  <a16:creationId xmlns:a16="http://schemas.microsoft.com/office/drawing/2014/main" id="{91EE6194-8A57-47E0-9A48-91954F4CBCE2}"/>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708;p48">
              <a:extLst>
                <a:ext uri="{FF2B5EF4-FFF2-40B4-BE49-F238E27FC236}">
                  <a16:creationId xmlns:a16="http://schemas.microsoft.com/office/drawing/2014/main" id="{9FA67BE9-44BA-42B0-8D46-15AA94A66F26}"/>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709;p48">
              <a:extLst>
                <a:ext uri="{FF2B5EF4-FFF2-40B4-BE49-F238E27FC236}">
                  <a16:creationId xmlns:a16="http://schemas.microsoft.com/office/drawing/2014/main" id="{86944BD7-C925-4980-A2C9-C7764DECE4FE}"/>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710;p48">
              <a:extLst>
                <a:ext uri="{FF2B5EF4-FFF2-40B4-BE49-F238E27FC236}">
                  <a16:creationId xmlns:a16="http://schemas.microsoft.com/office/drawing/2014/main" id="{AF822475-1DCC-40E2-8681-B1C9038CA1F6}"/>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711;p48">
              <a:extLst>
                <a:ext uri="{FF2B5EF4-FFF2-40B4-BE49-F238E27FC236}">
                  <a16:creationId xmlns:a16="http://schemas.microsoft.com/office/drawing/2014/main" id="{7627C114-4A9B-4714-9D97-CAF14CD66097}"/>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712;p48">
              <a:extLst>
                <a:ext uri="{FF2B5EF4-FFF2-40B4-BE49-F238E27FC236}">
                  <a16:creationId xmlns:a16="http://schemas.microsoft.com/office/drawing/2014/main" id="{8F156452-890E-4261-8881-4642BEDD675B}"/>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713;p48">
              <a:extLst>
                <a:ext uri="{FF2B5EF4-FFF2-40B4-BE49-F238E27FC236}">
                  <a16:creationId xmlns:a16="http://schemas.microsoft.com/office/drawing/2014/main" id="{A79B7569-8F1C-47C2-B146-2EEE3D02169E}"/>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714;p48">
              <a:extLst>
                <a:ext uri="{FF2B5EF4-FFF2-40B4-BE49-F238E27FC236}">
                  <a16:creationId xmlns:a16="http://schemas.microsoft.com/office/drawing/2014/main" id="{47AD7D07-8EF7-4BE1-AC79-B909DD71795A}"/>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715;p48">
              <a:extLst>
                <a:ext uri="{FF2B5EF4-FFF2-40B4-BE49-F238E27FC236}">
                  <a16:creationId xmlns:a16="http://schemas.microsoft.com/office/drawing/2014/main" id="{B57B76DC-8C7D-4265-9019-F7CE9CA1B3AF}"/>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716;p48">
              <a:extLst>
                <a:ext uri="{FF2B5EF4-FFF2-40B4-BE49-F238E27FC236}">
                  <a16:creationId xmlns:a16="http://schemas.microsoft.com/office/drawing/2014/main" id="{32E21622-747E-4B18-AF35-0F4348801875}"/>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717;p48">
              <a:extLst>
                <a:ext uri="{FF2B5EF4-FFF2-40B4-BE49-F238E27FC236}">
                  <a16:creationId xmlns:a16="http://schemas.microsoft.com/office/drawing/2014/main" id="{1F16BE1F-7441-49CF-A937-BBCD2181365A}"/>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718;p48">
              <a:extLst>
                <a:ext uri="{FF2B5EF4-FFF2-40B4-BE49-F238E27FC236}">
                  <a16:creationId xmlns:a16="http://schemas.microsoft.com/office/drawing/2014/main" id="{6497F5FB-927B-4EFE-B4B3-85E24BB0D448}"/>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719;p48">
              <a:extLst>
                <a:ext uri="{FF2B5EF4-FFF2-40B4-BE49-F238E27FC236}">
                  <a16:creationId xmlns:a16="http://schemas.microsoft.com/office/drawing/2014/main" id="{A40D5FE7-11E8-4461-AC71-B8D4E9C5D0A7}"/>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720;p48">
              <a:extLst>
                <a:ext uri="{FF2B5EF4-FFF2-40B4-BE49-F238E27FC236}">
                  <a16:creationId xmlns:a16="http://schemas.microsoft.com/office/drawing/2014/main" id="{FFD2C93B-4C61-453E-B30C-AF0988E08A71}"/>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721;p48">
              <a:extLst>
                <a:ext uri="{FF2B5EF4-FFF2-40B4-BE49-F238E27FC236}">
                  <a16:creationId xmlns:a16="http://schemas.microsoft.com/office/drawing/2014/main" id="{A4E70FC1-3BD9-425B-9F1C-82699202D6A7}"/>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722;p48">
              <a:extLst>
                <a:ext uri="{FF2B5EF4-FFF2-40B4-BE49-F238E27FC236}">
                  <a16:creationId xmlns:a16="http://schemas.microsoft.com/office/drawing/2014/main" id="{0CDF7B38-799E-4E4D-8A53-A22E0E78D482}"/>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723;p48">
              <a:extLst>
                <a:ext uri="{FF2B5EF4-FFF2-40B4-BE49-F238E27FC236}">
                  <a16:creationId xmlns:a16="http://schemas.microsoft.com/office/drawing/2014/main" id="{D9130A49-4C8D-49E1-A724-FBA74C554DEE}"/>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724;p48">
              <a:extLst>
                <a:ext uri="{FF2B5EF4-FFF2-40B4-BE49-F238E27FC236}">
                  <a16:creationId xmlns:a16="http://schemas.microsoft.com/office/drawing/2014/main" id="{973AA2D1-E37B-4FDB-B268-FA41F742E106}"/>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725;p48">
              <a:extLst>
                <a:ext uri="{FF2B5EF4-FFF2-40B4-BE49-F238E27FC236}">
                  <a16:creationId xmlns:a16="http://schemas.microsoft.com/office/drawing/2014/main" id="{A67FB15E-71C1-4F2F-83B8-869D287EF11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726;p48">
              <a:extLst>
                <a:ext uri="{FF2B5EF4-FFF2-40B4-BE49-F238E27FC236}">
                  <a16:creationId xmlns:a16="http://schemas.microsoft.com/office/drawing/2014/main" id="{C711260A-CD13-46BE-91BB-48A539ECD4B0}"/>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727;p48">
              <a:extLst>
                <a:ext uri="{FF2B5EF4-FFF2-40B4-BE49-F238E27FC236}">
                  <a16:creationId xmlns:a16="http://schemas.microsoft.com/office/drawing/2014/main" id="{E58F3F06-90BF-45C5-8339-2062644915B5}"/>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728;p48">
              <a:extLst>
                <a:ext uri="{FF2B5EF4-FFF2-40B4-BE49-F238E27FC236}">
                  <a16:creationId xmlns:a16="http://schemas.microsoft.com/office/drawing/2014/main" id="{676AF8EA-7DF2-41A5-BB50-05801EAB79FC}"/>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729;p48">
              <a:extLst>
                <a:ext uri="{FF2B5EF4-FFF2-40B4-BE49-F238E27FC236}">
                  <a16:creationId xmlns:a16="http://schemas.microsoft.com/office/drawing/2014/main" id="{843BD383-DB3A-4D2E-BFAE-86B0A667CE1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730;p48">
              <a:extLst>
                <a:ext uri="{FF2B5EF4-FFF2-40B4-BE49-F238E27FC236}">
                  <a16:creationId xmlns:a16="http://schemas.microsoft.com/office/drawing/2014/main" id="{74FCE575-0C4E-48D5-B28B-A847AE9CBAD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731;p48">
              <a:extLst>
                <a:ext uri="{FF2B5EF4-FFF2-40B4-BE49-F238E27FC236}">
                  <a16:creationId xmlns:a16="http://schemas.microsoft.com/office/drawing/2014/main" id="{37E9051C-91A9-4AA7-ABD0-DBA4959CAA66}"/>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732;p48">
              <a:extLst>
                <a:ext uri="{FF2B5EF4-FFF2-40B4-BE49-F238E27FC236}">
                  <a16:creationId xmlns:a16="http://schemas.microsoft.com/office/drawing/2014/main" id="{C105C29A-1408-462A-B622-91738F74869D}"/>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733;p48">
              <a:extLst>
                <a:ext uri="{FF2B5EF4-FFF2-40B4-BE49-F238E27FC236}">
                  <a16:creationId xmlns:a16="http://schemas.microsoft.com/office/drawing/2014/main" id="{5D38046A-BB41-4CA5-AEDE-349B700620E1}"/>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734;p48">
              <a:extLst>
                <a:ext uri="{FF2B5EF4-FFF2-40B4-BE49-F238E27FC236}">
                  <a16:creationId xmlns:a16="http://schemas.microsoft.com/office/drawing/2014/main" id="{668AB8C8-5A95-4A68-8EB7-DA2941DB16BF}"/>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735;p48">
              <a:extLst>
                <a:ext uri="{FF2B5EF4-FFF2-40B4-BE49-F238E27FC236}">
                  <a16:creationId xmlns:a16="http://schemas.microsoft.com/office/drawing/2014/main" id="{5D7172FC-8E15-4F88-89CB-73244F3CC80A}"/>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736;p48">
              <a:extLst>
                <a:ext uri="{FF2B5EF4-FFF2-40B4-BE49-F238E27FC236}">
                  <a16:creationId xmlns:a16="http://schemas.microsoft.com/office/drawing/2014/main" id="{9EB7A8C6-B8C3-4A4B-B4F6-D801BF688897}"/>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4650;p48">
            <a:extLst>
              <a:ext uri="{FF2B5EF4-FFF2-40B4-BE49-F238E27FC236}">
                <a16:creationId xmlns:a16="http://schemas.microsoft.com/office/drawing/2014/main" id="{88835472-751E-419F-B245-D83F2269B95A}"/>
              </a:ext>
            </a:extLst>
          </p:cNvPr>
          <p:cNvSpPr txBox="1">
            <a:spLocks/>
          </p:cNvSpPr>
          <p:nvPr/>
        </p:nvSpPr>
        <p:spPr>
          <a:xfrm>
            <a:off x="6172740" y="364399"/>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Greed</a:t>
            </a:r>
          </a:p>
        </p:txBody>
      </p:sp>
      <p:grpSp>
        <p:nvGrpSpPr>
          <p:cNvPr id="594" name="Google Shape;4654;p48">
            <a:extLst>
              <a:ext uri="{FF2B5EF4-FFF2-40B4-BE49-F238E27FC236}">
                <a16:creationId xmlns:a16="http://schemas.microsoft.com/office/drawing/2014/main" id="{CC60934F-B039-4C7C-9F70-9964190DA67E}"/>
              </a:ext>
            </a:extLst>
          </p:cNvPr>
          <p:cNvGrpSpPr/>
          <p:nvPr/>
        </p:nvGrpSpPr>
        <p:grpSpPr>
          <a:xfrm>
            <a:off x="6235534" y="1005631"/>
            <a:ext cx="2330389" cy="135948"/>
            <a:chOff x="609671" y="3834469"/>
            <a:chExt cx="3433285" cy="145403"/>
          </a:xfrm>
        </p:grpSpPr>
        <p:sp>
          <p:nvSpPr>
            <p:cNvPr id="595" name="Google Shape;4655;p48">
              <a:extLst>
                <a:ext uri="{FF2B5EF4-FFF2-40B4-BE49-F238E27FC236}">
                  <a16:creationId xmlns:a16="http://schemas.microsoft.com/office/drawing/2014/main" id="{7C50CBBB-5CDE-45CD-B6A1-FD5952C2E1EC}"/>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656;p48">
              <a:extLst>
                <a:ext uri="{FF2B5EF4-FFF2-40B4-BE49-F238E27FC236}">
                  <a16:creationId xmlns:a16="http://schemas.microsoft.com/office/drawing/2014/main" id="{257A673C-AE9F-4DC2-B50A-DDDCFBDD0A4D}"/>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657;p48">
              <a:extLst>
                <a:ext uri="{FF2B5EF4-FFF2-40B4-BE49-F238E27FC236}">
                  <a16:creationId xmlns:a16="http://schemas.microsoft.com/office/drawing/2014/main" id="{61989190-18F7-4A76-8BEB-2CCE67115B00}"/>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658;p48">
              <a:extLst>
                <a:ext uri="{FF2B5EF4-FFF2-40B4-BE49-F238E27FC236}">
                  <a16:creationId xmlns:a16="http://schemas.microsoft.com/office/drawing/2014/main" id="{632B184D-EFFA-4BBC-97AC-0F511FE251B8}"/>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659;p48">
              <a:extLst>
                <a:ext uri="{FF2B5EF4-FFF2-40B4-BE49-F238E27FC236}">
                  <a16:creationId xmlns:a16="http://schemas.microsoft.com/office/drawing/2014/main" id="{5663A80C-B531-4436-9F0D-F88A0D3D8F12}"/>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660;p48">
              <a:extLst>
                <a:ext uri="{FF2B5EF4-FFF2-40B4-BE49-F238E27FC236}">
                  <a16:creationId xmlns:a16="http://schemas.microsoft.com/office/drawing/2014/main" id="{DBEF10B1-50D3-493F-84B1-7112AB8F9FA6}"/>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661;p48">
              <a:extLst>
                <a:ext uri="{FF2B5EF4-FFF2-40B4-BE49-F238E27FC236}">
                  <a16:creationId xmlns:a16="http://schemas.microsoft.com/office/drawing/2014/main" id="{10DCDFC3-0250-4B9E-B93E-9E6B5A7CE501}"/>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662;p48">
              <a:extLst>
                <a:ext uri="{FF2B5EF4-FFF2-40B4-BE49-F238E27FC236}">
                  <a16:creationId xmlns:a16="http://schemas.microsoft.com/office/drawing/2014/main" id="{7D362D6B-758F-4FD1-92D5-E5A1A2D23051}"/>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663;p48">
              <a:extLst>
                <a:ext uri="{FF2B5EF4-FFF2-40B4-BE49-F238E27FC236}">
                  <a16:creationId xmlns:a16="http://schemas.microsoft.com/office/drawing/2014/main" id="{BF89A045-D412-4BAA-B0CA-FF0C4F49255A}"/>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664;p48">
              <a:extLst>
                <a:ext uri="{FF2B5EF4-FFF2-40B4-BE49-F238E27FC236}">
                  <a16:creationId xmlns:a16="http://schemas.microsoft.com/office/drawing/2014/main" id="{70F8FA49-D3DF-4EC2-960F-A2183AE3AFF4}"/>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665;p48">
              <a:extLst>
                <a:ext uri="{FF2B5EF4-FFF2-40B4-BE49-F238E27FC236}">
                  <a16:creationId xmlns:a16="http://schemas.microsoft.com/office/drawing/2014/main" id="{6ED8AA2A-FA41-46A6-8419-0586307AF7A0}"/>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666;p48">
              <a:extLst>
                <a:ext uri="{FF2B5EF4-FFF2-40B4-BE49-F238E27FC236}">
                  <a16:creationId xmlns:a16="http://schemas.microsoft.com/office/drawing/2014/main" id="{F42A81FB-C9FA-4D8A-B73A-63C105F58115}"/>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667;p48">
              <a:extLst>
                <a:ext uri="{FF2B5EF4-FFF2-40B4-BE49-F238E27FC236}">
                  <a16:creationId xmlns:a16="http://schemas.microsoft.com/office/drawing/2014/main" id="{8452D53F-3DF1-4EA2-B0E9-7B34E523DF90}"/>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668;p48">
              <a:extLst>
                <a:ext uri="{FF2B5EF4-FFF2-40B4-BE49-F238E27FC236}">
                  <a16:creationId xmlns:a16="http://schemas.microsoft.com/office/drawing/2014/main" id="{855F3656-CC7C-41B2-B432-FF4DAE4B23B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669;p48">
              <a:extLst>
                <a:ext uri="{FF2B5EF4-FFF2-40B4-BE49-F238E27FC236}">
                  <a16:creationId xmlns:a16="http://schemas.microsoft.com/office/drawing/2014/main" id="{9F1D52C7-0A6D-441E-B9A5-D748DFC5AE84}"/>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670;p48">
              <a:extLst>
                <a:ext uri="{FF2B5EF4-FFF2-40B4-BE49-F238E27FC236}">
                  <a16:creationId xmlns:a16="http://schemas.microsoft.com/office/drawing/2014/main" id="{06958F29-A3E9-4C5C-848E-C54D574A96D0}"/>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671;p48">
              <a:extLst>
                <a:ext uri="{FF2B5EF4-FFF2-40B4-BE49-F238E27FC236}">
                  <a16:creationId xmlns:a16="http://schemas.microsoft.com/office/drawing/2014/main" id="{8A9F7D2C-4C0E-4938-8DA1-B1956F9C06E1}"/>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672;p48">
              <a:extLst>
                <a:ext uri="{FF2B5EF4-FFF2-40B4-BE49-F238E27FC236}">
                  <a16:creationId xmlns:a16="http://schemas.microsoft.com/office/drawing/2014/main" id="{89ED222C-1145-4791-9320-9418B0BFAFD8}"/>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673;p48">
              <a:extLst>
                <a:ext uri="{FF2B5EF4-FFF2-40B4-BE49-F238E27FC236}">
                  <a16:creationId xmlns:a16="http://schemas.microsoft.com/office/drawing/2014/main" id="{BD710531-CE77-41FF-9B4C-180381954C6B}"/>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674;p48">
              <a:extLst>
                <a:ext uri="{FF2B5EF4-FFF2-40B4-BE49-F238E27FC236}">
                  <a16:creationId xmlns:a16="http://schemas.microsoft.com/office/drawing/2014/main" id="{87D2DE01-025B-462A-A528-E07B295BC1CC}"/>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675;p48">
              <a:extLst>
                <a:ext uri="{FF2B5EF4-FFF2-40B4-BE49-F238E27FC236}">
                  <a16:creationId xmlns:a16="http://schemas.microsoft.com/office/drawing/2014/main" id="{C25ED9E8-E749-4D53-82C6-D436D5319E40}"/>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676;p48">
              <a:extLst>
                <a:ext uri="{FF2B5EF4-FFF2-40B4-BE49-F238E27FC236}">
                  <a16:creationId xmlns:a16="http://schemas.microsoft.com/office/drawing/2014/main" id="{AD611E9D-A946-42CB-89DF-AA76C0F56E8E}"/>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677;p48">
              <a:extLst>
                <a:ext uri="{FF2B5EF4-FFF2-40B4-BE49-F238E27FC236}">
                  <a16:creationId xmlns:a16="http://schemas.microsoft.com/office/drawing/2014/main" id="{64E0D46A-3A26-4630-9E69-AE465566D5D3}"/>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678;p48">
              <a:extLst>
                <a:ext uri="{FF2B5EF4-FFF2-40B4-BE49-F238E27FC236}">
                  <a16:creationId xmlns:a16="http://schemas.microsoft.com/office/drawing/2014/main" id="{47DDBC83-C9C0-4FFD-B994-B264E6823BFA}"/>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679;p48">
              <a:extLst>
                <a:ext uri="{FF2B5EF4-FFF2-40B4-BE49-F238E27FC236}">
                  <a16:creationId xmlns:a16="http://schemas.microsoft.com/office/drawing/2014/main" id="{42F0934F-32C5-42C8-A478-E8D5B58333C3}"/>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680;p48">
              <a:extLst>
                <a:ext uri="{FF2B5EF4-FFF2-40B4-BE49-F238E27FC236}">
                  <a16:creationId xmlns:a16="http://schemas.microsoft.com/office/drawing/2014/main" id="{78315198-59B6-48E4-B40F-5ACD30F03A28}"/>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681;p48">
              <a:extLst>
                <a:ext uri="{FF2B5EF4-FFF2-40B4-BE49-F238E27FC236}">
                  <a16:creationId xmlns:a16="http://schemas.microsoft.com/office/drawing/2014/main" id="{DD3799BB-7440-4E45-8BF8-5E1309902783}"/>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682;p48">
              <a:extLst>
                <a:ext uri="{FF2B5EF4-FFF2-40B4-BE49-F238E27FC236}">
                  <a16:creationId xmlns:a16="http://schemas.microsoft.com/office/drawing/2014/main" id="{C0CC44E6-7204-4D0A-943A-7F8EAAEE84EE}"/>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683;p48">
              <a:extLst>
                <a:ext uri="{FF2B5EF4-FFF2-40B4-BE49-F238E27FC236}">
                  <a16:creationId xmlns:a16="http://schemas.microsoft.com/office/drawing/2014/main" id="{DDA62190-68C9-4CE2-B764-31E53220BEDE}"/>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684;p48">
              <a:extLst>
                <a:ext uri="{FF2B5EF4-FFF2-40B4-BE49-F238E27FC236}">
                  <a16:creationId xmlns:a16="http://schemas.microsoft.com/office/drawing/2014/main" id="{96B2BE1F-D9D8-4D63-9658-8A40BABD99E7}"/>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685;p48">
              <a:extLst>
                <a:ext uri="{FF2B5EF4-FFF2-40B4-BE49-F238E27FC236}">
                  <a16:creationId xmlns:a16="http://schemas.microsoft.com/office/drawing/2014/main" id="{3F3BF631-CFC2-4A6F-8865-F6C806C94B1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686;p48">
              <a:extLst>
                <a:ext uri="{FF2B5EF4-FFF2-40B4-BE49-F238E27FC236}">
                  <a16:creationId xmlns:a16="http://schemas.microsoft.com/office/drawing/2014/main" id="{A313E48C-244D-4B1D-AAB3-CE363CE2F0BC}"/>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687;p48">
              <a:extLst>
                <a:ext uri="{FF2B5EF4-FFF2-40B4-BE49-F238E27FC236}">
                  <a16:creationId xmlns:a16="http://schemas.microsoft.com/office/drawing/2014/main" id="{8C1CE67F-6285-4596-9F3D-1D48B309FED9}"/>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688;p48">
              <a:extLst>
                <a:ext uri="{FF2B5EF4-FFF2-40B4-BE49-F238E27FC236}">
                  <a16:creationId xmlns:a16="http://schemas.microsoft.com/office/drawing/2014/main" id="{A21A3353-9C2A-4745-8D81-46C5F8D0C046}"/>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689;p48">
              <a:extLst>
                <a:ext uri="{FF2B5EF4-FFF2-40B4-BE49-F238E27FC236}">
                  <a16:creationId xmlns:a16="http://schemas.microsoft.com/office/drawing/2014/main" id="{AB1D1956-ACD2-4922-BE6F-D160BB9314C0}"/>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690;p48">
              <a:extLst>
                <a:ext uri="{FF2B5EF4-FFF2-40B4-BE49-F238E27FC236}">
                  <a16:creationId xmlns:a16="http://schemas.microsoft.com/office/drawing/2014/main" id="{8C292001-1639-4EEF-8441-6BBE4BE8A31A}"/>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691;p48">
              <a:extLst>
                <a:ext uri="{FF2B5EF4-FFF2-40B4-BE49-F238E27FC236}">
                  <a16:creationId xmlns:a16="http://schemas.microsoft.com/office/drawing/2014/main" id="{139147B1-8EAE-43C8-9865-9E12FD4EC783}"/>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692;p48">
              <a:extLst>
                <a:ext uri="{FF2B5EF4-FFF2-40B4-BE49-F238E27FC236}">
                  <a16:creationId xmlns:a16="http://schemas.microsoft.com/office/drawing/2014/main" id="{E41C976F-5D94-4497-96C4-A4ED320F9036}"/>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693;p48">
              <a:extLst>
                <a:ext uri="{FF2B5EF4-FFF2-40B4-BE49-F238E27FC236}">
                  <a16:creationId xmlns:a16="http://schemas.microsoft.com/office/drawing/2014/main" id="{5F42B3FE-2672-4E2C-9EC1-462157A15FE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694;p48">
              <a:extLst>
                <a:ext uri="{FF2B5EF4-FFF2-40B4-BE49-F238E27FC236}">
                  <a16:creationId xmlns:a16="http://schemas.microsoft.com/office/drawing/2014/main" id="{8280CCAB-9871-43E4-8094-A299EE8B43EF}"/>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695;p48">
              <a:extLst>
                <a:ext uri="{FF2B5EF4-FFF2-40B4-BE49-F238E27FC236}">
                  <a16:creationId xmlns:a16="http://schemas.microsoft.com/office/drawing/2014/main" id="{741AC9AF-5398-48F9-84FE-F77D94842C86}"/>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696;p48">
              <a:extLst>
                <a:ext uri="{FF2B5EF4-FFF2-40B4-BE49-F238E27FC236}">
                  <a16:creationId xmlns:a16="http://schemas.microsoft.com/office/drawing/2014/main" id="{34A8EEE6-717D-451E-8167-6B288D848C2B}"/>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697;p48">
              <a:extLst>
                <a:ext uri="{FF2B5EF4-FFF2-40B4-BE49-F238E27FC236}">
                  <a16:creationId xmlns:a16="http://schemas.microsoft.com/office/drawing/2014/main" id="{BD299280-AC1C-465C-9334-204EB9B50CA5}"/>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698;p48">
              <a:extLst>
                <a:ext uri="{FF2B5EF4-FFF2-40B4-BE49-F238E27FC236}">
                  <a16:creationId xmlns:a16="http://schemas.microsoft.com/office/drawing/2014/main" id="{AE82F576-22FD-409C-B292-363A14DC26D3}"/>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699;p48">
              <a:extLst>
                <a:ext uri="{FF2B5EF4-FFF2-40B4-BE49-F238E27FC236}">
                  <a16:creationId xmlns:a16="http://schemas.microsoft.com/office/drawing/2014/main" id="{CE07B9A0-8DFE-4736-8A53-E65D12093ECF}"/>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700;p48">
              <a:extLst>
                <a:ext uri="{FF2B5EF4-FFF2-40B4-BE49-F238E27FC236}">
                  <a16:creationId xmlns:a16="http://schemas.microsoft.com/office/drawing/2014/main" id="{1B1BB041-066D-4937-8388-775EA24F0079}"/>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701;p48">
              <a:extLst>
                <a:ext uri="{FF2B5EF4-FFF2-40B4-BE49-F238E27FC236}">
                  <a16:creationId xmlns:a16="http://schemas.microsoft.com/office/drawing/2014/main" id="{5D576582-5777-487A-BF60-30F0E11BE8E2}"/>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702;p48">
              <a:extLst>
                <a:ext uri="{FF2B5EF4-FFF2-40B4-BE49-F238E27FC236}">
                  <a16:creationId xmlns:a16="http://schemas.microsoft.com/office/drawing/2014/main" id="{F60F23E6-356C-446A-90F8-FF0090392587}"/>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703;p48">
              <a:extLst>
                <a:ext uri="{FF2B5EF4-FFF2-40B4-BE49-F238E27FC236}">
                  <a16:creationId xmlns:a16="http://schemas.microsoft.com/office/drawing/2014/main" id="{EF8451D9-A315-428B-8562-2DA4D1988A42}"/>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704;p48">
              <a:extLst>
                <a:ext uri="{FF2B5EF4-FFF2-40B4-BE49-F238E27FC236}">
                  <a16:creationId xmlns:a16="http://schemas.microsoft.com/office/drawing/2014/main" id="{39A63438-48A3-4741-BC48-A86E9CF615DE}"/>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705;p48">
              <a:extLst>
                <a:ext uri="{FF2B5EF4-FFF2-40B4-BE49-F238E27FC236}">
                  <a16:creationId xmlns:a16="http://schemas.microsoft.com/office/drawing/2014/main" id="{AAE28CAB-5633-414E-A660-ECC0BFCC6808}"/>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706;p48">
              <a:extLst>
                <a:ext uri="{FF2B5EF4-FFF2-40B4-BE49-F238E27FC236}">
                  <a16:creationId xmlns:a16="http://schemas.microsoft.com/office/drawing/2014/main" id="{444A3ACA-38E7-4B8D-9FE6-B3E9C190A5AE}"/>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707;p48">
              <a:extLst>
                <a:ext uri="{FF2B5EF4-FFF2-40B4-BE49-F238E27FC236}">
                  <a16:creationId xmlns:a16="http://schemas.microsoft.com/office/drawing/2014/main" id="{FE7BE926-6A2E-4EE9-A504-25BA5D89FBAA}"/>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708;p48">
              <a:extLst>
                <a:ext uri="{FF2B5EF4-FFF2-40B4-BE49-F238E27FC236}">
                  <a16:creationId xmlns:a16="http://schemas.microsoft.com/office/drawing/2014/main" id="{5CB788C8-3AC8-43F4-8CA9-5F44B8377EE5}"/>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709;p48">
              <a:extLst>
                <a:ext uri="{FF2B5EF4-FFF2-40B4-BE49-F238E27FC236}">
                  <a16:creationId xmlns:a16="http://schemas.microsoft.com/office/drawing/2014/main" id="{5F0B63FA-7944-4ACC-A195-9867C71FC7D1}"/>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710;p48">
              <a:extLst>
                <a:ext uri="{FF2B5EF4-FFF2-40B4-BE49-F238E27FC236}">
                  <a16:creationId xmlns:a16="http://schemas.microsoft.com/office/drawing/2014/main" id="{8D9E2DF5-8C5D-43A3-B7D0-BFF287C2E1B6}"/>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711;p48">
              <a:extLst>
                <a:ext uri="{FF2B5EF4-FFF2-40B4-BE49-F238E27FC236}">
                  <a16:creationId xmlns:a16="http://schemas.microsoft.com/office/drawing/2014/main" id="{0927C324-0B28-4FF6-82C6-433BB6B1A3C9}"/>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712;p48">
              <a:extLst>
                <a:ext uri="{FF2B5EF4-FFF2-40B4-BE49-F238E27FC236}">
                  <a16:creationId xmlns:a16="http://schemas.microsoft.com/office/drawing/2014/main" id="{187776E6-EE77-41D3-B4D6-C02652DAD600}"/>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713;p48">
              <a:extLst>
                <a:ext uri="{FF2B5EF4-FFF2-40B4-BE49-F238E27FC236}">
                  <a16:creationId xmlns:a16="http://schemas.microsoft.com/office/drawing/2014/main" id="{43B0ED44-213D-456F-8B75-FA66E98577B2}"/>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714;p48">
              <a:extLst>
                <a:ext uri="{FF2B5EF4-FFF2-40B4-BE49-F238E27FC236}">
                  <a16:creationId xmlns:a16="http://schemas.microsoft.com/office/drawing/2014/main" id="{4F5D680C-BC56-4934-ACC5-871078BFD33A}"/>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715;p48">
              <a:extLst>
                <a:ext uri="{FF2B5EF4-FFF2-40B4-BE49-F238E27FC236}">
                  <a16:creationId xmlns:a16="http://schemas.microsoft.com/office/drawing/2014/main" id="{4C30B768-0A58-4FBC-9743-A118B5F4C0BF}"/>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716;p48">
              <a:extLst>
                <a:ext uri="{FF2B5EF4-FFF2-40B4-BE49-F238E27FC236}">
                  <a16:creationId xmlns:a16="http://schemas.microsoft.com/office/drawing/2014/main" id="{ABBF889E-D8F9-4BD9-BE93-6FBDEC75A605}"/>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717;p48">
              <a:extLst>
                <a:ext uri="{FF2B5EF4-FFF2-40B4-BE49-F238E27FC236}">
                  <a16:creationId xmlns:a16="http://schemas.microsoft.com/office/drawing/2014/main" id="{3A77CF39-8129-4487-B8DD-D77E4AD80AC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718;p48">
              <a:extLst>
                <a:ext uri="{FF2B5EF4-FFF2-40B4-BE49-F238E27FC236}">
                  <a16:creationId xmlns:a16="http://schemas.microsoft.com/office/drawing/2014/main" id="{BBEA99ED-E366-4E51-8512-CF202447CFCF}"/>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719;p48">
              <a:extLst>
                <a:ext uri="{FF2B5EF4-FFF2-40B4-BE49-F238E27FC236}">
                  <a16:creationId xmlns:a16="http://schemas.microsoft.com/office/drawing/2014/main" id="{3E1F9B93-E704-425B-86A6-4144234E22EC}"/>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720;p48">
              <a:extLst>
                <a:ext uri="{FF2B5EF4-FFF2-40B4-BE49-F238E27FC236}">
                  <a16:creationId xmlns:a16="http://schemas.microsoft.com/office/drawing/2014/main" id="{3CA98F3E-FA1D-4D32-9F6A-DB8B5CEBFA8F}"/>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721;p48">
              <a:extLst>
                <a:ext uri="{FF2B5EF4-FFF2-40B4-BE49-F238E27FC236}">
                  <a16:creationId xmlns:a16="http://schemas.microsoft.com/office/drawing/2014/main" id="{6EF604C1-6FD7-460B-B48E-03DE51C27A2F}"/>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722;p48">
              <a:extLst>
                <a:ext uri="{FF2B5EF4-FFF2-40B4-BE49-F238E27FC236}">
                  <a16:creationId xmlns:a16="http://schemas.microsoft.com/office/drawing/2014/main" id="{5F8128DB-7DA1-43AC-8660-DB269F16E0C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723;p48">
              <a:extLst>
                <a:ext uri="{FF2B5EF4-FFF2-40B4-BE49-F238E27FC236}">
                  <a16:creationId xmlns:a16="http://schemas.microsoft.com/office/drawing/2014/main" id="{FFFD3116-EFA7-4EBF-87DC-94A4ACD463F3}"/>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724;p48">
              <a:extLst>
                <a:ext uri="{FF2B5EF4-FFF2-40B4-BE49-F238E27FC236}">
                  <a16:creationId xmlns:a16="http://schemas.microsoft.com/office/drawing/2014/main" id="{161CAB61-7192-4F4F-A250-8C6CE2BF3B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725;p48">
              <a:extLst>
                <a:ext uri="{FF2B5EF4-FFF2-40B4-BE49-F238E27FC236}">
                  <a16:creationId xmlns:a16="http://schemas.microsoft.com/office/drawing/2014/main" id="{776CD666-0BBD-4E69-87A9-0A7A92BC6431}"/>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726;p48">
              <a:extLst>
                <a:ext uri="{FF2B5EF4-FFF2-40B4-BE49-F238E27FC236}">
                  <a16:creationId xmlns:a16="http://schemas.microsoft.com/office/drawing/2014/main" id="{D2BA3631-D885-4159-A9A2-24C43321FFC8}"/>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727;p48">
              <a:extLst>
                <a:ext uri="{FF2B5EF4-FFF2-40B4-BE49-F238E27FC236}">
                  <a16:creationId xmlns:a16="http://schemas.microsoft.com/office/drawing/2014/main" id="{829F743B-9FAA-4200-9557-7ED389707301}"/>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728;p48">
              <a:extLst>
                <a:ext uri="{FF2B5EF4-FFF2-40B4-BE49-F238E27FC236}">
                  <a16:creationId xmlns:a16="http://schemas.microsoft.com/office/drawing/2014/main" id="{3647E347-A894-4ADA-A5AC-349E263F2F49}"/>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729;p48">
              <a:extLst>
                <a:ext uri="{FF2B5EF4-FFF2-40B4-BE49-F238E27FC236}">
                  <a16:creationId xmlns:a16="http://schemas.microsoft.com/office/drawing/2014/main" id="{C0E2696D-8A07-4B06-8C8E-7BAC0DBAF247}"/>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730;p48">
              <a:extLst>
                <a:ext uri="{FF2B5EF4-FFF2-40B4-BE49-F238E27FC236}">
                  <a16:creationId xmlns:a16="http://schemas.microsoft.com/office/drawing/2014/main" id="{D12F5CEC-3B5B-434F-991C-CD3FBE11577A}"/>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731;p48">
              <a:extLst>
                <a:ext uri="{FF2B5EF4-FFF2-40B4-BE49-F238E27FC236}">
                  <a16:creationId xmlns:a16="http://schemas.microsoft.com/office/drawing/2014/main" id="{84FBC747-4959-477F-A5A7-CEBACCFCFDC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732;p48">
              <a:extLst>
                <a:ext uri="{FF2B5EF4-FFF2-40B4-BE49-F238E27FC236}">
                  <a16:creationId xmlns:a16="http://schemas.microsoft.com/office/drawing/2014/main" id="{A68C270C-168C-4C7D-BD6D-DD873FC530EA}"/>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733;p48">
              <a:extLst>
                <a:ext uri="{FF2B5EF4-FFF2-40B4-BE49-F238E27FC236}">
                  <a16:creationId xmlns:a16="http://schemas.microsoft.com/office/drawing/2014/main" id="{4C52245C-A4D1-415D-9EAD-FFB5AB833D30}"/>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734;p48">
              <a:extLst>
                <a:ext uri="{FF2B5EF4-FFF2-40B4-BE49-F238E27FC236}">
                  <a16:creationId xmlns:a16="http://schemas.microsoft.com/office/drawing/2014/main" id="{F5856EDD-1E44-4108-8C45-EF19A3DC5E59}"/>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735;p48">
              <a:extLst>
                <a:ext uri="{FF2B5EF4-FFF2-40B4-BE49-F238E27FC236}">
                  <a16:creationId xmlns:a16="http://schemas.microsoft.com/office/drawing/2014/main" id="{F2623245-A9ED-481B-B0F8-C5403AF81CAC}"/>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736;p48">
              <a:extLst>
                <a:ext uri="{FF2B5EF4-FFF2-40B4-BE49-F238E27FC236}">
                  <a16:creationId xmlns:a16="http://schemas.microsoft.com/office/drawing/2014/main" id="{392DAC65-2745-4899-81E4-0DCC597EF479}"/>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7" name="Google Shape;4651;p48">
            <a:extLst>
              <a:ext uri="{FF2B5EF4-FFF2-40B4-BE49-F238E27FC236}">
                <a16:creationId xmlns:a16="http://schemas.microsoft.com/office/drawing/2014/main" id="{F5096B06-C847-4213-8807-71D152A28D00}"/>
              </a:ext>
            </a:extLst>
          </p:cNvPr>
          <p:cNvPicPr preferRelativeResize="0"/>
          <p:nvPr/>
        </p:nvPicPr>
        <p:blipFill>
          <a:blip r:embed="rId7">
            <a:extLst>
              <a:ext uri="{BEBA8EAE-BF5A-486C-A8C5-ECC9F3942E4B}">
                <a14:imgProps xmlns:a14="http://schemas.microsoft.com/office/drawing/2010/main">
                  <a14:imgLayer r:embed="rId8">
                    <a14:imgEffect>
                      <a14:saturation sat="0"/>
                    </a14:imgEffect>
                  </a14:imgLayer>
                </a14:imgProps>
              </a:ext>
            </a:extLst>
          </a:blip>
          <a:srcRect l="24727" r="24727"/>
          <a:stretch/>
        </p:blipFill>
        <p:spPr>
          <a:xfrm rot="1058999">
            <a:off x="6198216" y="1603497"/>
            <a:ext cx="2323296" cy="2587141"/>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5311920" y="3799851"/>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288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Impact On Society</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090" name="Google Shape;2090;p41"/>
          <p:cNvGrpSpPr/>
          <p:nvPr/>
        </p:nvGrpSpPr>
        <p:grpSpPr>
          <a:xfrm>
            <a:off x="1201064" y="289750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2523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13445" y="271659"/>
            <a:ext cx="5671564" cy="7750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Safety &amp; Security</a:t>
            </a:r>
          </a:p>
        </p:txBody>
      </p:sp>
      <p:pic>
        <p:nvPicPr>
          <p:cNvPr id="4651" name="Google Shape;4651;p48"/>
          <p:cNvPicPr preferRelativeResize="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49183" t="5238" r="4419" b="-5238"/>
          <a:stretch/>
        </p:blipFill>
        <p:spPr>
          <a:xfrm rot="900000">
            <a:off x="6202680" y="734119"/>
            <a:ext cx="2076784" cy="2312634"/>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7871583" y="3560680"/>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6239" y="912891"/>
            <a:ext cx="2603606" cy="133784"/>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258219" y="2139855"/>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b="0" i="0" dirty="0">
                <a:effectLst/>
                <a:latin typeface="Söhne"/>
              </a:rPr>
              <a:t>High crime rates can lead to feelings of insecurity among the general population, affecting people's daily lives, routines, and overall well-being</a:t>
            </a:r>
            <a:endParaRPr lang="en-US" b="0" i="0" dirty="0">
              <a:solidFill>
                <a:srgbClr val="232323"/>
              </a:solidFill>
              <a:effectLst/>
              <a:latin typeface="Verdana" panose="020B0604030504040204" pitchFamily="34" charset="0"/>
            </a:endParaRPr>
          </a:p>
        </p:txBody>
      </p:sp>
      <p:pic>
        <p:nvPicPr>
          <p:cNvPr id="338" name="Google Shape;4651;p48">
            <a:extLst>
              <a:ext uri="{FF2B5EF4-FFF2-40B4-BE49-F238E27FC236}">
                <a16:creationId xmlns:a16="http://schemas.microsoft.com/office/drawing/2014/main" id="{D9441731-ED15-4EDD-AF08-0AB34E4BDA41}"/>
              </a:ext>
            </a:extLst>
          </p:cNvPr>
          <p:cNvPicPr preferRelativeResize="0"/>
          <p:nvPr/>
        </p:nvPicPr>
        <p:blipFill>
          <a:blip r:embed="rId5"/>
          <a:srcRect l="19794" r="19794"/>
          <a:stretch/>
        </p:blipFill>
        <p:spPr>
          <a:xfrm rot="21430662">
            <a:off x="6525853" y="2455711"/>
            <a:ext cx="2068748" cy="2303685"/>
          </a:xfrm>
          <a:prstGeom prst="rect">
            <a:avLst/>
          </a:prstGeom>
          <a:noFill/>
          <a:ln w="76200" cap="flat" cmpd="sng">
            <a:solidFill>
              <a:schemeClr val="accent4"/>
            </a:solidFill>
            <a:prstDash val="solid"/>
            <a:round/>
            <a:headEnd type="none" w="sm" len="sm"/>
            <a:tailEnd type="none" w="sm" len="sm"/>
          </a:ln>
        </p:spPr>
      </p:pic>
      <p:sp>
        <p:nvSpPr>
          <p:cNvPr id="340" name="Google Shape;4653;p48">
            <a:extLst>
              <a:ext uri="{FF2B5EF4-FFF2-40B4-BE49-F238E27FC236}">
                <a16:creationId xmlns:a16="http://schemas.microsoft.com/office/drawing/2014/main" id="{F6AE2714-8696-4E3E-BACA-51531FA34A62}"/>
              </a:ext>
            </a:extLst>
          </p:cNvPr>
          <p:cNvSpPr/>
          <p:nvPr/>
        </p:nvSpPr>
        <p:spPr>
          <a:xfrm rot="19687120">
            <a:off x="8249399" y="4489169"/>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650;p48">
            <a:extLst>
              <a:ext uri="{FF2B5EF4-FFF2-40B4-BE49-F238E27FC236}">
                <a16:creationId xmlns:a16="http://schemas.microsoft.com/office/drawing/2014/main" id="{8F6CB6E6-0594-4EAA-AA09-88770038EC0B}"/>
              </a:ext>
            </a:extLst>
          </p:cNvPr>
          <p:cNvSpPr txBox="1">
            <a:spLocks/>
          </p:cNvSpPr>
          <p:nvPr/>
        </p:nvSpPr>
        <p:spPr>
          <a:xfrm>
            <a:off x="213445" y="1629843"/>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Economic Effects</a:t>
            </a:r>
          </a:p>
        </p:txBody>
      </p:sp>
      <p:grpSp>
        <p:nvGrpSpPr>
          <p:cNvPr id="342" name="Google Shape;4654;p48">
            <a:extLst>
              <a:ext uri="{FF2B5EF4-FFF2-40B4-BE49-F238E27FC236}">
                <a16:creationId xmlns:a16="http://schemas.microsoft.com/office/drawing/2014/main" id="{51857B40-F510-47F7-8B14-FB59ED584C99}"/>
              </a:ext>
            </a:extLst>
          </p:cNvPr>
          <p:cNvGrpSpPr/>
          <p:nvPr/>
        </p:nvGrpSpPr>
        <p:grpSpPr>
          <a:xfrm>
            <a:off x="276239" y="2271075"/>
            <a:ext cx="2603606" cy="133784"/>
            <a:chOff x="609671" y="3834469"/>
            <a:chExt cx="3433285" cy="145403"/>
          </a:xfrm>
        </p:grpSpPr>
        <p:sp>
          <p:nvSpPr>
            <p:cNvPr id="343" name="Google Shape;4655;p48">
              <a:extLst>
                <a:ext uri="{FF2B5EF4-FFF2-40B4-BE49-F238E27FC236}">
                  <a16:creationId xmlns:a16="http://schemas.microsoft.com/office/drawing/2014/main" id="{C2596168-EE55-4EE2-B63A-8B2FF526E0EC}"/>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656;p48">
              <a:extLst>
                <a:ext uri="{FF2B5EF4-FFF2-40B4-BE49-F238E27FC236}">
                  <a16:creationId xmlns:a16="http://schemas.microsoft.com/office/drawing/2014/main" id="{DD6BFC90-3381-4A04-B18B-5F6B1646C1CA}"/>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657;p48">
              <a:extLst>
                <a:ext uri="{FF2B5EF4-FFF2-40B4-BE49-F238E27FC236}">
                  <a16:creationId xmlns:a16="http://schemas.microsoft.com/office/drawing/2014/main" id="{5E33E36C-AED5-4E11-82A9-CAEFF2FA18D6}"/>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658;p48">
              <a:extLst>
                <a:ext uri="{FF2B5EF4-FFF2-40B4-BE49-F238E27FC236}">
                  <a16:creationId xmlns:a16="http://schemas.microsoft.com/office/drawing/2014/main" id="{5D5018C7-DA86-437A-A648-0782CCFB7E0A}"/>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59;p48">
              <a:extLst>
                <a:ext uri="{FF2B5EF4-FFF2-40B4-BE49-F238E27FC236}">
                  <a16:creationId xmlns:a16="http://schemas.microsoft.com/office/drawing/2014/main" id="{438933BF-16B2-4BD0-B55F-C8D949412586}"/>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60;p48">
              <a:extLst>
                <a:ext uri="{FF2B5EF4-FFF2-40B4-BE49-F238E27FC236}">
                  <a16:creationId xmlns:a16="http://schemas.microsoft.com/office/drawing/2014/main" id="{A8444C71-7380-45DD-BFFA-9E2C10022F43}"/>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61;p48">
              <a:extLst>
                <a:ext uri="{FF2B5EF4-FFF2-40B4-BE49-F238E27FC236}">
                  <a16:creationId xmlns:a16="http://schemas.microsoft.com/office/drawing/2014/main" id="{8D074892-3932-41DD-B50E-ACFCCF498919}"/>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62;p48">
              <a:extLst>
                <a:ext uri="{FF2B5EF4-FFF2-40B4-BE49-F238E27FC236}">
                  <a16:creationId xmlns:a16="http://schemas.microsoft.com/office/drawing/2014/main" id="{DF4E3D32-B5BF-4E5C-B4EA-1D2D559591E8}"/>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63;p48">
              <a:extLst>
                <a:ext uri="{FF2B5EF4-FFF2-40B4-BE49-F238E27FC236}">
                  <a16:creationId xmlns:a16="http://schemas.microsoft.com/office/drawing/2014/main" id="{524F54AD-EDB2-4781-9C2D-E397AA791C49}"/>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64;p48">
              <a:extLst>
                <a:ext uri="{FF2B5EF4-FFF2-40B4-BE49-F238E27FC236}">
                  <a16:creationId xmlns:a16="http://schemas.microsoft.com/office/drawing/2014/main" id="{C3E3A42E-605E-4CF8-8C6B-682B52CF767C}"/>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65;p48">
              <a:extLst>
                <a:ext uri="{FF2B5EF4-FFF2-40B4-BE49-F238E27FC236}">
                  <a16:creationId xmlns:a16="http://schemas.microsoft.com/office/drawing/2014/main" id="{366C7E2A-97C1-4C32-B71B-87066E23F88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66;p48">
              <a:extLst>
                <a:ext uri="{FF2B5EF4-FFF2-40B4-BE49-F238E27FC236}">
                  <a16:creationId xmlns:a16="http://schemas.microsoft.com/office/drawing/2014/main" id="{FFF4CAEB-2C05-40E8-91C9-37C869998F9F}"/>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67;p48">
              <a:extLst>
                <a:ext uri="{FF2B5EF4-FFF2-40B4-BE49-F238E27FC236}">
                  <a16:creationId xmlns:a16="http://schemas.microsoft.com/office/drawing/2014/main" id="{EA3BCB22-404F-4E11-9664-16C4F046BD3F}"/>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68;p48">
              <a:extLst>
                <a:ext uri="{FF2B5EF4-FFF2-40B4-BE49-F238E27FC236}">
                  <a16:creationId xmlns:a16="http://schemas.microsoft.com/office/drawing/2014/main" id="{73DD2455-FCF1-4904-87FC-8C05AF52FD1F}"/>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69;p48">
              <a:extLst>
                <a:ext uri="{FF2B5EF4-FFF2-40B4-BE49-F238E27FC236}">
                  <a16:creationId xmlns:a16="http://schemas.microsoft.com/office/drawing/2014/main" id="{7F2159D7-0C83-48D1-876F-FC48C7EB0D26}"/>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70;p48">
              <a:extLst>
                <a:ext uri="{FF2B5EF4-FFF2-40B4-BE49-F238E27FC236}">
                  <a16:creationId xmlns:a16="http://schemas.microsoft.com/office/drawing/2014/main" id="{A7A3532C-BF4E-4C40-824F-8F21D1B6E96A}"/>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71;p48">
              <a:extLst>
                <a:ext uri="{FF2B5EF4-FFF2-40B4-BE49-F238E27FC236}">
                  <a16:creationId xmlns:a16="http://schemas.microsoft.com/office/drawing/2014/main" id="{103AF6B6-E582-4B37-92E6-B37E99D87F2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72;p48">
              <a:extLst>
                <a:ext uri="{FF2B5EF4-FFF2-40B4-BE49-F238E27FC236}">
                  <a16:creationId xmlns:a16="http://schemas.microsoft.com/office/drawing/2014/main" id="{3735FCF6-B613-42A4-85A0-631B64A7AF49}"/>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73;p48">
              <a:extLst>
                <a:ext uri="{FF2B5EF4-FFF2-40B4-BE49-F238E27FC236}">
                  <a16:creationId xmlns:a16="http://schemas.microsoft.com/office/drawing/2014/main" id="{19825820-7540-4F51-B967-7D3599F56B5A}"/>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74;p48">
              <a:extLst>
                <a:ext uri="{FF2B5EF4-FFF2-40B4-BE49-F238E27FC236}">
                  <a16:creationId xmlns:a16="http://schemas.microsoft.com/office/drawing/2014/main" id="{FAB5BB5A-62B3-44F0-95A9-E965C81E43D9}"/>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5;p48">
              <a:extLst>
                <a:ext uri="{FF2B5EF4-FFF2-40B4-BE49-F238E27FC236}">
                  <a16:creationId xmlns:a16="http://schemas.microsoft.com/office/drawing/2014/main" id="{39D1BA50-3C11-42AD-B361-7FA5525E81D6}"/>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76;p48">
              <a:extLst>
                <a:ext uri="{FF2B5EF4-FFF2-40B4-BE49-F238E27FC236}">
                  <a16:creationId xmlns:a16="http://schemas.microsoft.com/office/drawing/2014/main" id="{2472048B-8E17-458D-8C2F-2FBDA7B13C70}"/>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77;p48">
              <a:extLst>
                <a:ext uri="{FF2B5EF4-FFF2-40B4-BE49-F238E27FC236}">
                  <a16:creationId xmlns:a16="http://schemas.microsoft.com/office/drawing/2014/main" id="{62C72537-6FA7-42A9-B653-645A380A0F9E}"/>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78;p48">
              <a:extLst>
                <a:ext uri="{FF2B5EF4-FFF2-40B4-BE49-F238E27FC236}">
                  <a16:creationId xmlns:a16="http://schemas.microsoft.com/office/drawing/2014/main" id="{A1B4B6DF-36A0-49A4-BD81-B3E2DD891E41}"/>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79;p48">
              <a:extLst>
                <a:ext uri="{FF2B5EF4-FFF2-40B4-BE49-F238E27FC236}">
                  <a16:creationId xmlns:a16="http://schemas.microsoft.com/office/drawing/2014/main" id="{C322E83D-EE34-4144-A9AA-90AC2D69B305}"/>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80;p48">
              <a:extLst>
                <a:ext uri="{FF2B5EF4-FFF2-40B4-BE49-F238E27FC236}">
                  <a16:creationId xmlns:a16="http://schemas.microsoft.com/office/drawing/2014/main" id="{28E6EBC5-4F3F-4AA7-96DD-D72984445F0F}"/>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81;p48">
              <a:extLst>
                <a:ext uri="{FF2B5EF4-FFF2-40B4-BE49-F238E27FC236}">
                  <a16:creationId xmlns:a16="http://schemas.microsoft.com/office/drawing/2014/main" id="{8980A261-8721-4212-9B9A-A4D79D869FE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82;p48">
              <a:extLst>
                <a:ext uri="{FF2B5EF4-FFF2-40B4-BE49-F238E27FC236}">
                  <a16:creationId xmlns:a16="http://schemas.microsoft.com/office/drawing/2014/main" id="{E2AE08F9-B95D-4E73-AB19-142C82314875}"/>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83;p48">
              <a:extLst>
                <a:ext uri="{FF2B5EF4-FFF2-40B4-BE49-F238E27FC236}">
                  <a16:creationId xmlns:a16="http://schemas.microsoft.com/office/drawing/2014/main" id="{AF18244B-DAF1-4C92-92ED-B0E5DD5A79DC}"/>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84;p48">
              <a:extLst>
                <a:ext uri="{FF2B5EF4-FFF2-40B4-BE49-F238E27FC236}">
                  <a16:creationId xmlns:a16="http://schemas.microsoft.com/office/drawing/2014/main" id="{91395C99-03FD-415F-8915-1CE6DB6E8F27}"/>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85;p48">
              <a:extLst>
                <a:ext uri="{FF2B5EF4-FFF2-40B4-BE49-F238E27FC236}">
                  <a16:creationId xmlns:a16="http://schemas.microsoft.com/office/drawing/2014/main" id="{3FA3A354-8D6D-4D8D-B0EF-4BD5BE584452}"/>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86;p48">
              <a:extLst>
                <a:ext uri="{FF2B5EF4-FFF2-40B4-BE49-F238E27FC236}">
                  <a16:creationId xmlns:a16="http://schemas.microsoft.com/office/drawing/2014/main" id="{1934AE51-386D-4C37-8C65-8B25C23FEBB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87;p48">
              <a:extLst>
                <a:ext uri="{FF2B5EF4-FFF2-40B4-BE49-F238E27FC236}">
                  <a16:creationId xmlns:a16="http://schemas.microsoft.com/office/drawing/2014/main" id="{AFB4F9B1-5218-4A14-902D-775360DD7703}"/>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88;p48">
              <a:extLst>
                <a:ext uri="{FF2B5EF4-FFF2-40B4-BE49-F238E27FC236}">
                  <a16:creationId xmlns:a16="http://schemas.microsoft.com/office/drawing/2014/main" id="{63358499-6534-4591-96F9-628218D4E469}"/>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89;p48">
              <a:extLst>
                <a:ext uri="{FF2B5EF4-FFF2-40B4-BE49-F238E27FC236}">
                  <a16:creationId xmlns:a16="http://schemas.microsoft.com/office/drawing/2014/main" id="{EA037045-FA92-488B-A8D0-42DD24E55EF2}"/>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90;p48">
              <a:extLst>
                <a:ext uri="{FF2B5EF4-FFF2-40B4-BE49-F238E27FC236}">
                  <a16:creationId xmlns:a16="http://schemas.microsoft.com/office/drawing/2014/main" id="{6B9A5323-66C6-4D33-B853-B62FC27A6605}"/>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91;p48">
              <a:extLst>
                <a:ext uri="{FF2B5EF4-FFF2-40B4-BE49-F238E27FC236}">
                  <a16:creationId xmlns:a16="http://schemas.microsoft.com/office/drawing/2014/main" id="{1E1CD7C5-1DE6-4189-BDD0-B843346FFC62}"/>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92;p48">
              <a:extLst>
                <a:ext uri="{FF2B5EF4-FFF2-40B4-BE49-F238E27FC236}">
                  <a16:creationId xmlns:a16="http://schemas.microsoft.com/office/drawing/2014/main" id="{E8CDC492-C90F-4CD1-8512-18B95ABC217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93;p48">
              <a:extLst>
                <a:ext uri="{FF2B5EF4-FFF2-40B4-BE49-F238E27FC236}">
                  <a16:creationId xmlns:a16="http://schemas.microsoft.com/office/drawing/2014/main" id="{6AB94A50-4F93-40AB-AF0C-536A38DE91A9}"/>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94;p48">
              <a:extLst>
                <a:ext uri="{FF2B5EF4-FFF2-40B4-BE49-F238E27FC236}">
                  <a16:creationId xmlns:a16="http://schemas.microsoft.com/office/drawing/2014/main" id="{5F7774AC-C200-425A-BDCC-CFCE487AFB72}"/>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95;p48">
              <a:extLst>
                <a:ext uri="{FF2B5EF4-FFF2-40B4-BE49-F238E27FC236}">
                  <a16:creationId xmlns:a16="http://schemas.microsoft.com/office/drawing/2014/main" id="{1F383002-6C34-448C-BCF4-271D9E1A6B90}"/>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96;p48">
              <a:extLst>
                <a:ext uri="{FF2B5EF4-FFF2-40B4-BE49-F238E27FC236}">
                  <a16:creationId xmlns:a16="http://schemas.microsoft.com/office/drawing/2014/main" id="{B14DEE60-9093-413A-8922-E8447865B13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97;p48">
              <a:extLst>
                <a:ext uri="{FF2B5EF4-FFF2-40B4-BE49-F238E27FC236}">
                  <a16:creationId xmlns:a16="http://schemas.microsoft.com/office/drawing/2014/main" id="{04055FB6-FE55-4D30-8316-0EA535AA25C2}"/>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98;p48">
              <a:extLst>
                <a:ext uri="{FF2B5EF4-FFF2-40B4-BE49-F238E27FC236}">
                  <a16:creationId xmlns:a16="http://schemas.microsoft.com/office/drawing/2014/main" id="{D4A4B452-C75C-4E1A-8948-7AC2CD20298C}"/>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99;p48">
              <a:extLst>
                <a:ext uri="{FF2B5EF4-FFF2-40B4-BE49-F238E27FC236}">
                  <a16:creationId xmlns:a16="http://schemas.microsoft.com/office/drawing/2014/main" id="{43DACCD7-2784-4B74-94F0-B3C6E7D1C373}"/>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700;p48">
              <a:extLst>
                <a:ext uri="{FF2B5EF4-FFF2-40B4-BE49-F238E27FC236}">
                  <a16:creationId xmlns:a16="http://schemas.microsoft.com/office/drawing/2014/main" id="{3DA3060F-FA6B-467B-AC68-5D3E92263DB9}"/>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701;p48">
              <a:extLst>
                <a:ext uri="{FF2B5EF4-FFF2-40B4-BE49-F238E27FC236}">
                  <a16:creationId xmlns:a16="http://schemas.microsoft.com/office/drawing/2014/main" id="{853ABB1D-3818-43E1-A12B-6DE7E4AB03BA}"/>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702;p48">
              <a:extLst>
                <a:ext uri="{FF2B5EF4-FFF2-40B4-BE49-F238E27FC236}">
                  <a16:creationId xmlns:a16="http://schemas.microsoft.com/office/drawing/2014/main" id="{F9B56CE7-339A-4CCB-B2C3-C9FEC03E287C}"/>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703;p48">
              <a:extLst>
                <a:ext uri="{FF2B5EF4-FFF2-40B4-BE49-F238E27FC236}">
                  <a16:creationId xmlns:a16="http://schemas.microsoft.com/office/drawing/2014/main" id="{B258A0F5-F035-4354-AB8A-ED9BF5CB024F}"/>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04;p48">
              <a:extLst>
                <a:ext uri="{FF2B5EF4-FFF2-40B4-BE49-F238E27FC236}">
                  <a16:creationId xmlns:a16="http://schemas.microsoft.com/office/drawing/2014/main" id="{FDD1E849-D18B-4F53-96C9-3E9E0BD7F2F5}"/>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05;p48">
              <a:extLst>
                <a:ext uri="{FF2B5EF4-FFF2-40B4-BE49-F238E27FC236}">
                  <a16:creationId xmlns:a16="http://schemas.microsoft.com/office/drawing/2014/main" id="{4699DE90-2A10-4069-B5A9-FF7A71B24CC0}"/>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06;p48">
              <a:extLst>
                <a:ext uri="{FF2B5EF4-FFF2-40B4-BE49-F238E27FC236}">
                  <a16:creationId xmlns:a16="http://schemas.microsoft.com/office/drawing/2014/main" id="{453F8AEB-02C5-440F-9695-6920B37A7F5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07;p48">
              <a:extLst>
                <a:ext uri="{FF2B5EF4-FFF2-40B4-BE49-F238E27FC236}">
                  <a16:creationId xmlns:a16="http://schemas.microsoft.com/office/drawing/2014/main" id="{E23007E9-E4D2-427E-91C8-ABCDB1C43A1D}"/>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08;p48">
              <a:extLst>
                <a:ext uri="{FF2B5EF4-FFF2-40B4-BE49-F238E27FC236}">
                  <a16:creationId xmlns:a16="http://schemas.microsoft.com/office/drawing/2014/main" id="{FEB054B5-A3C7-4370-B168-612C11FE4DC0}"/>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09;p48">
              <a:extLst>
                <a:ext uri="{FF2B5EF4-FFF2-40B4-BE49-F238E27FC236}">
                  <a16:creationId xmlns:a16="http://schemas.microsoft.com/office/drawing/2014/main" id="{9EED3C0C-FBA2-46F1-B422-09ACD2FD328C}"/>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10;p48">
              <a:extLst>
                <a:ext uri="{FF2B5EF4-FFF2-40B4-BE49-F238E27FC236}">
                  <a16:creationId xmlns:a16="http://schemas.microsoft.com/office/drawing/2014/main" id="{4F2D33FC-97AA-4428-A3BA-BD192A7C3EB0}"/>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711;p48">
              <a:extLst>
                <a:ext uri="{FF2B5EF4-FFF2-40B4-BE49-F238E27FC236}">
                  <a16:creationId xmlns:a16="http://schemas.microsoft.com/office/drawing/2014/main" id="{10FCB718-73B0-4CE4-B1AC-E6710B2136B7}"/>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712;p48">
              <a:extLst>
                <a:ext uri="{FF2B5EF4-FFF2-40B4-BE49-F238E27FC236}">
                  <a16:creationId xmlns:a16="http://schemas.microsoft.com/office/drawing/2014/main" id="{4DC10D37-4838-4E40-8B6A-9496612D4B8D}"/>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713;p48">
              <a:extLst>
                <a:ext uri="{FF2B5EF4-FFF2-40B4-BE49-F238E27FC236}">
                  <a16:creationId xmlns:a16="http://schemas.microsoft.com/office/drawing/2014/main" id="{3AF7F1DE-F092-4472-8C7B-022C7D5C1507}"/>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714;p48">
              <a:extLst>
                <a:ext uri="{FF2B5EF4-FFF2-40B4-BE49-F238E27FC236}">
                  <a16:creationId xmlns:a16="http://schemas.microsoft.com/office/drawing/2014/main" id="{0C8064BC-EB41-44F2-9998-149981D4EED8}"/>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715;p48">
              <a:extLst>
                <a:ext uri="{FF2B5EF4-FFF2-40B4-BE49-F238E27FC236}">
                  <a16:creationId xmlns:a16="http://schemas.microsoft.com/office/drawing/2014/main" id="{72DBD4B6-93E6-4468-AC86-A62066DF9EFB}"/>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716;p48">
              <a:extLst>
                <a:ext uri="{FF2B5EF4-FFF2-40B4-BE49-F238E27FC236}">
                  <a16:creationId xmlns:a16="http://schemas.microsoft.com/office/drawing/2014/main" id="{060B45B6-AD66-4AD4-A231-7DB5AA921D6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717;p48">
              <a:extLst>
                <a:ext uri="{FF2B5EF4-FFF2-40B4-BE49-F238E27FC236}">
                  <a16:creationId xmlns:a16="http://schemas.microsoft.com/office/drawing/2014/main" id="{124923D3-D25B-44AD-BB10-3428F3100883}"/>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718;p48">
              <a:extLst>
                <a:ext uri="{FF2B5EF4-FFF2-40B4-BE49-F238E27FC236}">
                  <a16:creationId xmlns:a16="http://schemas.microsoft.com/office/drawing/2014/main" id="{49A9CB90-F4F6-4F9F-885D-899ABE2F89E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719;p48">
              <a:extLst>
                <a:ext uri="{FF2B5EF4-FFF2-40B4-BE49-F238E27FC236}">
                  <a16:creationId xmlns:a16="http://schemas.microsoft.com/office/drawing/2014/main" id="{E7BFC333-897D-43BB-A2C5-811615773145}"/>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720;p48">
              <a:extLst>
                <a:ext uri="{FF2B5EF4-FFF2-40B4-BE49-F238E27FC236}">
                  <a16:creationId xmlns:a16="http://schemas.microsoft.com/office/drawing/2014/main" id="{10D4ED15-8937-417C-9474-3C55ED5BF048}"/>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721;p48">
              <a:extLst>
                <a:ext uri="{FF2B5EF4-FFF2-40B4-BE49-F238E27FC236}">
                  <a16:creationId xmlns:a16="http://schemas.microsoft.com/office/drawing/2014/main" id="{5420EE3C-CE88-491C-926C-AB2DDAB2911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722;p48">
              <a:extLst>
                <a:ext uri="{FF2B5EF4-FFF2-40B4-BE49-F238E27FC236}">
                  <a16:creationId xmlns:a16="http://schemas.microsoft.com/office/drawing/2014/main" id="{9B30E6CA-3EA7-4E22-9F84-20311E72CDED}"/>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723;p48">
              <a:extLst>
                <a:ext uri="{FF2B5EF4-FFF2-40B4-BE49-F238E27FC236}">
                  <a16:creationId xmlns:a16="http://schemas.microsoft.com/office/drawing/2014/main" id="{CFEFD369-CC91-44B0-813F-4C0D52A0A9E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724;p48">
              <a:extLst>
                <a:ext uri="{FF2B5EF4-FFF2-40B4-BE49-F238E27FC236}">
                  <a16:creationId xmlns:a16="http://schemas.microsoft.com/office/drawing/2014/main" id="{7B77EAEE-9854-48B9-BFEC-9275F6F968EE}"/>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725;p48">
              <a:extLst>
                <a:ext uri="{FF2B5EF4-FFF2-40B4-BE49-F238E27FC236}">
                  <a16:creationId xmlns:a16="http://schemas.microsoft.com/office/drawing/2014/main" id="{6B00B3D3-FC5E-4B46-AAD8-A7B2A0E5201B}"/>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726;p48">
              <a:extLst>
                <a:ext uri="{FF2B5EF4-FFF2-40B4-BE49-F238E27FC236}">
                  <a16:creationId xmlns:a16="http://schemas.microsoft.com/office/drawing/2014/main" id="{62A36AE6-F6E1-43DD-B790-5CBCCECBE019}"/>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727;p48">
              <a:extLst>
                <a:ext uri="{FF2B5EF4-FFF2-40B4-BE49-F238E27FC236}">
                  <a16:creationId xmlns:a16="http://schemas.microsoft.com/office/drawing/2014/main" id="{CE8A8F48-4717-4B19-A177-7BC938E21442}"/>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728;p48">
              <a:extLst>
                <a:ext uri="{FF2B5EF4-FFF2-40B4-BE49-F238E27FC236}">
                  <a16:creationId xmlns:a16="http://schemas.microsoft.com/office/drawing/2014/main" id="{CF8490AB-4DC6-4688-959B-873CF90186EA}"/>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729;p48">
              <a:extLst>
                <a:ext uri="{FF2B5EF4-FFF2-40B4-BE49-F238E27FC236}">
                  <a16:creationId xmlns:a16="http://schemas.microsoft.com/office/drawing/2014/main" id="{C0728429-32FA-4FC4-B8F9-4F8F1A7B033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730;p48">
              <a:extLst>
                <a:ext uri="{FF2B5EF4-FFF2-40B4-BE49-F238E27FC236}">
                  <a16:creationId xmlns:a16="http://schemas.microsoft.com/office/drawing/2014/main" id="{B8D98F43-F735-4ADF-A777-5819B8F2C080}"/>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31;p48">
              <a:extLst>
                <a:ext uri="{FF2B5EF4-FFF2-40B4-BE49-F238E27FC236}">
                  <a16:creationId xmlns:a16="http://schemas.microsoft.com/office/drawing/2014/main" id="{49E0B038-2323-47AA-AD50-AB37B73E739D}"/>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32;p48">
              <a:extLst>
                <a:ext uri="{FF2B5EF4-FFF2-40B4-BE49-F238E27FC236}">
                  <a16:creationId xmlns:a16="http://schemas.microsoft.com/office/drawing/2014/main" id="{F2D7B089-9317-4A1E-8A34-1EDB5BC8EA29}"/>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33;p48">
              <a:extLst>
                <a:ext uri="{FF2B5EF4-FFF2-40B4-BE49-F238E27FC236}">
                  <a16:creationId xmlns:a16="http://schemas.microsoft.com/office/drawing/2014/main" id="{786C03B2-BD03-4F25-A8A6-C87E5A33005D}"/>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34;p48">
              <a:extLst>
                <a:ext uri="{FF2B5EF4-FFF2-40B4-BE49-F238E27FC236}">
                  <a16:creationId xmlns:a16="http://schemas.microsoft.com/office/drawing/2014/main" id="{9C7B83DC-D806-4A36-A4A7-D72173DB365A}"/>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35;p48">
              <a:extLst>
                <a:ext uri="{FF2B5EF4-FFF2-40B4-BE49-F238E27FC236}">
                  <a16:creationId xmlns:a16="http://schemas.microsoft.com/office/drawing/2014/main" id="{5EC732C9-FE7D-4F09-AA5F-6AF94179E2D9}"/>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36;p48">
              <a:extLst>
                <a:ext uri="{FF2B5EF4-FFF2-40B4-BE49-F238E27FC236}">
                  <a16:creationId xmlns:a16="http://schemas.microsoft.com/office/drawing/2014/main" id="{5BAB93A9-4C41-4D99-927C-D47844700C4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2594;p43">
            <a:extLst>
              <a:ext uri="{FF2B5EF4-FFF2-40B4-BE49-F238E27FC236}">
                <a16:creationId xmlns:a16="http://schemas.microsoft.com/office/drawing/2014/main" id="{FF8B7597-779C-4137-8B85-536DEAFFE702}"/>
              </a:ext>
            </a:extLst>
          </p:cNvPr>
          <p:cNvSpPr txBox="1">
            <a:spLocks/>
          </p:cNvSpPr>
          <p:nvPr/>
        </p:nvSpPr>
        <p:spPr>
          <a:xfrm>
            <a:off x="365780" y="2464303"/>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400" b="0" i="0" dirty="0">
                <a:effectLst/>
                <a:latin typeface="Söhne"/>
              </a:rPr>
              <a:t>Crimes can negatively impact the economy by deterring foreign investment, hindering business growth, and increasing costs related to security and law enforcement. The fear of crime might lead to reduced consumer spending and tourism, affecting various sectors</a:t>
            </a:r>
            <a:endParaRPr lang="en-US" b="0" i="0" dirty="0">
              <a:solidFill>
                <a:srgbClr val="232323"/>
              </a:solidFill>
              <a:effectLst/>
              <a:latin typeface="Verdana" panose="020B0604030504040204" pitchFamily="34" charset="0"/>
            </a:endParaRPr>
          </a:p>
        </p:txBody>
      </p:sp>
      <p:sp>
        <p:nvSpPr>
          <p:cNvPr id="426" name="Google Shape;4650;p48">
            <a:extLst>
              <a:ext uri="{FF2B5EF4-FFF2-40B4-BE49-F238E27FC236}">
                <a16:creationId xmlns:a16="http://schemas.microsoft.com/office/drawing/2014/main" id="{9C6FFA3A-4954-47AD-B1FE-49FB26F37280}"/>
              </a:ext>
            </a:extLst>
          </p:cNvPr>
          <p:cNvSpPr txBox="1">
            <a:spLocks/>
          </p:cNvSpPr>
          <p:nvPr/>
        </p:nvSpPr>
        <p:spPr>
          <a:xfrm>
            <a:off x="213445" y="3210293"/>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Social Disruption</a:t>
            </a:r>
          </a:p>
        </p:txBody>
      </p:sp>
      <p:grpSp>
        <p:nvGrpSpPr>
          <p:cNvPr id="427" name="Google Shape;4654;p48">
            <a:extLst>
              <a:ext uri="{FF2B5EF4-FFF2-40B4-BE49-F238E27FC236}">
                <a16:creationId xmlns:a16="http://schemas.microsoft.com/office/drawing/2014/main" id="{BFA3B697-DBC1-4457-B5E5-91C91A412800}"/>
              </a:ext>
            </a:extLst>
          </p:cNvPr>
          <p:cNvGrpSpPr/>
          <p:nvPr/>
        </p:nvGrpSpPr>
        <p:grpSpPr>
          <a:xfrm>
            <a:off x="276239" y="3851525"/>
            <a:ext cx="2603606" cy="133784"/>
            <a:chOff x="609671" y="3834469"/>
            <a:chExt cx="3433285" cy="145403"/>
          </a:xfrm>
        </p:grpSpPr>
        <p:sp>
          <p:nvSpPr>
            <p:cNvPr id="428" name="Google Shape;4655;p48">
              <a:extLst>
                <a:ext uri="{FF2B5EF4-FFF2-40B4-BE49-F238E27FC236}">
                  <a16:creationId xmlns:a16="http://schemas.microsoft.com/office/drawing/2014/main" id="{EE6B61FE-2D90-4AA6-AD4A-F0528C48C74A}"/>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656;p48">
              <a:extLst>
                <a:ext uri="{FF2B5EF4-FFF2-40B4-BE49-F238E27FC236}">
                  <a16:creationId xmlns:a16="http://schemas.microsoft.com/office/drawing/2014/main" id="{00D95A2A-C726-42F0-B069-6B2E2D1A152C}"/>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657;p48">
              <a:extLst>
                <a:ext uri="{FF2B5EF4-FFF2-40B4-BE49-F238E27FC236}">
                  <a16:creationId xmlns:a16="http://schemas.microsoft.com/office/drawing/2014/main" id="{57A3E8B4-0621-4414-98EC-A82BE2932973}"/>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658;p48">
              <a:extLst>
                <a:ext uri="{FF2B5EF4-FFF2-40B4-BE49-F238E27FC236}">
                  <a16:creationId xmlns:a16="http://schemas.microsoft.com/office/drawing/2014/main" id="{246FF7D7-D241-4C73-8EDD-7C1BA6316827}"/>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659;p48">
              <a:extLst>
                <a:ext uri="{FF2B5EF4-FFF2-40B4-BE49-F238E27FC236}">
                  <a16:creationId xmlns:a16="http://schemas.microsoft.com/office/drawing/2014/main" id="{09858A91-5676-40D5-A64A-BF119FB420E8}"/>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660;p48">
              <a:extLst>
                <a:ext uri="{FF2B5EF4-FFF2-40B4-BE49-F238E27FC236}">
                  <a16:creationId xmlns:a16="http://schemas.microsoft.com/office/drawing/2014/main" id="{E99A1E5A-9109-42CD-B1E8-EE89DF01EA88}"/>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661;p48">
              <a:extLst>
                <a:ext uri="{FF2B5EF4-FFF2-40B4-BE49-F238E27FC236}">
                  <a16:creationId xmlns:a16="http://schemas.microsoft.com/office/drawing/2014/main" id="{A11AC44B-F25D-4504-A552-0F2AD04B28DD}"/>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662;p48">
              <a:extLst>
                <a:ext uri="{FF2B5EF4-FFF2-40B4-BE49-F238E27FC236}">
                  <a16:creationId xmlns:a16="http://schemas.microsoft.com/office/drawing/2014/main" id="{AEE26DCD-DB0F-492B-8155-8B506115C531}"/>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663;p48">
              <a:extLst>
                <a:ext uri="{FF2B5EF4-FFF2-40B4-BE49-F238E27FC236}">
                  <a16:creationId xmlns:a16="http://schemas.microsoft.com/office/drawing/2014/main" id="{3EE94B4A-5C18-4471-962B-A3A4AE5B1F5F}"/>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664;p48">
              <a:extLst>
                <a:ext uri="{FF2B5EF4-FFF2-40B4-BE49-F238E27FC236}">
                  <a16:creationId xmlns:a16="http://schemas.microsoft.com/office/drawing/2014/main" id="{676D1986-F3A9-464F-AA58-24FC127F6E6B}"/>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665;p48">
              <a:extLst>
                <a:ext uri="{FF2B5EF4-FFF2-40B4-BE49-F238E27FC236}">
                  <a16:creationId xmlns:a16="http://schemas.microsoft.com/office/drawing/2014/main" id="{397EF723-8513-44F3-9495-4C38ECDA208C}"/>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666;p48">
              <a:extLst>
                <a:ext uri="{FF2B5EF4-FFF2-40B4-BE49-F238E27FC236}">
                  <a16:creationId xmlns:a16="http://schemas.microsoft.com/office/drawing/2014/main" id="{1E8FBEAC-068D-4AD4-AB03-4D6674CEFCE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667;p48">
              <a:extLst>
                <a:ext uri="{FF2B5EF4-FFF2-40B4-BE49-F238E27FC236}">
                  <a16:creationId xmlns:a16="http://schemas.microsoft.com/office/drawing/2014/main" id="{9ABAD8BC-8A23-4386-9D23-52A70A2A71A9}"/>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668;p48">
              <a:extLst>
                <a:ext uri="{FF2B5EF4-FFF2-40B4-BE49-F238E27FC236}">
                  <a16:creationId xmlns:a16="http://schemas.microsoft.com/office/drawing/2014/main" id="{42D2F070-D43C-4D17-9895-4E3F48CBE818}"/>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669;p48">
              <a:extLst>
                <a:ext uri="{FF2B5EF4-FFF2-40B4-BE49-F238E27FC236}">
                  <a16:creationId xmlns:a16="http://schemas.microsoft.com/office/drawing/2014/main" id="{325F3EE9-C4C5-4FF1-855F-DAD6BB083A24}"/>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670;p48">
              <a:extLst>
                <a:ext uri="{FF2B5EF4-FFF2-40B4-BE49-F238E27FC236}">
                  <a16:creationId xmlns:a16="http://schemas.microsoft.com/office/drawing/2014/main" id="{C288D516-E01F-4746-8439-12E5F5A13006}"/>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671;p48">
              <a:extLst>
                <a:ext uri="{FF2B5EF4-FFF2-40B4-BE49-F238E27FC236}">
                  <a16:creationId xmlns:a16="http://schemas.microsoft.com/office/drawing/2014/main" id="{68A230A3-D3BA-4FEA-98E5-A825B9FCF392}"/>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672;p48">
              <a:extLst>
                <a:ext uri="{FF2B5EF4-FFF2-40B4-BE49-F238E27FC236}">
                  <a16:creationId xmlns:a16="http://schemas.microsoft.com/office/drawing/2014/main" id="{F72D0B00-D7D6-4B94-ADE2-D4CF0F5A1FCB}"/>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673;p48">
              <a:extLst>
                <a:ext uri="{FF2B5EF4-FFF2-40B4-BE49-F238E27FC236}">
                  <a16:creationId xmlns:a16="http://schemas.microsoft.com/office/drawing/2014/main" id="{9526A834-0732-4678-A25F-D39D22B5B6C4}"/>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674;p48">
              <a:extLst>
                <a:ext uri="{FF2B5EF4-FFF2-40B4-BE49-F238E27FC236}">
                  <a16:creationId xmlns:a16="http://schemas.microsoft.com/office/drawing/2014/main" id="{D9E804BD-F1FD-4731-A1C2-B6953111D630}"/>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675;p48">
              <a:extLst>
                <a:ext uri="{FF2B5EF4-FFF2-40B4-BE49-F238E27FC236}">
                  <a16:creationId xmlns:a16="http://schemas.microsoft.com/office/drawing/2014/main" id="{281D44EB-D4ED-4948-A962-1BB8D6AFE585}"/>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676;p48">
              <a:extLst>
                <a:ext uri="{FF2B5EF4-FFF2-40B4-BE49-F238E27FC236}">
                  <a16:creationId xmlns:a16="http://schemas.microsoft.com/office/drawing/2014/main" id="{26E1A9E2-2495-4128-81B6-3693D3EE162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677;p48">
              <a:extLst>
                <a:ext uri="{FF2B5EF4-FFF2-40B4-BE49-F238E27FC236}">
                  <a16:creationId xmlns:a16="http://schemas.microsoft.com/office/drawing/2014/main" id="{6805F68C-6A97-4730-8084-F62D74F3C53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678;p48">
              <a:extLst>
                <a:ext uri="{FF2B5EF4-FFF2-40B4-BE49-F238E27FC236}">
                  <a16:creationId xmlns:a16="http://schemas.microsoft.com/office/drawing/2014/main" id="{F0C086C2-7176-42B2-A7F1-5D9EDD39F931}"/>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679;p48">
              <a:extLst>
                <a:ext uri="{FF2B5EF4-FFF2-40B4-BE49-F238E27FC236}">
                  <a16:creationId xmlns:a16="http://schemas.microsoft.com/office/drawing/2014/main" id="{4405BF1C-5913-46B1-ABC2-40A4C6399F8C}"/>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680;p48">
              <a:extLst>
                <a:ext uri="{FF2B5EF4-FFF2-40B4-BE49-F238E27FC236}">
                  <a16:creationId xmlns:a16="http://schemas.microsoft.com/office/drawing/2014/main" id="{CEC22B2E-C107-49B2-B1AB-09BFECE29664}"/>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681;p48">
              <a:extLst>
                <a:ext uri="{FF2B5EF4-FFF2-40B4-BE49-F238E27FC236}">
                  <a16:creationId xmlns:a16="http://schemas.microsoft.com/office/drawing/2014/main" id="{23EB2AE9-6040-4292-8491-0586D837F7E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682;p48">
              <a:extLst>
                <a:ext uri="{FF2B5EF4-FFF2-40B4-BE49-F238E27FC236}">
                  <a16:creationId xmlns:a16="http://schemas.microsoft.com/office/drawing/2014/main" id="{AC1BDC6E-957C-4500-A944-BAC3BF8B4221}"/>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683;p48">
              <a:extLst>
                <a:ext uri="{FF2B5EF4-FFF2-40B4-BE49-F238E27FC236}">
                  <a16:creationId xmlns:a16="http://schemas.microsoft.com/office/drawing/2014/main" id="{9D815917-74CE-4733-B467-8C3C3E8DC1FD}"/>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684;p48">
              <a:extLst>
                <a:ext uri="{FF2B5EF4-FFF2-40B4-BE49-F238E27FC236}">
                  <a16:creationId xmlns:a16="http://schemas.microsoft.com/office/drawing/2014/main" id="{4D8EA5C9-9D36-427E-911C-1F5B89AD8880}"/>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685;p48">
              <a:extLst>
                <a:ext uri="{FF2B5EF4-FFF2-40B4-BE49-F238E27FC236}">
                  <a16:creationId xmlns:a16="http://schemas.microsoft.com/office/drawing/2014/main" id="{96F02315-ABD3-45A2-9230-FFE8C937B7C7}"/>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686;p48">
              <a:extLst>
                <a:ext uri="{FF2B5EF4-FFF2-40B4-BE49-F238E27FC236}">
                  <a16:creationId xmlns:a16="http://schemas.microsoft.com/office/drawing/2014/main" id="{C07EDCCD-DEE7-40BE-8210-7E8CEB0B71B5}"/>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87;p48">
              <a:extLst>
                <a:ext uri="{FF2B5EF4-FFF2-40B4-BE49-F238E27FC236}">
                  <a16:creationId xmlns:a16="http://schemas.microsoft.com/office/drawing/2014/main" id="{AE632C9A-4495-4F6C-A421-C82477DD763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88;p48">
              <a:extLst>
                <a:ext uri="{FF2B5EF4-FFF2-40B4-BE49-F238E27FC236}">
                  <a16:creationId xmlns:a16="http://schemas.microsoft.com/office/drawing/2014/main" id="{2A236F35-2408-45BB-AEF4-9596096BB484}"/>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89;p48">
              <a:extLst>
                <a:ext uri="{FF2B5EF4-FFF2-40B4-BE49-F238E27FC236}">
                  <a16:creationId xmlns:a16="http://schemas.microsoft.com/office/drawing/2014/main" id="{289817E8-24DB-46C9-BFDE-137BBD2E101B}"/>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90;p48">
              <a:extLst>
                <a:ext uri="{FF2B5EF4-FFF2-40B4-BE49-F238E27FC236}">
                  <a16:creationId xmlns:a16="http://schemas.microsoft.com/office/drawing/2014/main" id="{F39341EE-9B50-42E6-A9D6-C51173D27558}"/>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91;p48">
              <a:extLst>
                <a:ext uri="{FF2B5EF4-FFF2-40B4-BE49-F238E27FC236}">
                  <a16:creationId xmlns:a16="http://schemas.microsoft.com/office/drawing/2014/main" id="{AA5B4B90-A0ED-492C-AE34-E4038BA65BC9}"/>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92;p48">
              <a:extLst>
                <a:ext uri="{FF2B5EF4-FFF2-40B4-BE49-F238E27FC236}">
                  <a16:creationId xmlns:a16="http://schemas.microsoft.com/office/drawing/2014/main" id="{34CD9F63-9AD5-43CF-B4E7-9F1167796769}"/>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93;p48">
              <a:extLst>
                <a:ext uri="{FF2B5EF4-FFF2-40B4-BE49-F238E27FC236}">
                  <a16:creationId xmlns:a16="http://schemas.microsoft.com/office/drawing/2014/main" id="{BF5490E6-C682-41A4-BDE0-47B2917AACA7}"/>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94;p48">
              <a:extLst>
                <a:ext uri="{FF2B5EF4-FFF2-40B4-BE49-F238E27FC236}">
                  <a16:creationId xmlns:a16="http://schemas.microsoft.com/office/drawing/2014/main" id="{D3A2F4E3-47DA-4EBE-A70C-0247139D15F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95;p48">
              <a:extLst>
                <a:ext uri="{FF2B5EF4-FFF2-40B4-BE49-F238E27FC236}">
                  <a16:creationId xmlns:a16="http://schemas.microsoft.com/office/drawing/2014/main" id="{84F4DBEB-A894-4251-80FA-D06DDB243387}"/>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6;p48">
              <a:extLst>
                <a:ext uri="{FF2B5EF4-FFF2-40B4-BE49-F238E27FC236}">
                  <a16:creationId xmlns:a16="http://schemas.microsoft.com/office/drawing/2014/main" id="{90392F0D-AE86-4908-875B-27B6282E6DE6}"/>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697;p48">
              <a:extLst>
                <a:ext uri="{FF2B5EF4-FFF2-40B4-BE49-F238E27FC236}">
                  <a16:creationId xmlns:a16="http://schemas.microsoft.com/office/drawing/2014/main" id="{34B4E895-A926-43E7-AD04-42503CB933AD}"/>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698;p48">
              <a:extLst>
                <a:ext uri="{FF2B5EF4-FFF2-40B4-BE49-F238E27FC236}">
                  <a16:creationId xmlns:a16="http://schemas.microsoft.com/office/drawing/2014/main" id="{81E3A9B1-069B-4965-A9A0-51D3664B57FF}"/>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699;p48">
              <a:extLst>
                <a:ext uri="{FF2B5EF4-FFF2-40B4-BE49-F238E27FC236}">
                  <a16:creationId xmlns:a16="http://schemas.microsoft.com/office/drawing/2014/main" id="{C36F0DDD-DB0A-482E-8A8B-8824DFC6C2DD}"/>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00;p48">
              <a:extLst>
                <a:ext uri="{FF2B5EF4-FFF2-40B4-BE49-F238E27FC236}">
                  <a16:creationId xmlns:a16="http://schemas.microsoft.com/office/drawing/2014/main" id="{184AEF61-DF44-4B73-B3D2-656FD8FAFCCC}"/>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01;p48">
              <a:extLst>
                <a:ext uri="{FF2B5EF4-FFF2-40B4-BE49-F238E27FC236}">
                  <a16:creationId xmlns:a16="http://schemas.microsoft.com/office/drawing/2014/main" id="{A8BFF5E5-7ED3-4055-8869-BF88B1DBDA50}"/>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02;p48">
              <a:extLst>
                <a:ext uri="{FF2B5EF4-FFF2-40B4-BE49-F238E27FC236}">
                  <a16:creationId xmlns:a16="http://schemas.microsoft.com/office/drawing/2014/main" id="{5A5C9A5F-A323-4675-B23F-1A8C4AD3647F}"/>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03;p48">
              <a:extLst>
                <a:ext uri="{FF2B5EF4-FFF2-40B4-BE49-F238E27FC236}">
                  <a16:creationId xmlns:a16="http://schemas.microsoft.com/office/drawing/2014/main" id="{C76EE4C4-3F0C-41E0-8DDA-3FAA550BC6F7}"/>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04;p48">
              <a:extLst>
                <a:ext uri="{FF2B5EF4-FFF2-40B4-BE49-F238E27FC236}">
                  <a16:creationId xmlns:a16="http://schemas.microsoft.com/office/drawing/2014/main" id="{45C9FB86-3AC6-4CF9-9C08-7326BD957069}"/>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05;p48">
              <a:extLst>
                <a:ext uri="{FF2B5EF4-FFF2-40B4-BE49-F238E27FC236}">
                  <a16:creationId xmlns:a16="http://schemas.microsoft.com/office/drawing/2014/main" id="{AD32EE24-6290-4911-86CD-114A1FF99048}"/>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06;p48">
              <a:extLst>
                <a:ext uri="{FF2B5EF4-FFF2-40B4-BE49-F238E27FC236}">
                  <a16:creationId xmlns:a16="http://schemas.microsoft.com/office/drawing/2014/main" id="{FA04E7EA-01BF-47FF-A1FA-7AEA6656E438}"/>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707;p48">
              <a:extLst>
                <a:ext uri="{FF2B5EF4-FFF2-40B4-BE49-F238E27FC236}">
                  <a16:creationId xmlns:a16="http://schemas.microsoft.com/office/drawing/2014/main" id="{A143714A-B9F1-44DF-A8DF-087F0212749E}"/>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708;p48">
              <a:extLst>
                <a:ext uri="{FF2B5EF4-FFF2-40B4-BE49-F238E27FC236}">
                  <a16:creationId xmlns:a16="http://schemas.microsoft.com/office/drawing/2014/main" id="{FC5C3BEC-AF0E-4D8A-AC69-5F1058FEFDC8}"/>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709;p48">
              <a:extLst>
                <a:ext uri="{FF2B5EF4-FFF2-40B4-BE49-F238E27FC236}">
                  <a16:creationId xmlns:a16="http://schemas.microsoft.com/office/drawing/2014/main" id="{BD19F475-05C4-4355-8512-158F82711739}"/>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710;p48">
              <a:extLst>
                <a:ext uri="{FF2B5EF4-FFF2-40B4-BE49-F238E27FC236}">
                  <a16:creationId xmlns:a16="http://schemas.microsoft.com/office/drawing/2014/main" id="{C334F2F2-A4FE-486C-AEDF-EA315B4CD266}"/>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711;p48">
              <a:extLst>
                <a:ext uri="{FF2B5EF4-FFF2-40B4-BE49-F238E27FC236}">
                  <a16:creationId xmlns:a16="http://schemas.microsoft.com/office/drawing/2014/main" id="{037AEC9D-BFBC-4956-A72C-70EEDB6A601D}"/>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712;p48">
              <a:extLst>
                <a:ext uri="{FF2B5EF4-FFF2-40B4-BE49-F238E27FC236}">
                  <a16:creationId xmlns:a16="http://schemas.microsoft.com/office/drawing/2014/main" id="{2125EE95-A4C8-4C35-B2BF-377A05208769}"/>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713;p48">
              <a:extLst>
                <a:ext uri="{FF2B5EF4-FFF2-40B4-BE49-F238E27FC236}">
                  <a16:creationId xmlns:a16="http://schemas.microsoft.com/office/drawing/2014/main" id="{634C17B0-C7EC-4D06-8629-153D2D24C4A4}"/>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714;p48">
              <a:extLst>
                <a:ext uri="{FF2B5EF4-FFF2-40B4-BE49-F238E27FC236}">
                  <a16:creationId xmlns:a16="http://schemas.microsoft.com/office/drawing/2014/main" id="{6FA26C21-0789-4915-97AC-FEC9281E2BD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715;p48">
              <a:extLst>
                <a:ext uri="{FF2B5EF4-FFF2-40B4-BE49-F238E27FC236}">
                  <a16:creationId xmlns:a16="http://schemas.microsoft.com/office/drawing/2014/main" id="{27AC2928-501F-4521-BC48-B3139791005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716;p48">
              <a:extLst>
                <a:ext uri="{FF2B5EF4-FFF2-40B4-BE49-F238E27FC236}">
                  <a16:creationId xmlns:a16="http://schemas.microsoft.com/office/drawing/2014/main" id="{5F7F1D51-CAD2-4629-9C60-C0E2BB69039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717;p48">
              <a:extLst>
                <a:ext uri="{FF2B5EF4-FFF2-40B4-BE49-F238E27FC236}">
                  <a16:creationId xmlns:a16="http://schemas.microsoft.com/office/drawing/2014/main" id="{6700B3E6-903F-4CF5-856B-8FB83EF9A39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718;p48">
              <a:extLst>
                <a:ext uri="{FF2B5EF4-FFF2-40B4-BE49-F238E27FC236}">
                  <a16:creationId xmlns:a16="http://schemas.microsoft.com/office/drawing/2014/main" id="{24DBF99A-959A-489A-87C7-C2DB5D243187}"/>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719;p48">
              <a:extLst>
                <a:ext uri="{FF2B5EF4-FFF2-40B4-BE49-F238E27FC236}">
                  <a16:creationId xmlns:a16="http://schemas.microsoft.com/office/drawing/2014/main" id="{E3061C99-CB33-4CE6-9FA6-C299BC0DD76F}"/>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720;p48">
              <a:extLst>
                <a:ext uri="{FF2B5EF4-FFF2-40B4-BE49-F238E27FC236}">
                  <a16:creationId xmlns:a16="http://schemas.microsoft.com/office/drawing/2014/main" id="{29391AD7-7844-4BF9-9D49-1289E36AAD39}"/>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721;p48">
              <a:extLst>
                <a:ext uri="{FF2B5EF4-FFF2-40B4-BE49-F238E27FC236}">
                  <a16:creationId xmlns:a16="http://schemas.microsoft.com/office/drawing/2014/main" id="{58D471D5-2AFB-432F-B540-82208B1337C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722;p48">
              <a:extLst>
                <a:ext uri="{FF2B5EF4-FFF2-40B4-BE49-F238E27FC236}">
                  <a16:creationId xmlns:a16="http://schemas.microsoft.com/office/drawing/2014/main" id="{0B166F24-A47D-478C-A72F-252403E60449}"/>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723;p48">
              <a:extLst>
                <a:ext uri="{FF2B5EF4-FFF2-40B4-BE49-F238E27FC236}">
                  <a16:creationId xmlns:a16="http://schemas.microsoft.com/office/drawing/2014/main" id="{76E4A527-E2AD-4BC2-92A6-76A84AA5592E}"/>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724;p48">
              <a:extLst>
                <a:ext uri="{FF2B5EF4-FFF2-40B4-BE49-F238E27FC236}">
                  <a16:creationId xmlns:a16="http://schemas.microsoft.com/office/drawing/2014/main" id="{5F0079B5-0023-4EDD-9C4A-B9628CE69BA9}"/>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725;p48">
              <a:extLst>
                <a:ext uri="{FF2B5EF4-FFF2-40B4-BE49-F238E27FC236}">
                  <a16:creationId xmlns:a16="http://schemas.microsoft.com/office/drawing/2014/main" id="{46A630F9-9BFA-4825-AA46-CDEC16D842DC}"/>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726;p48">
              <a:extLst>
                <a:ext uri="{FF2B5EF4-FFF2-40B4-BE49-F238E27FC236}">
                  <a16:creationId xmlns:a16="http://schemas.microsoft.com/office/drawing/2014/main" id="{52AE8B59-4B80-493A-A1ED-E68FB669EBCC}"/>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727;p48">
              <a:extLst>
                <a:ext uri="{FF2B5EF4-FFF2-40B4-BE49-F238E27FC236}">
                  <a16:creationId xmlns:a16="http://schemas.microsoft.com/office/drawing/2014/main" id="{2A50F6FD-2D1C-4286-B43E-AD8711DE1B43}"/>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728;p48">
              <a:extLst>
                <a:ext uri="{FF2B5EF4-FFF2-40B4-BE49-F238E27FC236}">
                  <a16:creationId xmlns:a16="http://schemas.microsoft.com/office/drawing/2014/main" id="{28B6B3FD-E814-4DB1-BE97-C80B237FCB32}"/>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729;p48">
              <a:extLst>
                <a:ext uri="{FF2B5EF4-FFF2-40B4-BE49-F238E27FC236}">
                  <a16:creationId xmlns:a16="http://schemas.microsoft.com/office/drawing/2014/main" id="{CC9F2992-FF8B-45A2-833D-7CB3908EA545}"/>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730;p48">
              <a:extLst>
                <a:ext uri="{FF2B5EF4-FFF2-40B4-BE49-F238E27FC236}">
                  <a16:creationId xmlns:a16="http://schemas.microsoft.com/office/drawing/2014/main" id="{5824B59E-0DA4-4749-BA25-8A0C215DE004}"/>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731;p48">
              <a:extLst>
                <a:ext uri="{FF2B5EF4-FFF2-40B4-BE49-F238E27FC236}">
                  <a16:creationId xmlns:a16="http://schemas.microsoft.com/office/drawing/2014/main" id="{843734DF-0F61-4530-B438-EF8AE27DE1AB}"/>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732;p48">
              <a:extLst>
                <a:ext uri="{FF2B5EF4-FFF2-40B4-BE49-F238E27FC236}">
                  <a16:creationId xmlns:a16="http://schemas.microsoft.com/office/drawing/2014/main" id="{616C9CB2-EB36-4289-B77F-D50459B2DEDF}"/>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733;p48">
              <a:extLst>
                <a:ext uri="{FF2B5EF4-FFF2-40B4-BE49-F238E27FC236}">
                  <a16:creationId xmlns:a16="http://schemas.microsoft.com/office/drawing/2014/main" id="{BF1AFD62-0D1A-4DCC-A7FD-25864BEB5481}"/>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734;p48">
              <a:extLst>
                <a:ext uri="{FF2B5EF4-FFF2-40B4-BE49-F238E27FC236}">
                  <a16:creationId xmlns:a16="http://schemas.microsoft.com/office/drawing/2014/main" id="{975F1A3F-F824-438D-9A0A-AD45589F72C5}"/>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735;p48">
              <a:extLst>
                <a:ext uri="{FF2B5EF4-FFF2-40B4-BE49-F238E27FC236}">
                  <a16:creationId xmlns:a16="http://schemas.microsoft.com/office/drawing/2014/main" id="{BBC75014-A0C0-4718-858B-2D6A30E603B4}"/>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736;p48">
              <a:extLst>
                <a:ext uri="{FF2B5EF4-FFF2-40B4-BE49-F238E27FC236}">
                  <a16:creationId xmlns:a16="http://schemas.microsoft.com/office/drawing/2014/main" id="{20C72B4E-9AD6-473B-8070-3D48C51C4789}"/>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2594;p43">
            <a:extLst>
              <a:ext uri="{FF2B5EF4-FFF2-40B4-BE49-F238E27FC236}">
                <a16:creationId xmlns:a16="http://schemas.microsoft.com/office/drawing/2014/main" id="{21BDC59A-0812-405B-9160-51EC675A3225}"/>
              </a:ext>
            </a:extLst>
          </p:cNvPr>
          <p:cNvSpPr txBox="1">
            <a:spLocks/>
          </p:cNvSpPr>
          <p:nvPr/>
        </p:nvSpPr>
        <p:spPr>
          <a:xfrm>
            <a:off x="365780" y="4044753"/>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400" b="0" i="0" dirty="0">
                <a:effectLst/>
                <a:latin typeface="Söhne"/>
              </a:rPr>
              <a:t>Crimes can disrupt the social fabric of a society, eroding trust and community cohesion. People might become more isolated, leading to a breakdown in social relationships and support networks</a:t>
            </a:r>
            <a:endParaRPr lang="en-US" b="0" i="0" dirty="0">
              <a:solidFill>
                <a:srgbClr val="232323"/>
              </a:solidFill>
              <a:effectLst/>
              <a:latin typeface="Verdana" panose="020B0604030504040204" pitchFamily="34" charset="0"/>
            </a:endParaRPr>
          </a:p>
        </p:txBody>
      </p:sp>
    </p:spTree>
    <p:extLst>
      <p:ext uri="{BB962C8B-B14F-4D97-AF65-F5344CB8AC3E}">
        <p14:creationId xmlns:p14="http://schemas.microsoft.com/office/powerpoint/2010/main" val="3589489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06236" y="671898"/>
            <a:ext cx="5671564" cy="7750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Decreased Productivity</a:t>
            </a:r>
            <a:br>
              <a:rPr lang="en-US" sz="2800" dirty="0"/>
            </a:br>
            <a:endParaRPr lang="en-US" sz="2800" dirty="0"/>
          </a:p>
        </p:txBody>
      </p:sp>
      <p:pic>
        <p:nvPicPr>
          <p:cNvPr id="4651" name="Google Shape;4651;p48"/>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66" r="20066"/>
          <a:stretch/>
        </p:blipFill>
        <p:spPr>
          <a:xfrm rot="900000">
            <a:off x="6202680" y="734119"/>
            <a:ext cx="2076784" cy="2312634"/>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7871583" y="3560680"/>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6239" y="912891"/>
            <a:ext cx="2603606" cy="133784"/>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258219" y="2139855"/>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b="0" i="0" dirty="0">
                <a:effectLst/>
                <a:latin typeface="Söhne"/>
              </a:rPr>
              <a:t>High crime rates can lead to feelings of insecurity among the general population, affecting people's daily lives, routines, and overall well-being</a:t>
            </a:r>
            <a:endParaRPr lang="en-US" b="0" i="0" dirty="0">
              <a:solidFill>
                <a:srgbClr val="232323"/>
              </a:solidFill>
              <a:effectLst/>
              <a:latin typeface="Verdana" panose="020B0604030504040204" pitchFamily="34" charset="0"/>
            </a:endParaRPr>
          </a:p>
        </p:txBody>
      </p:sp>
      <p:pic>
        <p:nvPicPr>
          <p:cNvPr id="338" name="Google Shape;4651;p48">
            <a:extLst>
              <a:ext uri="{FF2B5EF4-FFF2-40B4-BE49-F238E27FC236}">
                <a16:creationId xmlns:a16="http://schemas.microsoft.com/office/drawing/2014/main" id="{D9441731-ED15-4EDD-AF08-0AB34E4BDA41}"/>
              </a:ext>
            </a:extLst>
          </p:cNvPr>
          <p:cNvPicPr preferRelativeResize="0"/>
          <p:nvPr/>
        </p:nvPicPr>
        <p:blipFill>
          <a:blip r:embed="rId5">
            <a:extLst>
              <a:ext uri="{BEBA8EAE-BF5A-486C-A8C5-ECC9F3942E4B}">
                <a14:imgProps xmlns:a14="http://schemas.microsoft.com/office/drawing/2010/main">
                  <a14:imgLayer r:embed="rId6">
                    <a14:imgEffect>
                      <a14:saturation sat="0"/>
                    </a14:imgEffect>
                  </a14:imgLayer>
                </a14:imgProps>
              </a:ext>
            </a:extLst>
          </a:blip>
          <a:srcRect l="120" r="120"/>
          <a:stretch/>
        </p:blipFill>
        <p:spPr>
          <a:xfrm rot="21430662">
            <a:off x="5642524" y="3001611"/>
            <a:ext cx="2734390" cy="1827087"/>
          </a:xfrm>
          <a:prstGeom prst="rect">
            <a:avLst/>
          </a:prstGeom>
          <a:noFill/>
          <a:ln w="76200" cap="flat" cmpd="sng">
            <a:solidFill>
              <a:schemeClr val="accent4"/>
            </a:solidFill>
            <a:prstDash val="solid"/>
            <a:round/>
            <a:headEnd type="none" w="sm" len="sm"/>
            <a:tailEnd type="none" w="sm" len="sm"/>
          </a:ln>
        </p:spPr>
      </p:pic>
      <p:sp>
        <p:nvSpPr>
          <p:cNvPr id="340" name="Google Shape;4653;p48">
            <a:extLst>
              <a:ext uri="{FF2B5EF4-FFF2-40B4-BE49-F238E27FC236}">
                <a16:creationId xmlns:a16="http://schemas.microsoft.com/office/drawing/2014/main" id="{F6AE2714-8696-4E3E-BACA-51531FA34A62}"/>
              </a:ext>
            </a:extLst>
          </p:cNvPr>
          <p:cNvSpPr/>
          <p:nvPr/>
        </p:nvSpPr>
        <p:spPr>
          <a:xfrm rot="19687120">
            <a:off x="8176251" y="471175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650;p48">
            <a:extLst>
              <a:ext uri="{FF2B5EF4-FFF2-40B4-BE49-F238E27FC236}">
                <a16:creationId xmlns:a16="http://schemas.microsoft.com/office/drawing/2014/main" id="{8F6CB6E6-0594-4EAA-AA09-88770038EC0B}"/>
              </a:ext>
            </a:extLst>
          </p:cNvPr>
          <p:cNvSpPr txBox="1">
            <a:spLocks/>
          </p:cNvSpPr>
          <p:nvPr/>
        </p:nvSpPr>
        <p:spPr>
          <a:xfrm>
            <a:off x="213445" y="1629843"/>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Economic Effects</a:t>
            </a:r>
          </a:p>
        </p:txBody>
      </p:sp>
      <p:grpSp>
        <p:nvGrpSpPr>
          <p:cNvPr id="342" name="Google Shape;4654;p48">
            <a:extLst>
              <a:ext uri="{FF2B5EF4-FFF2-40B4-BE49-F238E27FC236}">
                <a16:creationId xmlns:a16="http://schemas.microsoft.com/office/drawing/2014/main" id="{51857B40-F510-47F7-8B14-FB59ED584C99}"/>
              </a:ext>
            </a:extLst>
          </p:cNvPr>
          <p:cNvGrpSpPr/>
          <p:nvPr/>
        </p:nvGrpSpPr>
        <p:grpSpPr>
          <a:xfrm>
            <a:off x="276239" y="2271075"/>
            <a:ext cx="2603606" cy="133784"/>
            <a:chOff x="609671" y="3834469"/>
            <a:chExt cx="3433285" cy="145403"/>
          </a:xfrm>
        </p:grpSpPr>
        <p:sp>
          <p:nvSpPr>
            <p:cNvPr id="343" name="Google Shape;4655;p48">
              <a:extLst>
                <a:ext uri="{FF2B5EF4-FFF2-40B4-BE49-F238E27FC236}">
                  <a16:creationId xmlns:a16="http://schemas.microsoft.com/office/drawing/2014/main" id="{C2596168-EE55-4EE2-B63A-8B2FF526E0EC}"/>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656;p48">
              <a:extLst>
                <a:ext uri="{FF2B5EF4-FFF2-40B4-BE49-F238E27FC236}">
                  <a16:creationId xmlns:a16="http://schemas.microsoft.com/office/drawing/2014/main" id="{DD6BFC90-3381-4A04-B18B-5F6B1646C1CA}"/>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657;p48">
              <a:extLst>
                <a:ext uri="{FF2B5EF4-FFF2-40B4-BE49-F238E27FC236}">
                  <a16:creationId xmlns:a16="http://schemas.microsoft.com/office/drawing/2014/main" id="{5E33E36C-AED5-4E11-82A9-CAEFF2FA18D6}"/>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658;p48">
              <a:extLst>
                <a:ext uri="{FF2B5EF4-FFF2-40B4-BE49-F238E27FC236}">
                  <a16:creationId xmlns:a16="http://schemas.microsoft.com/office/drawing/2014/main" id="{5D5018C7-DA86-437A-A648-0782CCFB7E0A}"/>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59;p48">
              <a:extLst>
                <a:ext uri="{FF2B5EF4-FFF2-40B4-BE49-F238E27FC236}">
                  <a16:creationId xmlns:a16="http://schemas.microsoft.com/office/drawing/2014/main" id="{438933BF-16B2-4BD0-B55F-C8D949412586}"/>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60;p48">
              <a:extLst>
                <a:ext uri="{FF2B5EF4-FFF2-40B4-BE49-F238E27FC236}">
                  <a16:creationId xmlns:a16="http://schemas.microsoft.com/office/drawing/2014/main" id="{A8444C71-7380-45DD-BFFA-9E2C10022F43}"/>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61;p48">
              <a:extLst>
                <a:ext uri="{FF2B5EF4-FFF2-40B4-BE49-F238E27FC236}">
                  <a16:creationId xmlns:a16="http://schemas.microsoft.com/office/drawing/2014/main" id="{8D074892-3932-41DD-B50E-ACFCCF498919}"/>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62;p48">
              <a:extLst>
                <a:ext uri="{FF2B5EF4-FFF2-40B4-BE49-F238E27FC236}">
                  <a16:creationId xmlns:a16="http://schemas.microsoft.com/office/drawing/2014/main" id="{DF4E3D32-B5BF-4E5C-B4EA-1D2D559591E8}"/>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63;p48">
              <a:extLst>
                <a:ext uri="{FF2B5EF4-FFF2-40B4-BE49-F238E27FC236}">
                  <a16:creationId xmlns:a16="http://schemas.microsoft.com/office/drawing/2014/main" id="{524F54AD-EDB2-4781-9C2D-E397AA791C49}"/>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64;p48">
              <a:extLst>
                <a:ext uri="{FF2B5EF4-FFF2-40B4-BE49-F238E27FC236}">
                  <a16:creationId xmlns:a16="http://schemas.microsoft.com/office/drawing/2014/main" id="{C3E3A42E-605E-4CF8-8C6B-682B52CF767C}"/>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65;p48">
              <a:extLst>
                <a:ext uri="{FF2B5EF4-FFF2-40B4-BE49-F238E27FC236}">
                  <a16:creationId xmlns:a16="http://schemas.microsoft.com/office/drawing/2014/main" id="{366C7E2A-97C1-4C32-B71B-87066E23F88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66;p48">
              <a:extLst>
                <a:ext uri="{FF2B5EF4-FFF2-40B4-BE49-F238E27FC236}">
                  <a16:creationId xmlns:a16="http://schemas.microsoft.com/office/drawing/2014/main" id="{FFF4CAEB-2C05-40E8-91C9-37C869998F9F}"/>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67;p48">
              <a:extLst>
                <a:ext uri="{FF2B5EF4-FFF2-40B4-BE49-F238E27FC236}">
                  <a16:creationId xmlns:a16="http://schemas.microsoft.com/office/drawing/2014/main" id="{EA3BCB22-404F-4E11-9664-16C4F046BD3F}"/>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68;p48">
              <a:extLst>
                <a:ext uri="{FF2B5EF4-FFF2-40B4-BE49-F238E27FC236}">
                  <a16:creationId xmlns:a16="http://schemas.microsoft.com/office/drawing/2014/main" id="{73DD2455-FCF1-4904-87FC-8C05AF52FD1F}"/>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69;p48">
              <a:extLst>
                <a:ext uri="{FF2B5EF4-FFF2-40B4-BE49-F238E27FC236}">
                  <a16:creationId xmlns:a16="http://schemas.microsoft.com/office/drawing/2014/main" id="{7F2159D7-0C83-48D1-876F-FC48C7EB0D26}"/>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70;p48">
              <a:extLst>
                <a:ext uri="{FF2B5EF4-FFF2-40B4-BE49-F238E27FC236}">
                  <a16:creationId xmlns:a16="http://schemas.microsoft.com/office/drawing/2014/main" id="{A7A3532C-BF4E-4C40-824F-8F21D1B6E96A}"/>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71;p48">
              <a:extLst>
                <a:ext uri="{FF2B5EF4-FFF2-40B4-BE49-F238E27FC236}">
                  <a16:creationId xmlns:a16="http://schemas.microsoft.com/office/drawing/2014/main" id="{103AF6B6-E582-4B37-92E6-B37E99D87F2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72;p48">
              <a:extLst>
                <a:ext uri="{FF2B5EF4-FFF2-40B4-BE49-F238E27FC236}">
                  <a16:creationId xmlns:a16="http://schemas.microsoft.com/office/drawing/2014/main" id="{3735FCF6-B613-42A4-85A0-631B64A7AF49}"/>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73;p48">
              <a:extLst>
                <a:ext uri="{FF2B5EF4-FFF2-40B4-BE49-F238E27FC236}">
                  <a16:creationId xmlns:a16="http://schemas.microsoft.com/office/drawing/2014/main" id="{19825820-7540-4F51-B967-7D3599F56B5A}"/>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74;p48">
              <a:extLst>
                <a:ext uri="{FF2B5EF4-FFF2-40B4-BE49-F238E27FC236}">
                  <a16:creationId xmlns:a16="http://schemas.microsoft.com/office/drawing/2014/main" id="{FAB5BB5A-62B3-44F0-95A9-E965C81E43D9}"/>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5;p48">
              <a:extLst>
                <a:ext uri="{FF2B5EF4-FFF2-40B4-BE49-F238E27FC236}">
                  <a16:creationId xmlns:a16="http://schemas.microsoft.com/office/drawing/2014/main" id="{39D1BA50-3C11-42AD-B361-7FA5525E81D6}"/>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76;p48">
              <a:extLst>
                <a:ext uri="{FF2B5EF4-FFF2-40B4-BE49-F238E27FC236}">
                  <a16:creationId xmlns:a16="http://schemas.microsoft.com/office/drawing/2014/main" id="{2472048B-8E17-458D-8C2F-2FBDA7B13C70}"/>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77;p48">
              <a:extLst>
                <a:ext uri="{FF2B5EF4-FFF2-40B4-BE49-F238E27FC236}">
                  <a16:creationId xmlns:a16="http://schemas.microsoft.com/office/drawing/2014/main" id="{62C72537-6FA7-42A9-B653-645A380A0F9E}"/>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78;p48">
              <a:extLst>
                <a:ext uri="{FF2B5EF4-FFF2-40B4-BE49-F238E27FC236}">
                  <a16:creationId xmlns:a16="http://schemas.microsoft.com/office/drawing/2014/main" id="{A1B4B6DF-36A0-49A4-BD81-B3E2DD891E41}"/>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79;p48">
              <a:extLst>
                <a:ext uri="{FF2B5EF4-FFF2-40B4-BE49-F238E27FC236}">
                  <a16:creationId xmlns:a16="http://schemas.microsoft.com/office/drawing/2014/main" id="{C322E83D-EE34-4144-A9AA-90AC2D69B305}"/>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80;p48">
              <a:extLst>
                <a:ext uri="{FF2B5EF4-FFF2-40B4-BE49-F238E27FC236}">
                  <a16:creationId xmlns:a16="http://schemas.microsoft.com/office/drawing/2014/main" id="{28E6EBC5-4F3F-4AA7-96DD-D72984445F0F}"/>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81;p48">
              <a:extLst>
                <a:ext uri="{FF2B5EF4-FFF2-40B4-BE49-F238E27FC236}">
                  <a16:creationId xmlns:a16="http://schemas.microsoft.com/office/drawing/2014/main" id="{8980A261-8721-4212-9B9A-A4D79D869FE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82;p48">
              <a:extLst>
                <a:ext uri="{FF2B5EF4-FFF2-40B4-BE49-F238E27FC236}">
                  <a16:creationId xmlns:a16="http://schemas.microsoft.com/office/drawing/2014/main" id="{E2AE08F9-B95D-4E73-AB19-142C82314875}"/>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83;p48">
              <a:extLst>
                <a:ext uri="{FF2B5EF4-FFF2-40B4-BE49-F238E27FC236}">
                  <a16:creationId xmlns:a16="http://schemas.microsoft.com/office/drawing/2014/main" id="{AF18244B-DAF1-4C92-92ED-B0E5DD5A79DC}"/>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84;p48">
              <a:extLst>
                <a:ext uri="{FF2B5EF4-FFF2-40B4-BE49-F238E27FC236}">
                  <a16:creationId xmlns:a16="http://schemas.microsoft.com/office/drawing/2014/main" id="{91395C99-03FD-415F-8915-1CE6DB6E8F27}"/>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85;p48">
              <a:extLst>
                <a:ext uri="{FF2B5EF4-FFF2-40B4-BE49-F238E27FC236}">
                  <a16:creationId xmlns:a16="http://schemas.microsoft.com/office/drawing/2014/main" id="{3FA3A354-8D6D-4D8D-B0EF-4BD5BE584452}"/>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86;p48">
              <a:extLst>
                <a:ext uri="{FF2B5EF4-FFF2-40B4-BE49-F238E27FC236}">
                  <a16:creationId xmlns:a16="http://schemas.microsoft.com/office/drawing/2014/main" id="{1934AE51-386D-4C37-8C65-8B25C23FEBB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87;p48">
              <a:extLst>
                <a:ext uri="{FF2B5EF4-FFF2-40B4-BE49-F238E27FC236}">
                  <a16:creationId xmlns:a16="http://schemas.microsoft.com/office/drawing/2014/main" id="{AFB4F9B1-5218-4A14-902D-775360DD7703}"/>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88;p48">
              <a:extLst>
                <a:ext uri="{FF2B5EF4-FFF2-40B4-BE49-F238E27FC236}">
                  <a16:creationId xmlns:a16="http://schemas.microsoft.com/office/drawing/2014/main" id="{63358499-6534-4591-96F9-628218D4E469}"/>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89;p48">
              <a:extLst>
                <a:ext uri="{FF2B5EF4-FFF2-40B4-BE49-F238E27FC236}">
                  <a16:creationId xmlns:a16="http://schemas.microsoft.com/office/drawing/2014/main" id="{EA037045-FA92-488B-A8D0-42DD24E55EF2}"/>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90;p48">
              <a:extLst>
                <a:ext uri="{FF2B5EF4-FFF2-40B4-BE49-F238E27FC236}">
                  <a16:creationId xmlns:a16="http://schemas.microsoft.com/office/drawing/2014/main" id="{6B9A5323-66C6-4D33-B853-B62FC27A6605}"/>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91;p48">
              <a:extLst>
                <a:ext uri="{FF2B5EF4-FFF2-40B4-BE49-F238E27FC236}">
                  <a16:creationId xmlns:a16="http://schemas.microsoft.com/office/drawing/2014/main" id="{1E1CD7C5-1DE6-4189-BDD0-B843346FFC62}"/>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92;p48">
              <a:extLst>
                <a:ext uri="{FF2B5EF4-FFF2-40B4-BE49-F238E27FC236}">
                  <a16:creationId xmlns:a16="http://schemas.microsoft.com/office/drawing/2014/main" id="{E8CDC492-C90F-4CD1-8512-18B95ABC217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93;p48">
              <a:extLst>
                <a:ext uri="{FF2B5EF4-FFF2-40B4-BE49-F238E27FC236}">
                  <a16:creationId xmlns:a16="http://schemas.microsoft.com/office/drawing/2014/main" id="{6AB94A50-4F93-40AB-AF0C-536A38DE91A9}"/>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94;p48">
              <a:extLst>
                <a:ext uri="{FF2B5EF4-FFF2-40B4-BE49-F238E27FC236}">
                  <a16:creationId xmlns:a16="http://schemas.microsoft.com/office/drawing/2014/main" id="{5F7774AC-C200-425A-BDCC-CFCE487AFB72}"/>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95;p48">
              <a:extLst>
                <a:ext uri="{FF2B5EF4-FFF2-40B4-BE49-F238E27FC236}">
                  <a16:creationId xmlns:a16="http://schemas.microsoft.com/office/drawing/2014/main" id="{1F383002-6C34-448C-BCF4-271D9E1A6B90}"/>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96;p48">
              <a:extLst>
                <a:ext uri="{FF2B5EF4-FFF2-40B4-BE49-F238E27FC236}">
                  <a16:creationId xmlns:a16="http://schemas.microsoft.com/office/drawing/2014/main" id="{B14DEE60-9093-413A-8922-E8447865B13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97;p48">
              <a:extLst>
                <a:ext uri="{FF2B5EF4-FFF2-40B4-BE49-F238E27FC236}">
                  <a16:creationId xmlns:a16="http://schemas.microsoft.com/office/drawing/2014/main" id="{04055FB6-FE55-4D30-8316-0EA535AA25C2}"/>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98;p48">
              <a:extLst>
                <a:ext uri="{FF2B5EF4-FFF2-40B4-BE49-F238E27FC236}">
                  <a16:creationId xmlns:a16="http://schemas.microsoft.com/office/drawing/2014/main" id="{D4A4B452-C75C-4E1A-8948-7AC2CD20298C}"/>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99;p48">
              <a:extLst>
                <a:ext uri="{FF2B5EF4-FFF2-40B4-BE49-F238E27FC236}">
                  <a16:creationId xmlns:a16="http://schemas.microsoft.com/office/drawing/2014/main" id="{43DACCD7-2784-4B74-94F0-B3C6E7D1C373}"/>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700;p48">
              <a:extLst>
                <a:ext uri="{FF2B5EF4-FFF2-40B4-BE49-F238E27FC236}">
                  <a16:creationId xmlns:a16="http://schemas.microsoft.com/office/drawing/2014/main" id="{3DA3060F-FA6B-467B-AC68-5D3E92263DB9}"/>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701;p48">
              <a:extLst>
                <a:ext uri="{FF2B5EF4-FFF2-40B4-BE49-F238E27FC236}">
                  <a16:creationId xmlns:a16="http://schemas.microsoft.com/office/drawing/2014/main" id="{853ABB1D-3818-43E1-A12B-6DE7E4AB03BA}"/>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702;p48">
              <a:extLst>
                <a:ext uri="{FF2B5EF4-FFF2-40B4-BE49-F238E27FC236}">
                  <a16:creationId xmlns:a16="http://schemas.microsoft.com/office/drawing/2014/main" id="{F9B56CE7-339A-4CCB-B2C3-C9FEC03E287C}"/>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703;p48">
              <a:extLst>
                <a:ext uri="{FF2B5EF4-FFF2-40B4-BE49-F238E27FC236}">
                  <a16:creationId xmlns:a16="http://schemas.microsoft.com/office/drawing/2014/main" id="{B258A0F5-F035-4354-AB8A-ED9BF5CB024F}"/>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04;p48">
              <a:extLst>
                <a:ext uri="{FF2B5EF4-FFF2-40B4-BE49-F238E27FC236}">
                  <a16:creationId xmlns:a16="http://schemas.microsoft.com/office/drawing/2014/main" id="{FDD1E849-D18B-4F53-96C9-3E9E0BD7F2F5}"/>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05;p48">
              <a:extLst>
                <a:ext uri="{FF2B5EF4-FFF2-40B4-BE49-F238E27FC236}">
                  <a16:creationId xmlns:a16="http://schemas.microsoft.com/office/drawing/2014/main" id="{4699DE90-2A10-4069-B5A9-FF7A71B24CC0}"/>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06;p48">
              <a:extLst>
                <a:ext uri="{FF2B5EF4-FFF2-40B4-BE49-F238E27FC236}">
                  <a16:creationId xmlns:a16="http://schemas.microsoft.com/office/drawing/2014/main" id="{453F8AEB-02C5-440F-9695-6920B37A7F5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07;p48">
              <a:extLst>
                <a:ext uri="{FF2B5EF4-FFF2-40B4-BE49-F238E27FC236}">
                  <a16:creationId xmlns:a16="http://schemas.microsoft.com/office/drawing/2014/main" id="{E23007E9-E4D2-427E-91C8-ABCDB1C43A1D}"/>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08;p48">
              <a:extLst>
                <a:ext uri="{FF2B5EF4-FFF2-40B4-BE49-F238E27FC236}">
                  <a16:creationId xmlns:a16="http://schemas.microsoft.com/office/drawing/2014/main" id="{FEB054B5-A3C7-4370-B168-612C11FE4DC0}"/>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09;p48">
              <a:extLst>
                <a:ext uri="{FF2B5EF4-FFF2-40B4-BE49-F238E27FC236}">
                  <a16:creationId xmlns:a16="http://schemas.microsoft.com/office/drawing/2014/main" id="{9EED3C0C-FBA2-46F1-B422-09ACD2FD328C}"/>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10;p48">
              <a:extLst>
                <a:ext uri="{FF2B5EF4-FFF2-40B4-BE49-F238E27FC236}">
                  <a16:creationId xmlns:a16="http://schemas.microsoft.com/office/drawing/2014/main" id="{4F2D33FC-97AA-4428-A3BA-BD192A7C3EB0}"/>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711;p48">
              <a:extLst>
                <a:ext uri="{FF2B5EF4-FFF2-40B4-BE49-F238E27FC236}">
                  <a16:creationId xmlns:a16="http://schemas.microsoft.com/office/drawing/2014/main" id="{10FCB718-73B0-4CE4-B1AC-E6710B2136B7}"/>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712;p48">
              <a:extLst>
                <a:ext uri="{FF2B5EF4-FFF2-40B4-BE49-F238E27FC236}">
                  <a16:creationId xmlns:a16="http://schemas.microsoft.com/office/drawing/2014/main" id="{4DC10D37-4838-4E40-8B6A-9496612D4B8D}"/>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713;p48">
              <a:extLst>
                <a:ext uri="{FF2B5EF4-FFF2-40B4-BE49-F238E27FC236}">
                  <a16:creationId xmlns:a16="http://schemas.microsoft.com/office/drawing/2014/main" id="{3AF7F1DE-F092-4472-8C7B-022C7D5C1507}"/>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714;p48">
              <a:extLst>
                <a:ext uri="{FF2B5EF4-FFF2-40B4-BE49-F238E27FC236}">
                  <a16:creationId xmlns:a16="http://schemas.microsoft.com/office/drawing/2014/main" id="{0C8064BC-EB41-44F2-9998-149981D4EED8}"/>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715;p48">
              <a:extLst>
                <a:ext uri="{FF2B5EF4-FFF2-40B4-BE49-F238E27FC236}">
                  <a16:creationId xmlns:a16="http://schemas.microsoft.com/office/drawing/2014/main" id="{72DBD4B6-93E6-4468-AC86-A62066DF9EFB}"/>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716;p48">
              <a:extLst>
                <a:ext uri="{FF2B5EF4-FFF2-40B4-BE49-F238E27FC236}">
                  <a16:creationId xmlns:a16="http://schemas.microsoft.com/office/drawing/2014/main" id="{060B45B6-AD66-4AD4-A231-7DB5AA921D6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717;p48">
              <a:extLst>
                <a:ext uri="{FF2B5EF4-FFF2-40B4-BE49-F238E27FC236}">
                  <a16:creationId xmlns:a16="http://schemas.microsoft.com/office/drawing/2014/main" id="{124923D3-D25B-44AD-BB10-3428F3100883}"/>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718;p48">
              <a:extLst>
                <a:ext uri="{FF2B5EF4-FFF2-40B4-BE49-F238E27FC236}">
                  <a16:creationId xmlns:a16="http://schemas.microsoft.com/office/drawing/2014/main" id="{49A9CB90-F4F6-4F9F-885D-899ABE2F89E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719;p48">
              <a:extLst>
                <a:ext uri="{FF2B5EF4-FFF2-40B4-BE49-F238E27FC236}">
                  <a16:creationId xmlns:a16="http://schemas.microsoft.com/office/drawing/2014/main" id="{E7BFC333-897D-43BB-A2C5-811615773145}"/>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720;p48">
              <a:extLst>
                <a:ext uri="{FF2B5EF4-FFF2-40B4-BE49-F238E27FC236}">
                  <a16:creationId xmlns:a16="http://schemas.microsoft.com/office/drawing/2014/main" id="{10D4ED15-8937-417C-9474-3C55ED5BF048}"/>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721;p48">
              <a:extLst>
                <a:ext uri="{FF2B5EF4-FFF2-40B4-BE49-F238E27FC236}">
                  <a16:creationId xmlns:a16="http://schemas.microsoft.com/office/drawing/2014/main" id="{5420EE3C-CE88-491C-926C-AB2DDAB2911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722;p48">
              <a:extLst>
                <a:ext uri="{FF2B5EF4-FFF2-40B4-BE49-F238E27FC236}">
                  <a16:creationId xmlns:a16="http://schemas.microsoft.com/office/drawing/2014/main" id="{9B30E6CA-3EA7-4E22-9F84-20311E72CDED}"/>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723;p48">
              <a:extLst>
                <a:ext uri="{FF2B5EF4-FFF2-40B4-BE49-F238E27FC236}">
                  <a16:creationId xmlns:a16="http://schemas.microsoft.com/office/drawing/2014/main" id="{CFEFD369-CC91-44B0-813F-4C0D52A0A9E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724;p48">
              <a:extLst>
                <a:ext uri="{FF2B5EF4-FFF2-40B4-BE49-F238E27FC236}">
                  <a16:creationId xmlns:a16="http://schemas.microsoft.com/office/drawing/2014/main" id="{7B77EAEE-9854-48B9-BFEC-9275F6F968EE}"/>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725;p48">
              <a:extLst>
                <a:ext uri="{FF2B5EF4-FFF2-40B4-BE49-F238E27FC236}">
                  <a16:creationId xmlns:a16="http://schemas.microsoft.com/office/drawing/2014/main" id="{6B00B3D3-FC5E-4B46-AAD8-A7B2A0E5201B}"/>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726;p48">
              <a:extLst>
                <a:ext uri="{FF2B5EF4-FFF2-40B4-BE49-F238E27FC236}">
                  <a16:creationId xmlns:a16="http://schemas.microsoft.com/office/drawing/2014/main" id="{62A36AE6-F6E1-43DD-B790-5CBCCECBE019}"/>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727;p48">
              <a:extLst>
                <a:ext uri="{FF2B5EF4-FFF2-40B4-BE49-F238E27FC236}">
                  <a16:creationId xmlns:a16="http://schemas.microsoft.com/office/drawing/2014/main" id="{CE8A8F48-4717-4B19-A177-7BC938E21442}"/>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728;p48">
              <a:extLst>
                <a:ext uri="{FF2B5EF4-FFF2-40B4-BE49-F238E27FC236}">
                  <a16:creationId xmlns:a16="http://schemas.microsoft.com/office/drawing/2014/main" id="{CF8490AB-4DC6-4688-959B-873CF90186EA}"/>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729;p48">
              <a:extLst>
                <a:ext uri="{FF2B5EF4-FFF2-40B4-BE49-F238E27FC236}">
                  <a16:creationId xmlns:a16="http://schemas.microsoft.com/office/drawing/2014/main" id="{C0728429-32FA-4FC4-B8F9-4F8F1A7B033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730;p48">
              <a:extLst>
                <a:ext uri="{FF2B5EF4-FFF2-40B4-BE49-F238E27FC236}">
                  <a16:creationId xmlns:a16="http://schemas.microsoft.com/office/drawing/2014/main" id="{B8D98F43-F735-4ADF-A777-5819B8F2C080}"/>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31;p48">
              <a:extLst>
                <a:ext uri="{FF2B5EF4-FFF2-40B4-BE49-F238E27FC236}">
                  <a16:creationId xmlns:a16="http://schemas.microsoft.com/office/drawing/2014/main" id="{49E0B038-2323-47AA-AD50-AB37B73E739D}"/>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32;p48">
              <a:extLst>
                <a:ext uri="{FF2B5EF4-FFF2-40B4-BE49-F238E27FC236}">
                  <a16:creationId xmlns:a16="http://schemas.microsoft.com/office/drawing/2014/main" id="{F2D7B089-9317-4A1E-8A34-1EDB5BC8EA29}"/>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33;p48">
              <a:extLst>
                <a:ext uri="{FF2B5EF4-FFF2-40B4-BE49-F238E27FC236}">
                  <a16:creationId xmlns:a16="http://schemas.microsoft.com/office/drawing/2014/main" id="{786C03B2-BD03-4F25-A8A6-C87E5A33005D}"/>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34;p48">
              <a:extLst>
                <a:ext uri="{FF2B5EF4-FFF2-40B4-BE49-F238E27FC236}">
                  <a16:creationId xmlns:a16="http://schemas.microsoft.com/office/drawing/2014/main" id="{9C7B83DC-D806-4A36-A4A7-D72173DB365A}"/>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35;p48">
              <a:extLst>
                <a:ext uri="{FF2B5EF4-FFF2-40B4-BE49-F238E27FC236}">
                  <a16:creationId xmlns:a16="http://schemas.microsoft.com/office/drawing/2014/main" id="{5EC732C9-FE7D-4F09-AA5F-6AF94179E2D9}"/>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36;p48">
              <a:extLst>
                <a:ext uri="{FF2B5EF4-FFF2-40B4-BE49-F238E27FC236}">
                  <a16:creationId xmlns:a16="http://schemas.microsoft.com/office/drawing/2014/main" id="{5BAB93A9-4C41-4D99-927C-D47844700C4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2594;p43">
            <a:extLst>
              <a:ext uri="{FF2B5EF4-FFF2-40B4-BE49-F238E27FC236}">
                <a16:creationId xmlns:a16="http://schemas.microsoft.com/office/drawing/2014/main" id="{FF8B7597-779C-4137-8B85-536DEAFFE702}"/>
              </a:ext>
            </a:extLst>
          </p:cNvPr>
          <p:cNvSpPr txBox="1">
            <a:spLocks/>
          </p:cNvSpPr>
          <p:nvPr/>
        </p:nvSpPr>
        <p:spPr>
          <a:xfrm>
            <a:off x="365780" y="2464303"/>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400" b="0" i="0" dirty="0">
                <a:effectLst/>
                <a:latin typeface="Söhne"/>
              </a:rPr>
              <a:t>Crime can lead to increased absenteeism, decreased work productivity, and a generally disrupted work environment, affecting economic productivity on an individual and societal level</a:t>
            </a:r>
            <a:r>
              <a:rPr lang="en-US" sz="1400" dirty="0">
                <a:latin typeface="Söhne"/>
              </a:rPr>
              <a:t>.</a:t>
            </a:r>
            <a:r>
              <a:rPr lang="en-US" b="0" i="0" dirty="0">
                <a:effectLst/>
                <a:latin typeface="Söhne"/>
              </a:rPr>
              <a:t> </a:t>
            </a:r>
          </a:p>
          <a:p>
            <a:pPr marL="0" indent="0" algn="just">
              <a:buNone/>
            </a:pPr>
            <a:endParaRPr lang="en-US" b="0" i="0" dirty="0">
              <a:solidFill>
                <a:srgbClr val="232323"/>
              </a:solidFill>
              <a:effectLst/>
              <a:latin typeface="Verdana" panose="020B0604030504040204" pitchFamily="34" charset="0"/>
            </a:endParaRPr>
          </a:p>
        </p:txBody>
      </p:sp>
      <p:sp>
        <p:nvSpPr>
          <p:cNvPr id="426" name="Google Shape;4650;p48">
            <a:extLst>
              <a:ext uri="{FF2B5EF4-FFF2-40B4-BE49-F238E27FC236}">
                <a16:creationId xmlns:a16="http://schemas.microsoft.com/office/drawing/2014/main" id="{9C6FFA3A-4954-47AD-B1FE-49FB26F37280}"/>
              </a:ext>
            </a:extLst>
          </p:cNvPr>
          <p:cNvSpPr txBox="1">
            <a:spLocks/>
          </p:cNvSpPr>
          <p:nvPr/>
        </p:nvSpPr>
        <p:spPr>
          <a:xfrm>
            <a:off x="213445" y="3095097"/>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Stigma &amp; Discrimination</a:t>
            </a:r>
          </a:p>
        </p:txBody>
      </p:sp>
      <p:grpSp>
        <p:nvGrpSpPr>
          <p:cNvPr id="427" name="Google Shape;4654;p48">
            <a:extLst>
              <a:ext uri="{FF2B5EF4-FFF2-40B4-BE49-F238E27FC236}">
                <a16:creationId xmlns:a16="http://schemas.microsoft.com/office/drawing/2014/main" id="{BFA3B697-DBC1-4457-B5E5-91C91A412800}"/>
              </a:ext>
            </a:extLst>
          </p:cNvPr>
          <p:cNvGrpSpPr/>
          <p:nvPr/>
        </p:nvGrpSpPr>
        <p:grpSpPr>
          <a:xfrm>
            <a:off x="276239" y="3736329"/>
            <a:ext cx="2603606" cy="133784"/>
            <a:chOff x="609671" y="3834469"/>
            <a:chExt cx="3433285" cy="145403"/>
          </a:xfrm>
        </p:grpSpPr>
        <p:sp>
          <p:nvSpPr>
            <p:cNvPr id="428" name="Google Shape;4655;p48">
              <a:extLst>
                <a:ext uri="{FF2B5EF4-FFF2-40B4-BE49-F238E27FC236}">
                  <a16:creationId xmlns:a16="http://schemas.microsoft.com/office/drawing/2014/main" id="{EE6B61FE-2D90-4AA6-AD4A-F0528C48C74A}"/>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656;p48">
              <a:extLst>
                <a:ext uri="{FF2B5EF4-FFF2-40B4-BE49-F238E27FC236}">
                  <a16:creationId xmlns:a16="http://schemas.microsoft.com/office/drawing/2014/main" id="{00D95A2A-C726-42F0-B069-6B2E2D1A152C}"/>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657;p48">
              <a:extLst>
                <a:ext uri="{FF2B5EF4-FFF2-40B4-BE49-F238E27FC236}">
                  <a16:creationId xmlns:a16="http://schemas.microsoft.com/office/drawing/2014/main" id="{57A3E8B4-0621-4414-98EC-A82BE2932973}"/>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658;p48">
              <a:extLst>
                <a:ext uri="{FF2B5EF4-FFF2-40B4-BE49-F238E27FC236}">
                  <a16:creationId xmlns:a16="http://schemas.microsoft.com/office/drawing/2014/main" id="{246FF7D7-D241-4C73-8EDD-7C1BA6316827}"/>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659;p48">
              <a:extLst>
                <a:ext uri="{FF2B5EF4-FFF2-40B4-BE49-F238E27FC236}">
                  <a16:creationId xmlns:a16="http://schemas.microsoft.com/office/drawing/2014/main" id="{09858A91-5676-40D5-A64A-BF119FB420E8}"/>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660;p48">
              <a:extLst>
                <a:ext uri="{FF2B5EF4-FFF2-40B4-BE49-F238E27FC236}">
                  <a16:creationId xmlns:a16="http://schemas.microsoft.com/office/drawing/2014/main" id="{E99A1E5A-9109-42CD-B1E8-EE89DF01EA88}"/>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661;p48">
              <a:extLst>
                <a:ext uri="{FF2B5EF4-FFF2-40B4-BE49-F238E27FC236}">
                  <a16:creationId xmlns:a16="http://schemas.microsoft.com/office/drawing/2014/main" id="{A11AC44B-F25D-4504-A552-0F2AD04B28DD}"/>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662;p48">
              <a:extLst>
                <a:ext uri="{FF2B5EF4-FFF2-40B4-BE49-F238E27FC236}">
                  <a16:creationId xmlns:a16="http://schemas.microsoft.com/office/drawing/2014/main" id="{AEE26DCD-DB0F-492B-8155-8B506115C531}"/>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663;p48">
              <a:extLst>
                <a:ext uri="{FF2B5EF4-FFF2-40B4-BE49-F238E27FC236}">
                  <a16:creationId xmlns:a16="http://schemas.microsoft.com/office/drawing/2014/main" id="{3EE94B4A-5C18-4471-962B-A3A4AE5B1F5F}"/>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664;p48">
              <a:extLst>
                <a:ext uri="{FF2B5EF4-FFF2-40B4-BE49-F238E27FC236}">
                  <a16:creationId xmlns:a16="http://schemas.microsoft.com/office/drawing/2014/main" id="{676D1986-F3A9-464F-AA58-24FC127F6E6B}"/>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665;p48">
              <a:extLst>
                <a:ext uri="{FF2B5EF4-FFF2-40B4-BE49-F238E27FC236}">
                  <a16:creationId xmlns:a16="http://schemas.microsoft.com/office/drawing/2014/main" id="{397EF723-8513-44F3-9495-4C38ECDA208C}"/>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666;p48">
              <a:extLst>
                <a:ext uri="{FF2B5EF4-FFF2-40B4-BE49-F238E27FC236}">
                  <a16:creationId xmlns:a16="http://schemas.microsoft.com/office/drawing/2014/main" id="{1E8FBEAC-068D-4AD4-AB03-4D6674CEFCE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667;p48">
              <a:extLst>
                <a:ext uri="{FF2B5EF4-FFF2-40B4-BE49-F238E27FC236}">
                  <a16:creationId xmlns:a16="http://schemas.microsoft.com/office/drawing/2014/main" id="{9ABAD8BC-8A23-4386-9D23-52A70A2A71A9}"/>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668;p48">
              <a:extLst>
                <a:ext uri="{FF2B5EF4-FFF2-40B4-BE49-F238E27FC236}">
                  <a16:creationId xmlns:a16="http://schemas.microsoft.com/office/drawing/2014/main" id="{42D2F070-D43C-4D17-9895-4E3F48CBE818}"/>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669;p48">
              <a:extLst>
                <a:ext uri="{FF2B5EF4-FFF2-40B4-BE49-F238E27FC236}">
                  <a16:creationId xmlns:a16="http://schemas.microsoft.com/office/drawing/2014/main" id="{325F3EE9-C4C5-4FF1-855F-DAD6BB083A24}"/>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670;p48">
              <a:extLst>
                <a:ext uri="{FF2B5EF4-FFF2-40B4-BE49-F238E27FC236}">
                  <a16:creationId xmlns:a16="http://schemas.microsoft.com/office/drawing/2014/main" id="{C288D516-E01F-4746-8439-12E5F5A13006}"/>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671;p48">
              <a:extLst>
                <a:ext uri="{FF2B5EF4-FFF2-40B4-BE49-F238E27FC236}">
                  <a16:creationId xmlns:a16="http://schemas.microsoft.com/office/drawing/2014/main" id="{68A230A3-D3BA-4FEA-98E5-A825B9FCF392}"/>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672;p48">
              <a:extLst>
                <a:ext uri="{FF2B5EF4-FFF2-40B4-BE49-F238E27FC236}">
                  <a16:creationId xmlns:a16="http://schemas.microsoft.com/office/drawing/2014/main" id="{F72D0B00-D7D6-4B94-ADE2-D4CF0F5A1FCB}"/>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673;p48">
              <a:extLst>
                <a:ext uri="{FF2B5EF4-FFF2-40B4-BE49-F238E27FC236}">
                  <a16:creationId xmlns:a16="http://schemas.microsoft.com/office/drawing/2014/main" id="{9526A834-0732-4678-A25F-D39D22B5B6C4}"/>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674;p48">
              <a:extLst>
                <a:ext uri="{FF2B5EF4-FFF2-40B4-BE49-F238E27FC236}">
                  <a16:creationId xmlns:a16="http://schemas.microsoft.com/office/drawing/2014/main" id="{D9E804BD-F1FD-4731-A1C2-B6953111D630}"/>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675;p48">
              <a:extLst>
                <a:ext uri="{FF2B5EF4-FFF2-40B4-BE49-F238E27FC236}">
                  <a16:creationId xmlns:a16="http://schemas.microsoft.com/office/drawing/2014/main" id="{281D44EB-D4ED-4948-A962-1BB8D6AFE585}"/>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676;p48">
              <a:extLst>
                <a:ext uri="{FF2B5EF4-FFF2-40B4-BE49-F238E27FC236}">
                  <a16:creationId xmlns:a16="http://schemas.microsoft.com/office/drawing/2014/main" id="{26E1A9E2-2495-4128-81B6-3693D3EE162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677;p48">
              <a:extLst>
                <a:ext uri="{FF2B5EF4-FFF2-40B4-BE49-F238E27FC236}">
                  <a16:creationId xmlns:a16="http://schemas.microsoft.com/office/drawing/2014/main" id="{6805F68C-6A97-4730-8084-F62D74F3C53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678;p48">
              <a:extLst>
                <a:ext uri="{FF2B5EF4-FFF2-40B4-BE49-F238E27FC236}">
                  <a16:creationId xmlns:a16="http://schemas.microsoft.com/office/drawing/2014/main" id="{F0C086C2-7176-42B2-A7F1-5D9EDD39F931}"/>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679;p48">
              <a:extLst>
                <a:ext uri="{FF2B5EF4-FFF2-40B4-BE49-F238E27FC236}">
                  <a16:creationId xmlns:a16="http://schemas.microsoft.com/office/drawing/2014/main" id="{4405BF1C-5913-46B1-ABC2-40A4C6399F8C}"/>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680;p48">
              <a:extLst>
                <a:ext uri="{FF2B5EF4-FFF2-40B4-BE49-F238E27FC236}">
                  <a16:creationId xmlns:a16="http://schemas.microsoft.com/office/drawing/2014/main" id="{CEC22B2E-C107-49B2-B1AB-09BFECE29664}"/>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681;p48">
              <a:extLst>
                <a:ext uri="{FF2B5EF4-FFF2-40B4-BE49-F238E27FC236}">
                  <a16:creationId xmlns:a16="http://schemas.microsoft.com/office/drawing/2014/main" id="{23EB2AE9-6040-4292-8491-0586D837F7E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682;p48">
              <a:extLst>
                <a:ext uri="{FF2B5EF4-FFF2-40B4-BE49-F238E27FC236}">
                  <a16:creationId xmlns:a16="http://schemas.microsoft.com/office/drawing/2014/main" id="{AC1BDC6E-957C-4500-A944-BAC3BF8B4221}"/>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683;p48">
              <a:extLst>
                <a:ext uri="{FF2B5EF4-FFF2-40B4-BE49-F238E27FC236}">
                  <a16:creationId xmlns:a16="http://schemas.microsoft.com/office/drawing/2014/main" id="{9D815917-74CE-4733-B467-8C3C3E8DC1FD}"/>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684;p48">
              <a:extLst>
                <a:ext uri="{FF2B5EF4-FFF2-40B4-BE49-F238E27FC236}">
                  <a16:creationId xmlns:a16="http://schemas.microsoft.com/office/drawing/2014/main" id="{4D8EA5C9-9D36-427E-911C-1F5B89AD8880}"/>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685;p48">
              <a:extLst>
                <a:ext uri="{FF2B5EF4-FFF2-40B4-BE49-F238E27FC236}">
                  <a16:creationId xmlns:a16="http://schemas.microsoft.com/office/drawing/2014/main" id="{96F02315-ABD3-45A2-9230-FFE8C937B7C7}"/>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686;p48">
              <a:extLst>
                <a:ext uri="{FF2B5EF4-FFF2-40B4-BE49-F238E27FC236}">
                  <a16:creationId xmlns:a16="http://schemas.microsoft.com/office/drawing/2014/main" id="{C07EDCCD-DEE7-40BE-8210-7E8CEB0B71B5}"/>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87;p48">
              <a:extLst>
                <a:ext uri="{FF2B5EF4-FFF2-40B4-BE49-F238E27FC236}">
                  <a16:creationId xmlns:a16="http://schemas.microsoft.com/office/drawing/2014/main" id="{AE632C9A-4495-4F6C-A421-C82477DD763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88;p48">
              <a:extLst>
                <a:ext uri="{FF2B5EF4-FFF2-40B4-BE49-F238E27FC236}">
                  <a16:creationId xmlns:a16="http://schemas.microsoft.com/office/drawing/2014/main" id="{2A236F35-2408-45BB-AEF4-9596096BB484}"/>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89;p48">
              <a:extLst>
                <a:ext uri="{FF2B5EF4-FFF2-40B4-BE49-F238E27FC236}">
                  <a16:creationId xmlns:a16="http://schemas.microsoft.com/office/drawing/2014/main" id="{289817E8-24DB-46C9-BFDE-137BBD2E101B}"/>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90;p48">
              <a:extLst>
                <a:ext uri="{FF2B5EF4-FFF2-40B4-BE49-F238E27FC236}">
                  <a16:creationId xmlns:a16="http://schemas.microsoft.com/office/drawing/2014/main" id="{F39341EE-9B50-42E6-A9D6-C51173D27558}"/>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91;p48">
              <a:extLst>
                <a:ext uri="{FF2B5EF4-FFF2-40B4-BE49-F238E27FC236}">
                  <a16:creationId xmlns:a16="http://schemas.microsoft.com/office/drawing/2014/main" id="{AA5B4B90-A0ED-492C-AE34-E4038BA65BC9}"/>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92;p48">
              <a:extLst>
                <a:ext uri="{FF2B5EF4-FFF2-40B4-BE49-F238E27FC236}">
                  <a16:creationId xmlns:a16="http://schemas.microsoft.com/office/drawing/2014/main" id="{34CD9F63-9AD5-43CF-B4E7-9F1167796769}"/>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93;p48">
              <a:extLst>
                <a:ext uri="{FF2B5EF4-FFF2-40B4-BE49-F238E27FC236}">
                  <a16:creationId xmlns:a16="http://schemas.microsoft.com/office/drawing/2014/main" id="{BF5490E6-C682-41A4-BDE0-47B2917AACA7}"/>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94;p48">
              <a:extLst>
                <a:ext uri="{FF2B5EF4-FFF2-40B4-BE49-F238E27FC236}">
                  <a16:creationId xmlns:a16="http://schemas.microsoft.com/office/drawing/2014/main" id="{D3A2F4E3-47DA-4EBE-A70C-0247139D15F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95;p48">
              <a:extLst>
                <a:ext uri="{FF2B5EF4-FFF2-40B4-BE49-F238E27FC236}">
                  <a16:creationId xmlns:a16="http://schemas.microsoft.com/office/drawing/2014/main" id="{84F4DBEB-A894-4251-80FA-D06DDB243387}"/>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6;p48">
              <a:extLst>
                <a:ext uri="{FF2B5EF4-FFF2-40B4-BE49-F238E27FC236}">
                  <a16:creationId xmlns:a16="http://schemas.microsoft.com/office/drawing/2014/main" id="{90392F0D-AE86-4908-875B-27B6282E6DE6}"/>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697;p48">
              <a:extLst>
                <a:ext uri="{FF2B5EF4-FFF2-40B4-BE49-F238E27FC236}">
                  <a16:creationId xmlns:a16="http://schemas.microsoft.com/office/drawing/2014/main" id="{34B4E895-A926-43E7-AD04-42503CB933AD}"/>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698;p48">
              <a:extLst>
                <a:ext uri="{FF2B5EF4-FFF2-40B4-BE49-F238E27FC236}">
                  <a16:creationId xmlns:a16="http://schemas.microsoft.com/office/drawing/2014/main" id="{81E3A9B1-069B-4965-A9A0-51D3664B57FF}"/>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699;p48">
              <a:extLst>
                <a:ext uri="{FF2B5EF4-FFF2-40B4-BE49-F238E27FC236}">
                  <a16:creationId xmlns:a16="http://schemas.microsoft.com/office/drawing/2014/main" id="{C36F0DDD-DB0A-482E-8A8B-8824DFC6C2DD}"/>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00;p48">
              <a:extLst>
                <a:ext uri="{FF2B5EF4-FFF2-40B4-BE49-F238E27FC236}">
                  <a16:creationId xmlns:a16="http://schemas.microsoft.com/office/drawing/2014/main" id="{184AEF61-DF44-4B73-B3D2-656FD8FAFCCC}"/>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01;p48">
              <a:extLst>
                <a:ext uri="{FF2B5EF4-FFF2-40B4-BE49-F238E27FC236}">
                  <a16:creationId xmlns:a16="http://schemas.microsoft.com/office/drawing/2014/main" id="{A8BFF5E5-7ED3-4055-8869-BF88B1DBDA50}"/>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02;p48">
              <a:extLst>
                <a:ext uri="{FF2B5EF4-FFF2-40B4-BE49-F238E27FC236}">
                  <a16:creationId xmlns:a16="http://schemas.microsoft.com/office/drawing/2014/main" id="{5A5C9A5F-A323-4675-B23F-1A8C4AD3647F}"/>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03;p48">
              <a:extLst>
                <a:ext uri="{FF2B5EF4-FFF2-40B4-BE49-F238E27FC236}">
                  <a16:creationId xmlns:a16="http://schemas.microsoft.com/office/drawing/2014/main" id="{C76EE4C4-3F0C-41E0-8DDA-3FAA550BC6F7}"/>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04;p48">
              <a:extLst>
                <a:ext uri="{FF2B5EF4-FFF2-40B4-BE49-F238E27FC236}">
                  <a16:creationId xmlns:a16="http://schemas.microsoft.com/office/drawing/2014/main" id="{45C9FB86-3AC6-4CF9-9C08-7326BD957069}"/>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05;p48">
              <a:extLst>
                <a:ext uri="{FF2B5EF4-FFF2-40B4-BE49-F238E27FC236}">
                  <a16:creationId xmlns:a16="http://schemas.microsoft.com/office/drawing/2014/main" id="{AD32EE24-6290-4911-86CD-114A1FF99048}"/>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06;p48">
              <a:extLst>
                <a:ext uri="{FF2B5EF4-FFF2-40B4-BE49-F238E27FC236}">
                  <a16:creationId xmlns:a16="http://schemas.microsoft.com/office/drawing/2014/main" id="{FA04E7EA-01BF-47FF-A1FA-7AEA6656E438}"/>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707;p48">
              <a:extLst>
                <a:ext uri="{FF2B5EF4-FFF2-40B4-BE49-F238E27FC236}">
                  <a16:creationId xmlns:a16="http://schemas.microsoft.com/office/drawing/2014/main" id="{A143714A-B9F1-44DF-A8DF-087F0212749E}"/>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708;p48">
              <a:extLst>
                <a:ext uri="{FF2B5EF4-FFF2-40B4-BE49-F238E27FC236}">
                  <a16:creationId xmlns:a16="http://schemas.microsoft.com/office/drawing/2014/main" id="{FC5C3BEC-AF0E-4D8A-AC69-5F1058FEFDC8}"/>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709;p48">
              <a:extLst>
                <a:ext uri="{FF2B5EF4-FFF2-40B4-BE49-F238E27FC236}">
                  <a16:creationId xmlns:a16="http://schemas.microsoft.com/office/drawing/2014/main" id="{BD19F475-05C4-4355-8512-158F82711739}"/>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710;p48">
              <a:extLst>
                <a:ext uri="{FF2B5EF4-FFF2-40B4-BE49-F238E27FC236}">
                  <a16:creationId xmlns:a16="http://schemas.microsoft.com/office/drawing/2014/main" id="{C334F2F2-A4FE-486C-AEDF-EA315B4CD266}"/>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711;p48">
              <a:extLst>
                <a:ext uri="{FF2B5EF4-FFF2-40B4-BE49-F238E27FC236}">
                  <a16:creationId xmlns:a16="http://schemas.microsoft.com/office/drawing/2014/main" id="{037AEC9D-BFBC-4956-A72C-70EEDB6A601D}"/>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712;p48">
              <a:extLst>
                <a:ext uri="{FF2B5EF4-FFF2-40B4-BE49-F238E27FC236}">
                  <a16:creationId xmlns:a16="http://schemas.microsoft.com/office/drawing/2014/main" id="{2125EE95-A4C8-4C35-B2BF-377A05208769}"/>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713;p48">
              <a:extLst>
                <a:ext uri="{FF2B5EF4-FFF2-40B4-BE49-F238E27FC236}">
                  <a16:creationId xmlns:a16="http://schemas.microsoft.com/office/drawing/2014/main" id="{634C17B0-C7EC-4D06-8629-153D2D24C4A4}"/>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714;p48">
              <a:extLst>
                <a:ext uri="{FF2B5EF4-FFF2-40B4-BE49-F238E27FC236}">
                  <a16:creationId xmlns:a16="http://schemas.microsoft.com/office/drawing/2014/main" id="{6FA26C21-0789-4915-97AC-FEC9281E2BD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715;p48">
              <a:extLst>
                <a:ext uri="{FF2B5EF4-FFF2-40B4-BE49-F238E27FC236}">
                  <a16:creationId xmlns:a16="http://schemas.microsoft.com/office/drawing/2014/main" id="{27AC2928-501F-4521-BC48-B3139791005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716;p48">
              <a:extLst>
                <a:ext uri="{FF2B5EF4-FFF2-40B4-BE49-F238E27FC236}">
                  <a16:creationId xmlns:a16="http://schemas.microsoft.com/office/drawing/2014/main" id="{5F7F1D51-CAD2-4629-9C60-C0E2BB69039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717;p48">
              <a:extLst>
                <a:ext uri="{FF2B5EF4-FFF2-40B4-BE49-F238E27FC236}">
                  <a16:creationId xmlns:a16="http://schemas.microsoft.com/office/drawing/2014/main" id="{6700B3E6-903F-4CF5-856B-8FB83EF9A39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718;p48">
              <a:extLst>
                <a:ext uri="{FF2B5EF4-FFF2-40B4-BE49-F238E27FC236}">
                  <a16:creationId xmlns:a16="http://schemas.microsoft.com/office/drawing/2014/main" id="{24DBF99A-959A-489A-87C7-C2DB5D243187}"/>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719;p48">
              <a:extLst>
                <a:ext uri="{FF2B5EF4-FFF2-40B4-BE49-F238E27FC236}">
                  <a16:creationId xmlns:a16="http://schemas.microsoft.com/office/drawing/2014/main" id="{E3061C99-CB33-4CE6-9FA6-C299BC0DD76F}"/>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720;p48">
              <a:extLst>
                <a:ext uri="{FF2B5EF4-FFF2-40B4-BE49-F238E27FC236}">
                  <a16:creationId xmlns:a16="http://schemas.microsoft.com/office/drawing/2014/main" id="{29391AD7-7844-4BF9-9D49-1289E36AAD39}"/>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721;p48">
              <a:extLst>
                <a:ext uri="{FF2B5EF4-FFF2-40B4-BE49-F238E27FC236}">
                  <a16:creationId xmlns:a16="http://schemas.microsoft.com/office/drawing/2014/main" id="{58D471D5-2AFB-432F-B540-82208B1337C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722;p48">
              <a:extLst>
                <a:ext uri="{FF2B5EF4-FFF2-40B4-BE49-F238E27FC236}">
                  <a16:creationId xmlns:a16="http://schemas.microsoft.com/office/drawing/2014/main" id="{0B166F24-A47D-478C-A72F-252403E60449}"/>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723;p48">
              <a:extLst>
                <a:ext uri="{FF2B5EF4-FFF2-40B4-BE49-F238E27FC236}">
                  <a16:creationId xmlns:a16="http://schemas.microsoft.com/office/drawing/2014/main" id="{76E4A527-E2AD-4BC2-92A6-76A84AA5592E}"/>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724;p48">
              <a:extLst>
                <a:ext uri="{FF2B5EF4-FFF2-40B4-BE49-F238E27FC236}">
                  <a16:creationId xmlns:a16="http://schemas.microsoft.com/office/drawing/2014/main" id="{5F0079B5-0023-4EDD-9C4A-B9628CE69BA9}"/>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725;p48">
              <a:extLst>
                <a:ext uri="{FF2B5EF4-FFF2-40B4-BE49-F238E27FC236}">
                  <a16:creationId xmlns:a16="http://schemas.microsoft.com/office/drawing/2014/main" id="{46A630F9-9BFA-4825-AA46-CDEC16D842DC}"/>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726;p48">
              <a:extLst>
                <a:ext uri="{FF2B5EF4-FFF2-40B4-BE49-F238E27FC236}">
                  <a16:creationId xmlns:a16="http://schemas.microsoft.com/office/drawing/2014/main" id="{52AE8B59-4B80-493A-A1ED-E68FB669EBCC}"/>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727;p48">
              <a:extLst>
                <a:ext uri="{FF2B5EF4-FFF2-40B4-BE49-F238E27FC236}">
                  <a16:creationId xmlns:a16="http://schemas.microsoft.com/office/drawing/2014/main" id="{2A50F6FD-2D1C-4286-B43E-AD8711DE1B43}"/>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728;p48">
              <a:extLst>
                <a:ext uri="{FF2B5EF4-FFF2-40B4-BE49-F238E27FC236}">
                  <a16:creationId xmlns:a16="http://schemas.microsoft.com/office/drawing/2014/main" id="{28B6B3FD-E814-4DB1-BE97-C80B237FCB32}"/>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729;p48">
              <a:extLst>
                <a:ext uri="{FF2B5EF4-FFF2-40B4-BE49-F238E27FC236}">
                  <a16:creationId xmlns:a16="http://schemas.microsoft.com/office/drawing/2014/main" id="{CC9F2992-FF8B-45A2-833D-7CB3908EA545}"/>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730;p48">
              <a:extLst>
                <a:ext uri="{FF2B5EF4-FFF2-40B4-BE49-F238E27FC236}">
                  <a16:creationId xmlns:a16="http://schemas.microsoft.com/office/drawing/2014/main" id="{5824B59E-0DA4-4749-BA25-8A0C215DE004}"/>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731;p48">
              <a:extLst>
                <a:ext uri="{FF2B5EF4-FFF2-40B4-BE49-F238E27FC236}">
                  <a16:creationId xmlns:a16="http://schemas.microsoft.com/office/drawing/2014/main" id="{843734DF-0F61-4530-B438-EF8AE27DE1AB}"/>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732;p48">
              <a:extLst>
                <a:ext uri="{FF2B5EF4-FFF2-40B4-BE49-F238E27FC236}">
                  <a16:creationId xmlns:a16="http://schemas.microsoft.com/office/drawing/2014/main" id="{616C9CB2-EB36-4289-B77F-D50459B2DEDF}"/>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733;p48">
              <a:extLst>
                <a:ext uri="{FF2B5EF4-FFF2-40B4-BE49-F238E27FC236}">
                  <a16:creationId xmlns:a16="http://schemas.microsoft.com/office/drawing/2014/main" id="{BF1AFD62-0D1A-4DCC-A7FD-25864BEB5481}"/>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734;p48">
              <a:extLst>
                <a:ext uri="{FF2B5EF4-FFF2-40B4-BE49-F238E27FC236}">
                  <a16:creationId xmlns:a16="http://schemas.microsoft.com/office/drawing/2014/main" id="{975F1A3F-F824-438D-9A0A-AD45589F72C5}"/>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735;p48">
              <a:extLst>
                <a:ext uri="{FF2B5EF4-FFF2-40B4-BE49-F238E27FC236}">
                  <a16:creationId xmlns:a16="http://schemas.microsoft.com/office/drawing/2014/main" id="{BBC75014-A0C0-4718-858B-2D6A30E603B4}"/>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736;p48">
              <a:extLst>
                <a:ext uri="{FF2B5EF4-FFF2-40B4-BE49-F238E27FC236}">
                  <a16:creationId xmlns:a16="http://schemas.microsoft.com/office/drawing/2014/main" id="{20C72B4E-9AD6-473B-8070-3D48C51C4789}"/>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2594;p43">
            <a:extLst>
              <a:ext uri="{FF2B5EF4-FFF2-40B4-BE49-F238E27FC236}">
                <a16:creationId xmlns:a16="http://schemas.microsoft.com/office/drawing/2014/main" id="{21BDC59A-0812-405B-9160-51EC675A3225}"/>
              </a:ext>
            </a:extLst>
          </p:cNvPr>
          <p:cNvSpPr txBox="1">
            <a:spLocks/>
          </p:cNvSpPr>
          <p:nvPr/>
        </p:nvSpPr>
        <p:spPr>
          <a:xfrm>
            <a:off x="365780" y="3908414"/>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400" b="0" i="0" dirty="0">
                <a:effectLst/>
                <a:latin typeface="Söhne"/>
              </a:rPr>
              <a:t>Certain crimes can lead to stigmatization of specific communities, further dividing society along ethnic, religious, or socioeconomic lines</a:t>
            </a:r>
          </a:p>
          <a:p>
            <a:pPr marL="0" indent="0" algn="just">
              <a:buNone/>
            </a:pPr>
            <a:endParaRPr lang="en-US" b="0" i="0" dirty="0">
              <a:solidFill>
                <a:srgbClr val="232323"/>
              </a:solidFill>
              <a:effectLst/>
              <a:latin typeface="Verdana" panose="020B0604030504040204" pitchFamily="34" charset="0"/>
            </a:endParaRPr>
          </a:p>
        </p:txBody>
      </p:sp>
    </p:spTree>
    <p:extLst>
      <p:ext uri="{BB962C8B-B14F-4D97-AF65-F5344CB8AC3E}">
        <p14:creationId xmlns:p14="http://schemas.microsoft.com/office/powerpoint/2010/main" val="4242123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06236" y="204102"/>
            <a:ext cx="5671564" cy="7750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Migration &amp; Urbanization</a:t>
            </a:r>
          </a:p>
        </p:txBody>
      </p:sp>
      <p:pic>
        <p:nvPicPr>
          <p:cNvPr id="4651" name="Google Shape;4651;p48"/>
          <p:cNvPicPr preferRelativeResize="0"/>
          <p:nvPr/>
        </p:nvPicPr>
        <p:blipFill>
          <a:blip r:embed="rId3">
            <a:grayscl/>
          </a:blip>
          <a:srcRect l="16368" r="16368"/>
          <a:stretch/>
        </p:blipFill>
        <p:spPr>
          <a:xfrm rot="900000">
            <a:off x="6202680" y="734119"/>
            <a:ext cx="2076784" cy="2312634"/>
          </a:xfrm>
          <a:prstGeom prst="rect">
            <a:avLst/>
          </a:prstGeom>
          <a:noFill/>
          <a:ln w="76200" cap="flat" cmpd="sng">
            <a:solidFill>
              <a:schemeClr val="accent4"/>
            </a:solidFill>
            <a:prstDash val="solid"/>
            <a:round/>
            <a:headEnd type="none" w="sm" len="sm"/>
            <a:tailEnd type="none" w="sm" len="sm"/>
          </a:ln>
        </p:spPr>
      </p:pic>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335830" y="855102"/>
            <a:ext cx="2603606" cy="133784"/>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258219" y="2139855"/>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400" b="0" i="0" dirty="0">
                <a:effectLst/>
                <a:latin typeface="Söhne"/>
              </a:rPr>
              <a:t>Crime can influence migration patterns as people may move away from high-crime areas, leading to uneven urbanization and potential overcrowding in safer areas</a:t>
            </a:r>
          </a:p>
          <a:p>
            <a:pPr marL="0" indent="0" algn="just">
              <a:buNone/>
            </a:pPr>
            <a:endParaRPr lang="en-US" b="0" i="0" dirty="0">
              <a:solidFill>
                <a:srgbClr val="232323"/>
              </a:solidFill>
              <a:effectLst/>
              <a:latin typeface="Verdana" panose="020B0604030504040204" pitchFamily="34" charset="0"/>
            </a:endParaRPr>
          </a:p>
        </p:txBody>
      </p:sp>
      <p:pic>
        <p:nvPicPr>
          <p:cNvPr id="338" name="Google Shape;4651;p48">
            <a:extLst>
              <a:ext uri="{FF2B5EF4-FFF2-40B4-BE49-F238E27FC236}">
                <a16:creationId xmlns:a16="http://schemas.microsoft.com/office/drawing/2014/main" id="{D9441731-ED15-4EDD-AF08-0AB34E4BDA41}"/>
              </a:ext>
            </a:extLst>
          </p:cNvPr>
          <p:cNvPicPr preferRelativeResize="0"/>
          <p:nvPr/>
        </p:nvPicPr>
        <p:blipFill>
          <a:blip r:embed="rId4">
            <a:grayscl/>
          </a:blip>
          <a:srcRect l="16797" r="16797"/>
          <a:stretch/>
        </p:blipFill>
        <p:spPr>
          <a:xfrm rot="1154728">
            <a:off x="5948331" y="2759386"/>
            <a:ext cx="1827349" cy="2034872"/>
          </a:xfrm>
          <a:prstGeom prst="rect">
            <a:avLst/>
          </a:prstGeom>
          <a:noFill/>
          <a:ln w="76200" cap="flat" cmpd="sng">
            <a:solidFill>
              <a:schemeClr val="accent4"/>
            </a:solidFill>
            <a:prstDash val="solid"/>
            <a:round/>
            <a:headEnd type="none" w="sm" len="sm"/>
            <a:tailEnd type="none" w="sm" len="sm"/>
          </a:ln>
        </p:spPr>
      </p:pic>
      <p:sp>
        <p:nvSpPr>
          <p:cNvPr id="340" name="Google Shape;4653;p48">
            <a:extLst>
              <a:ext uri="{FF2B5EF4-FFF2-40B4-BE49-F238E27FC236}">
                <a16:creationId xmlns:a16="http://schemas.microsoft.com/office/drawing/2014/main" id="{F6AE2714-8696-4E3E-BACA-51531FA34A62}"/>
              </a:ext>
            </a:extLst>
          </p:cNvPr>
          <p:cNvSpPr/>
          <p:nvPr/>
        </p:nvSpPr>
        <p:spPr>
          <a:xfrm rot="19687120">
            <a:off x="7056112" y="4861623"/>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650;p48">
            <a:extLst>
              <a:ext uri="{FF2B5EF4-FFF2-40B4-BE49-F238E27FC236}">
                <a16:creationId xmlns:a16="http://schemas.microsoft.com/office/drawing/2014/main" id="{8F6CB6E6-0594-4EAA-AA09-88770038EC0B}"/>
              </a:ext>
            </a:extLst>
          </p:cNvPr>
          <p:cNvSpPr txBox="1">
            <a:spLocks/>
          </p:cNvSpPr>
          <p:nvPr/>
        </p:nvSpPr>
        <p:spPr>
          <a:xfrm>
            <a:off x="280750" y="1990952"/>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Impact on Tourism</a:t>
            </a:r>
          </a:p>
        </p:txBody>
      </p:sp>
      <p:grpSp>
        <p:nvGrpSpPr>
          <p:cNvPr id="342" name="Google Shape;4654;p48">
            <a:extLst>
              <a:ext uri="{FF2B5EF4-FFF2-40B4-BE49-F238E27FC236}">
                <a16:creationId xmlns:a16="http://schemas.microsoft.com/office/drawing/2014/main" id="{51857B40-F510-47F7-8B14-FB59ED584C99}"/>
              </a:ext>
            </a:extLst>
          </p:cNvPr>
          <p:cNvGrpSpPr/>
          <p:nvPr/>
        </p:nvGrpSpPr>
        <p:grpSpPr>
          <a:xfrm>
            <a:off x="343544" y="2632184"/>
            <a:ext cx="2603606" cy="133784"/>
            <a:chOff x="609671" y="3834469"/>
            <a:chExt cx="3433285" cy="145403"/>
          </a:xfrm>
        </p:grpSpPr>
        <p:sp>
          <p:nvSpPr>
            <p:cNvPr id="343" name="Google Shape;4655;p48">
              <a:extLst>
                <a:ext uri="{FF2B5EF4-FFF2-40B4-BE49-F238E27FC236}">
                  <a16:creationId xmlns:a16="http://schemas.microsoft.com/office/drawing/2014/main" id="{C2596168-EE55-4EE2-B63A-8B2FF526E0EC}"/>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656;p48">
              <a:extLst>
                <a:ext uri="{FF2B5EF4-FFF2-40B4-BE49-F238E27FC236}">
                  <a16:creationId xmlns:a16="http://schemas.microsoft.com/office/drawing/2014/main" id="{DD6BFC90-3381-4A04-B18B-5F6B1646C1CA}"/>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657;p48">
              <a:extLst>
                <a:ext uri="{FF2B5EF4-FFF2-40B4-BE49-F238E27FC236}">
                  <a16:creationId xmlns:a16="http://schemas.microsoft.com/office/drawing/2014/main" id="{5E33E36C-AED5-4E11-82A9-CAEFF2FA18D6}"/>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658;p48">
              <a:extLst>
                <a:ext uri="{FF2B5EF4-FFF2-40B4-BE49-F238E27FC236}">
                  <a16:creationId xmlns:a16="http://schemas.microsoft.com/office/drawing/2014/main" id="{5D5018C7-DA86-437A-A648-0782CCFB7E0A}"/>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59;p48">
              <a:extLst>
                <a:ext uri="{FF2B5EF4-FFF2-40B4-BE49-F238E27FC236}">
                  <a16:creationId xmlns:a16="http://schemas.microsoft.com/office/drawing/2014/main" id="{438933BF-16B2-4BD0-B55F-C8D949412586}"/>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60;p48">
              <a:extLst>
                <a:ext uri="{FF2B5EF4-FFF2-40B4-BE49-F238E27FC236}">
                  <a16:creationId xmlns:a16="http://schemas.microsoft.com/office/drawing/2014/main" id="{A8444C71-7380-45DD-BFFA-9E2C10022F43}"/>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61;p48">
              <a:extLst>
                <a:ext uri="{FF2B5EF4-FFF2-40B4-BE49-F238E27FC236}">
                  <a16:creationId xmlns:a16="http://schemas.microsoft.com/office/drawing/2014/main" id="{8D074892-3932-41DD-B50E-ACFCCF498919}"/>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62;p48">
              <a:extLst>
                <a:ext uri="{FF2B5EF4-FFF2-40B4-BE49-F238E27FC236}">
                  <a16:creationId xmlns:a16="http://schemas.microsoft.com/office/drawing/2014/main" id="{DF4E3D32-B5BF-4E5C-B4EA-1D2D559591E8}"/>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63;p48">
              <a:extLst>
                <a:ext uri="{FF2B5EF4-FFF2-40B4-BE49-F238E27FC236}">
                  <a16:creationId xmlns:a16="http://schemas.microsoft.com/office/drawing/2014/main" id="{524F54AD-EDB2-4781-9C2D-E397AA791C49}"/>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64;p48">
              <a:extLst>
                <a:ext uri="{FF2B5EF4-FFF2-40B4-BE49-F238E27FC236}">
                  <a16:creationId xmlns:a16="http://schemas.microsoft.com/office/drawing/2014/main" id="{C3E3A42E-605E-4CF8-8C6B-682B52CF767C}"/>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65;p48">
              <a:extLst>
                <a:ext uri="{FF2B5EF4-FFF2-40B4-BE49-F238E27FC236}">
                  <a16:creationId xmlns:a16="http://schemas.microsoft.com/office/drawing/2014/main" id="{366C7E2A-97C1-4C32-B71B-87066E23F88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66;p48">
              <a:extLst>
                <a:ext uri="{FF2B5EF4-FFF2-40B4-BE49-F238E27FC236}">
                  <a16:creationId xmlns:a16="http://schemas.microsoft.com/office/drawing/2014/main" id="{FFF4CAEB-2C05-40E8-91C9-37C869998F9F}"/>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67;p48">
              <a:extLst>
                <a:ext uri="{FF2B5EF4-FFF2-40B4-BE49-F238E27FC236}">
                  <a16:creationId xmlns:a16="http://schemas.microsoft.com/office/drawing/2014/main" id="{EA3BCB22-404F-4E11-9664-16C4F046BD3F}"/>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68;p48">
              <a:extLst>
                <a:ext uri="{FF2B5EF4-FFF2-40B4-BE49-F238E27FC236}">
                  <a16:creationId xmlns:a16="http://schemas.microsoft.com/office/drawing/2014/main" id="{73DD2455-FCF1-4904-87FC-8C05AF52FD1F}"/>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69;p48">
              <a:extLst>
                <a:ext uri="{FF2B5EF4-FFF2-40B4-BE49-F238E27FC236}">
                  <a16:creationId xmlns:a16="http://schemas.microsoft.com/office/drawing/2014/main" id="{7F2159D7-0C83-48D1-876F-FC48C7EB0D26}"/>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70;p48">
              <a:extLst>
                <a:ext uri="{FF2B5EF4-FFF2-40B4-BE49-F238E27FC236}">
                  <a16:creationId xmlns:a16="http://schemas.microsoft.com/office/drawing/2014/main" id="{A7A3532C-BF4E-4C40-824F-8F21D1B6E96A}"/>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71;p48">
              <a:extLst>
                <a:ext uri="{FF2B5EF4-FFF2-40B4-BE49-F238E27FC236}">
                  <a16:creationId xmlns:a16="http://schemas.microsoft.com/office/drawing/2014/main" id="{103AF6B6-E582-4B37-92E6-B37E99D87F2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72;p48">
              <a:extLst>
                <a:ext uri="{FF2B5EF4-FFF2-40B4-BE49-F238E27FC236}">
                  <a16:creationId xmlns:a16="http://schemas.microsoft.com/office/drawing/2014/main" id="{3735FCF6-B613-42A4-85A0-631B64A7AF49}"/>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73;p48">
              <a:extLst>
                <a:ext uri="{FF2B5EF4-FFF2-40B4-BE49-F238E27FC236}">
                  <a16:creationId xmlns:a16="http://schemas.microsoft.com/office/drawing/2014/main" id="{19825820-7540-4F51-B967-7D3599F56B5A}"/>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74;p48">
              <a:extLst>
                <a:ext uri="{FF2B5EF4-FFF2-40B4-BE49-F238E27FC236}">
                  <a16:creationId xmlns:a16="http://schemas.microsoft.com/office/drawing/2014/main" id="{FAB5BB5A-62B3-44F0-95A9-E965C81E43D9}"/>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5;p48">
              <a:extLst>
                <a:ext uri="{FF2B5EF4-FFF2-40B4-BE49-F238E27FC236}">
                  <a16:creationId xmlns:a16="http://schemas.microsoft.com/office/drawing/2014/main" id="{39D1BA50-3C11-42AD-B361-7FA5525E81D6}"/>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76;p48">
              <a:extLst>
                <a:ext uri="{FF2B5EF4-FFF2-40B4-BE49-F238E27FC236}">
                  <a16:creationId xmlns:a16="http://schemas.microsoft.com/office/drawing/2014/main" id="{2472048B-8E17-458D-8C2F-2FBDA7B13C70}"/>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77;p48">
              <a:extLst>
                <a:ext uri="{FF2B5EF4-FFF2-40B4-BE49-F238E27FC236}">
                  <a16:creationId xmlns:a16="http://schemas.microsoft.com/office/drawing/2014/main" id="{62C72537-6FA7-42A9-B653-645A380A0F9E}"/>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78;p48">
              <a:extLst>
                <a:ext uri="{FF2B5EF4-FFF2-40B4-BE49-F238E27FC236}">
                  <a16:creationId xmlns:a16="http://schemas.microsoft.com/office/drawing/2014/main" id="{A1B4B6DF-36A0-49A4-BD81-B3E2DD891E41}"/>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79;p48">
              <a:extLst>
                <a:ext uri="{FF2B5EF4-FFF2-40B4-BE49-F238E27FC236}">
                  <a16:creationId xmlns:a16="http://schemas.microsoft.com/office/drawing/2014/main" id="{C322E83D-EE34-4144-A9AA-90AC2D69B305}"/>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80;p48">
              <a:extLst>
                <a:ext uri="{FF2B5EF4-FFF2-40B4-BE49-F238E27FC236}">
                  <a16:creationId xmlns:a16="http://schemas.microsoft.com/office/drawing/2014/main" id="{28E6EBC5-4F3F-4AA7-96DD-D72984445F0F}"/>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81;p48">
              <a:extLst>
                <a:ext uri="{FF2B5EF4-FFF2-40B4-BE49-F238E27FC236}">
                  <a16:creationId xmlns:a16="http://schemas.microsoft.com/office/drawing/2014/main" id="{8980A261-8721-4212-9B9A-A4D79D869FE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82;p48">
              <a:extLst>
                <a:ext uri="{FF2B5EF4-FFF2-40B4-BE49-F238E27FC236}">
                  <a16:creationId xmlns:a16="http://schemas.microsoft.com/office/drawing/2014/main" id="{E2AE08F9-B95D-4E73-AB19-142C82314875}"/>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83;p48">
              <a:extLst>
                <a:ext uri="{FF2B5EF4-FFF2-40B4-BE49-F238E27FC236}">
                  <a16:creationId xmlns:a16="http://schemas.microsoft.com/office/drawing/2014/main" id="{AF18244B-DAF1-4C92-92ED-B0E5DD5A79DC}"/>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84;p48">
              <a:extLst>
                <a:ext uri="{FF2B5EF4-FFF2-40B4-BE49-F238E27FC236}">
                  <a16:creationId xmlns:a16="http://schemas.microsoft.com/office/drawing/2014/main" id="{91395C99-03FD-415F-8915-1CE6DB6E8F27}"/>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85;p48">
              <a:extLst>
                <a:ext uri="{FF2B5EF4-FFF2-40B4-BE49-F238E27FC236}">
                  <a16:creationId xmlns:a16="http://schemas.microsoft.com/office/drawing/2014/main" id="{3FA3A354-8D6D-4D8D-B0EF-4BD5BE584452}"/>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86;p48">
              <a:extLst>
                <a:ext uri="{FF2B5EF4-FFF2-40B4-BE49-F238E27FC236}">
                  <a16:creationId xmlns:a16="http://schemas.microsoft.com/office/drawing/2014/main" id="{1934AE51-386D-4C37-8C65-8B25C23FEBB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87;p48">
              <a:extLst>
                <a:ext uri="{FF2B5EF4-FFF2-40B4-BE49-F238E27FC236}">
                  <a16:creationId xmlns:a16="http://schemas.microsoft.com/office/drawing/2014/main" id="{AFB4F9B1-5218-4A14-902D-775360DD7703}"/>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88;p48">
              <a:extLst>
                <a:ext uri="{FF2B5EF4-FFF2-40B4-BE49-F238E27FC236}">
                  <a16:creationId xmlns:a16="http://schemas.microsoft.com/office/drawing/2014/main" id="{63358499-6534-4591-96F9-628218D4E469}"/>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89;p48">
              <a:extLst>
                <a:ext uri="{FF2B5EF4-FFF2-40B4-BE49-F238E27FC236}">
                  <a16:creationId xmlns:a16="http://schemas.microsoft.com/office/drawing/2014/main" id="{EA037045-FA92-488B-A8D0-42DD24E55EF2}"/>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90;p48">
              <a:extLst>
                <a:ext uri="{FF2B5EF4-FFF2-40B4-BE49-F238E27FC236}">
                  <a16:creationId xmlns:a16="http://schemas.microsoft.com/office/drawing/2014/main" id="{6B9A5323-66C6-4D33-B853-B62FC27A6605}"/>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91;p48">
              <a:extLst>
                <a:ext uri="{FF2B5EF4-FFF2-40B4-BE49-F238E27FC236}">
                  <a16:creationId xmlns:a16="http://schemas.microsoft.com/office/drawing/2014/main" id="{1E1CD7C5-1DE6-4189-BDD0-B843346FFC62}"/>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92;p48">
              <a:extLst>
                <a:ext uri="{FF2B5EF4-FFF2-40B4-BE49-F238E27FC236}">
                  <a16:creationId xmlns:a16="http://schemas.microsoft.com/office/drawing/2014/main" id="{E8CDC492-C90F-4CD1-8512-18B95ABC2175}"/>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93;p48">
              <a:extLst>
                <a:ext uri="{FF2B5EF4-FFF2-40B4-BE49-F238E27FC236}">
                  <a16:creationId xmlns:a16="http://schemas.microsoft.com/office/drawing/2014/main" id="{6AB94A50-4F93-40AB-AF0C-536A38DE91A9}"/>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94;p48">
              <a:extLst>
                <a:ext uri="{FF2B5EF4-FFF2-40B4-BE49-F238E27FC236}">
                  <a16:creationId xmlns:a16="http://schemas.microsoft.com/office/drawing/2014/main" id="{5F7774AC-C200-425A-BDCC-CFCE487AFB72}"/>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95;p48">
              <a:extLst>
                <a:ext uri="{FF2B5EF4-FFF2-40B4-BE49-F238E27FC236}">
                  <a16:creationId xmlns:a16="http://schemas.microsoft.com/office/drawing/2014/main" id="{1F383002-6C34-448C-BCF4-271D9E1A6B90}"/>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96;p48">
              <a:extLst>
                <a:ext uri="{FF2B5EF4-FFF2-40B4-BE49-F238E27FC236}">
                  <a16:creationId xmlns:a16="http://schemas.microsoft.com/office/drawing/2014/main" id="{B14DEE60-9093-413A-8922-E8447865B13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97;p48">
              <a:extLst>
                <a:ext uri="{FF2B5EF4-FFF2-40B4-BE49-F238E27FC236}">
                  <a16:creationId xmlns:a16="http://schemas.microsoft.com/office/drawing/2014/main" id="{04055FB6-FE55-4D30-8316-0EA535AA25C2}"/>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98;p48">
              <a:extLst>
                <a:ext uri="{FF2B5EF4-FFF2-40B4-BE49-F238E27FC236}">
                  <a16:creationId xmlns:a16="http://schemas.microsoft.com/office/drawing/2014/main" id="{D4A4B452-C75C-4E1A-8948-7AC2CD20298C}"/>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99;p48">
              <a:extLst>
                <a:ext uri="{FF2B5EF4-FFF2-40B4-BE49-F238E27FC236}">
                  <a16:creationId xmlns:a16="http://schemas.microsoft.com/office/drawing/2014/main" id="{43DACCD7-2784-4B74-94F0-B3C6E7D1C373}"/>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700;p48">
              <a:extLst>
                <a:ext uri="{FF2B5EF4-FFF2-40B4-BE49-F238E27FC236}">
                  <a16:creationId xmlns:a16="http://schemas.microsoft.com/office/drawing/2014/main" id="{3DA3060F-FA6B-467B-AC68-5D3E92263DB9}"/>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701;p48">
              <a:extLst>
                <a:ext uri="{FF2B5EF4-FFF2-40B4-BE49-F238E27FC236}">
                  <a16:creationId xmlns:a16="http://schemas.microsoft.com/office/drawing/2014/main" id="{853ABB1D-3818-43E1-A12B-6DE7E4AB03BA}"/>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702;p48">
              <a:extLst>
                <a:ext uri="{FF2B5EF4-FFF2-40B4-BE49-F238E27FC236}">
                  <a16:creationId xmlns:a16="http://schemas.microsoft.com/office/drawing/2014/main" id="{F9B56CE7-339A-4CCB-B2C3-C9FEC03E287C}"/>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703;p48">
              <a:extLst>
                <a:ext uri="{FF2B5EF4-FFF2-40B4-BE49-F238E27FC236}">
                  <a16:creationId xmlns:a16="http://schemas.microsoft.com/office/drawing/2014/main" id="{B258A0F5-F035-4354-AB8A-ED9BF5CB024F}"/>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04;p48">
              <a:extLst>
                <a:ext uri="{FF2B5EF4-FFF2-40B4-BE49-F238E27FC236}">
                  <a16:creationId xmlns:a16="http://schemas.microsoft.com/office/drawing/2014/main" id="{FDD1E849-D18B-4F53-96C9-3E9E0BD7F2F5}"/>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05;p48">
              <a:extLst>
                <a:ext uri="{FF2B5EF4-FFF2-40B4-BE49-F238E27FC236}">
                  <a16:creationId xmlns:a16="http://schemas.microsoft.com/office/drawing/2014/main" id="{4699DE90-2A10-4069-B5A9-FF7A71B24CC0}"/>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06;p48">
              <a:extLst>
                <a:ext uri="{FF2B5EF4-FFF2-40B4-BE49-F238E27FC236}">
                  <a16:creationId xmlns:a16="http://schemas.microsoft.com/office/drawing/2014/main" id="{453F8AEB-02C5-440F-9695-6920B37A7F5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07;p48">
              <a:extLst>
                <a:ext uri="{FF2B5EF4-FFF2-40B4-BE49-F238E27FC236}">
                  <a16:creationId xmlns:a16="http://schemas.microsoft.com/office/drawing/2014/main" id="{E23007E9-E4D2-427E-91C8-ABCDB1C43A1D}"/>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08;p48">
              <a:extLst>
                <a:ext uri="{FF2B5EF4-FFF2-40B4-BE49-F238E27FC236}">
                  <a16:creationId xmlns:a16="http://schemas.microsoft.com/office/drawing/2014/main" id="{FEB054B5-A3C7-4370-B168-612C11FE4DC0}"/>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09;p48">
              <a:extLst>
                <a:ext uri="{FF2B5EF4-FFF2-40B4-BE49-F238E27FC236}">
                  <a16:creationId xmlns:a16="http://schemas.microsoft.com/office/drawing/2014/main" id="{9EED3C0C-FBA2-46F1-B422-09ACD2FD328C}"/>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10;p48">
              <a:extLst>
                <a:ext uri="{FF2B5EF4-FFF2-40B4-BE49-F238E27FC236}">
                  <a16:creationId xmlns:a16="http://schemas.microsoft.com/office/drawing/2014/main" id="{4F2D33FC-97AA-4428-A3BA-BD192A7C3EB0}"/>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711;p48">
              <a:extLst>
                <a:ext uri="{FF2B5EF4-FFF2-40B4-BE49-F238E27FC236}">
                  <a16:creationId xmlns:a16="http://schemas.microsoft.com/office/drawing/2014/main" id="{10FCB718-73B0-4CE4-B1AC-E6710B2136B7}"/>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712;p48">
              <a:extLst>
                <a:ext uri="{FF2B5EF4-FFF2-40B4-BE49-F238E27FC236}">
                  <a16:creationId xmlns:a16="http://schemas.microsoft.com/office/drawing/2014/main" id="{4DC10D37-4838-4E40-8B6A-9496612D4B8D}"/>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713;p48">
              <a:extLst>
                <a:ext uri="{FF2B5EF4-FFF2-40B4-BE49-F238E27FC236}">
                  <a16:creationId xmlns:a16="http://schemas.microsoft.com/office/drawing/2014/main" id="{3AF7F1DE-F092-4472-8C7B-022C7D5C1507}"/>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714;p48">
              <a:extLst>
                <a:ext uri="{FF2B5EF4-FFF2-40B4-BE49-F238E27FC236}">
                  <a16:creationId xmlns:a16="http://schemas.microsoft.com/office/drawing/2014/main" id="{0C8064BC-EB41-44F2-9998-149981D4EED8}"/>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715;p48">
              <a:extLst>
                <a:ext uri="{FF2B5EF4-FFF2-40B4-BE49-F238E27FC236}">
                  <a16:creationId xmlns:a16="http://schemas.microsoft.com/office/drawing/2014/main" id="{72DBD4B6-93E6-4468-AC86-A62066DF9EFB}"/>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716;p48">
              <a:extLst>
                <a:ext uri="{FF2B5EF4-FFF2-40B4-BE49-F238E27FC236}">
                  <a16:creationId xmlns:a16="http://schemas.microsoft.com/office/drawing/2014/main" id="{060B45B6-AD66-4AD4-A231-7DB5AA921D6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717;p48">
              <a:extLst>
                <a:ext uri="{FF2B5EF4-FFF2-40B4-BE49-F238E27FC236}">
                  <a16:creationId xmlns:a16="http://schemas.microsoft.com/office/drawing/2014/main" id="{124923D3-D25B-44AD-BB10-3428F3100883}"/>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718;p48">
              <a:extLst>
                <a:ext uri="{FF2B5EF4-FFF2-40B4-BE49-F238E27FC236}">
                  <a16:creationId xmlns:a16="http://schemas.microsoft.com/office/drawing/2014/main" id="{49A9CB90-F4F6-4F9F-885D-899ABE2F89EA}"/>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719;p48">
              <a:extLst>
                <a:ext uri="{FF2B5EF4-FFF2-40B4-BE49-F238E27FC236}">
                  <a16:creationId xmlns:a16="http://schemas.microsoft.com/office/drawing/2014/main" id="{E7BFC333-897D-43BB-A2C5-811615773145}"/>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720;p48">
              <a:extLst>
                <a:ext uri="{FF2B5EF4-FFF2-40B4-BE49-F238E27FC236}">
                  <a16:creationId xmlns:a16="http://schemas.microsoft.com/office/drawing/2014/main" id="{10D4ED15-8937-417C-9474-3C55ED5BF048}"/>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721;p48">
              <a:extLst>
                <a:ext uri="{FF2B5EF4-FFF2-40B4-BE49-F238E27FC236}">
                  <a16:creationId xmlns:a16="http://schemas.microsoft.com/office/drawing/2014/main" id="{5420EE3C-CE88-491C-926C-AB2DDAB2911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722;p48">
              <a:extLst>
                <a:ext uri="{FF2B5EF4-FFF2-40B4-BE49-F238E27FC236}">
                  <a16:creationId xmlns:a16="http://schemas.microsoft.com/office/drawing/2014/main" id="{9B30E6CA-3EA7-4E22-9F84-20311E72CDED}"/>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723;p48">
              <a:extLst>
                <a:ext uri="{FF2B5EF4-FFF2-40B4-BE49-F238E27FC236}">
                  <a16:creationId xmlns:a16="http://schemas.microsoft.com/office/drawing/2014/main" id="{CFEFD369-CC91-44B0-813F-4C0D52A0A9E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724;p48">
              <a:extLst>
                <a:ext uri="{FF2B5EF4-FFF2-40B4-BE49-F238E27FC236}">
                  <a16:creationId xmlns:a16="http://schemas.microsoft.com/office/drawing/2014/main" id="{7B77EAEE-9854-48B9-BFEC-9275F6F968EE}"/>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725;p48">
              <a:extLst>
                <a:ext uri="{FF2B5EF4-FFF2-40B4-BE49-F238E27FC236}">
                  <a16:creationId xmlns:a16="http://schemas.microsoft.com/office/drawing/2014/main" id="{6B00B3D3-FC5E-4B46-AAD8-A7B2A0E5201B}"/>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726;p48">
              <a:extLst>
                <a:ext uri="{FF2B5EF4-FFF2-40B4-BE49-F238E27FC236}">
                  <a16:creationId xmlns:a16="http://schemas.microsoft.com/office/drawing/2014/main" id="{62A36AE6-F6E1-43DD-B790-5CBCCECBE019}"/>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727;p48">
              <a:extLst>
                <a:ext uri="{FF2B5EF4-FFF2-40B4-BE49-F238E27FC236}">
                  <a16:creationId xmlns:a16="http://schemas.microsoft.com/office/drawing/2014/main" id="{CE8A8F48-4717-4B19-A177-7BC938E21442}"/>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728;p48">
              <a:extLst>
                <a:ext uri="{FF2B5EF4-FFF2-40B4-BE49-F238E27FC236}">
                  <a16:creationId xmlns:a16="http://schemas.microsoft.com/office/drawing/2014/main" id="{CF8490AB-4DC6-4688-959B-873CF90186EA}"/>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729;p48">
              <a:extLst>
                <a:ext uri="{FF2B5EF4-FFF2-40B4-BE49-F238E27FC236}">
                  <a16:creationId xmlns:a16="http://schemas.microsoft.com/office/drawing/2014/main" id="{C0728429-32FA-4FC4-B8F9-4F8F1A7B033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730;p48">
              <a:extLst>
                <a:ext uri="{FF2B5EF4-FFF2-40B4-BE49-F238E27FC236}">
                  <a16:creationId xmlns:a16="http://schemas.microsoft.com/office/drawing/2014/main" id="{B8D98F43-F735-4ADF-A777-5819B8F2C080}"/>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31;p48">
              <a:extLst>
                <a:ext uri="{FF2B5EF4-FFF2-40B4-BE49-F238E27FC236}">
                  <a16:creationId xmlns:a16="http://schemas.microsoft.com/office/drawing/2014/main" id="{49E0B038-2323-47AA-AD50-AB37B73E739D}"/>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32;p48">
              <a:extLst>
                <a:ext uri="{FF2B5EF4-FFF2-40B4-BE49-F238E27FC236}">
                  <a16:creationId xmlns:a16="http://schemas.microsoft.com/office/drawing/2014/main" id="{F2D7B089-9317-4A1E-8A34-1EDB5BC8EA29}"/>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33;p48">
              <a:extLst>
                <a:ext uri="{FF2B5EF4-FFF2-40B4-BE49-F238E27FC236}">
                  <a16:creationId xmlns:a16="http://schemas.microsoft.com/office/drawing/2014/main" id="{786C03B2-BD03-4F25-A8A6-C87E5A33005D}"/>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34;p48">
              <a:extLst>
                <a:ext uri="{FF2B5EF4-FFF2-40B4-BE49-F238E27FC236}">
                  <a16:creationId xmlns:a16="http://schemas.microsoft.com/office/drawing/2014/main" id="{9C7B83DC-D806-4A36-A4A7-D72173DB365A}"/>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35;p48">
              <a:extLst>
                <a:ext uri="{FF2B5EF4-FFF2-40B4-BE49-F238E27FC236}">
                  <a16:creationId xmlns:a16="http://schemas.microsoft.com/office/drawing/2014/main" id="{5EC732C9-FE7D-4F09-AA5F-6AF94179E2D9}"/>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36;p48">
              <a:extLst>
                <a:ext uri="{FF2B5EF4-FFF2-40B4-BE49-F238E27FC236}">
                  <a16:creationId xmlns:a16="http://schemas.microsoft.com/office/drawing/2014/main" id="{5BAB93A9-4C41-4D99-927C-D47844700C4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2594;p43">
            <a:extLst>
              <a:ext uri="{FF2B5EF4-FFF2-40B4-BE49-F238E27FC236}">
                <a16:creationId xmlns:a16="http://schemas.microsoft.com/office/drawing/2014/main" id="{FF8B7597-779C-4137-8B85-536DEAFFE702}"/>
              </a:ext>
            </a:extLst>
          </p:cNvPr>
          <p:cNvSpPr txBox="1">
            <a:spLocks/>
          </p:cNvSpPr>
          <p:nvPr/>
        </p:nvSpPr>
        <p:spPr>
          <a:xfrm>
            <a:off x="433085" y="2825412"/>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400" b="0" i="0" dirty="0">
                <a:effectLst/>
                <a:latin typeface="Söhne"/>
              </a:rPr>
              <a:t>Crime can lead to increased absenteeism, decreased work productivity, and a generally disrupted work environment, affecting economic productivity on an individual and societal level</a:t>
            </a:r>
            <a:r>
              <a:rPr lang="en-US" sz="1400" dirty="0">
                <a:latin typeface="Söhne"/>
              </a:rPr>
              <a:t>.</a:t>
            </a:r>
            <a:r>
              <a:rPr lang="en-US" b="0" i="0" dirty="0">
                <a:effectLst/>
                <a:latin typeface="Söhne"/>
              </a:rPr>
              <a:t> </a:t>
            </a:r>
          </a:p>
          <a:p>
            <a:pPr marL="0" indent="0" algn="just">
              <a:buNone/>
            </a:pPr>
            <a:endParaRPr lang="en-US" b="0" i="0" dirty="0">
              <a:solidFill>
                <a:srgbClr val="232323"/>
              </a:solidFill>
              <a:effectLst/>
              <a:latin typeface="Verdana" panose="020B0604030504040204" pitchFamily="34" charset="0"/>
            </a:endParaRPr>
          </a:p>
        </p:txBody>
      </p:sp>
      <p:sp>
        <p:nvSpPr>
          <p:cNvPr id="4652" name="Google Shape;4652;p48"/>
          <p:cNvSpPr/>
          <p:nvPr/>
        </p:nvSpPr>
        <p:spPr>
          <a:xfrm rot="14594569">
            <a:off x="7753410" y="3036072"/>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652;p48">
            <a:extLst>
              <a:ext uri="{FF2B5EF4-FFF2-40B4-BE49-F238E27FC236}">
                <a16:creationId xmlns:a16="http://schemas.microsoft.com/office/drawing/2014/main" id="{0D3F50BF-BFFC-40F3-BBA7-EB671E580395}"/>
              </a:ext>
            </a:extLst>
          </p:cNvPr>
          <p:cNvSpPr/>
          <p:nvPr/>
        </p:nvSpPr>
        <p:spPr>
          <a:xfrm rot="14594569">
            <a:off x="8244360" y="924805"/>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1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904126"/>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Crime &amp; Good Governance</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grpSp>
        <p:nvGrpSpPr>
          <p:cNvPr id="2090" name="Google Shape;2090;p41"/>
          <p:cNvGrpSpPr/>
          <p:nvPr/>
        </p:nvGrpSpPr>
        <p:grpSpPr>
          <a:xfrm>
            <a:off x="1227768" y="366383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684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84"/>
        <p:cNvGrpSpPr/>
        <p:nvPr/>
      </p:nvGrpSpPr>
      <p:grpSpPr>
        <a:xfrm>
          <a:off x="0" y="0"/>
          <a:ext cx="0" cy="0"/>
          <a:chOff x="0" y="0"/>
          <a:chExt cx="0" cy="0"/>
        </a:xfrm>
      </p:grpSpPr>
      <p:sp>
        <p:nvSpPr>
          <p:cNvPr id="11089" name="Google Shape;1108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Crime &amp; Good Governance</a:t>
            </a:r>
            <a:endParaRPr dirty="0"/>
          </a:p>
        </p:txBody>
      </p:sp>
      <p:grpSp>
        <p:nvGrpSpPr>
          <p:cNvPr id="11092" name="Google Shape;11092;p64"/>
          <p:cNvGrpSpPr/>
          <p:nvPr/>
        </p:nvGrpSpPr>
        <p:grpSpPr>
          <a:xfrm>
            <a:off x="871748" y="1111593"/>
            <a:ext cx="3891745" cy="45719"/>
            <a:chOff x="609671" y="3834469"/>
            <a:chExt cx="3433285" cy="145403"/>
          </a:xfrm>
        </p:grpSpPr>
        <p:sp>
          <p:nvSpPr>
            <p:cNvPr id="11093" name="Google Shape;11093;p64"/>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4"/>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4"/>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4"/>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4"/>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4"/>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64"/>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64"/>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64"/>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64"/>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4"/>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4"/>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4"/>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4"/>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4"/>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4"/>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4"/>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4"/>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4"/>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4"/>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4"/>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4"/>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4"/>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4"/>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4"/>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4"/>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4"/>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4"/>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4"/>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4"/>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4"/>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4"/>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4"/>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4"/>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4"/>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4"/>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4"/>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4"/>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4"/>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4"/>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4"/>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4"/>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4"/>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4"/>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4"/>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4"/>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4"/>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4"/>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4"/>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4"/>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4"/>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4"/>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4"/>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4"/>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4"/>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4"/>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4"/>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4"/>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4"/>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4"/>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4"/>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4"/>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4"/>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4"/>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4"/>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4"/>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4"/>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4"/>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4"/>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4"/>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4"/>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4"/>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4"/>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4"/>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4"/>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4"/>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4"/>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4"/>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4"/>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4"/>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4"/>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4"/>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5" name="Google Shape;11175;p64"/>
          <p:cNvSpPr/>
          <p:nvPr/>
        </p:nvSpPr>
        <p:spPr>
          <a:xfrm rot="-1948791">
            <a:off x="2373734" y="3211723"/>
            <a:ext cx="456981" cy="160626"/>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4"/>
          <p:cNvSpPr/>
          <p:nvPr/>
        </p:nvSpPr>
        <p:spPr>
          <a:xfrm rot="2957071" flipH="1">
            <a:off x="4972301" y="3814439"/>
            <a:ext cx="457149" cy="160584"/>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4"/>
          <p:cNvSpPr/>
          <p:nvPr/>
        </p:nvSpPr>
        <p:spPr>
          <a:xfrm rot="1948791" flipH="1">
            <a:off x="6697597" y="2571347"/>
            <a:ext cx="456981" cy="137571"/>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9" name="Google Shape;11179;p64"/>
          <p:cNvGrpSpPr/>
          <p:nvPr/>
        </p:nvGrpSpPr>
        <p:grpSpPr>
          <a:xfrm rot="2544914" flipH="1">
            <a:off x="7361045" y="2528971"/>
            <a:ext cx="521073" cy="810994"/>
            <a:chOff x="1353450" y="1167325"/>
            <a:chExt cx="466750" cy="734175"/>
          </a:xfrm>
        </p:grpSpPr>
        <p:sp>
          <p:nvSpPr>
            <p:cNvPr id="11180" name="Google Shape;11180;p64"/>
            <p:cNvSpPr/>
            <p:nvPr/>
          </p:nvSpPr>
          <p:spPr>
            <a:xfrm>
              <a:off x="1815475" y="1216775"/>
              <a:ext cx="4725" cy="4725"/>
            </a:xfrm>
            <a:custGeom>
              <a:avLst/>
              <a:gdLst/>
              <a:ahLst/>
              <a:cxnLst/>
              <a:rect l="l" t="t" r="r" b="b"/>
              <a:pathLst>
                <a:path w="189" h="189" extrusionOk="0">
                  <a:moveTo>
                    <a:pt x="65" y="0"/>
                  </a:moveTo>
                  <a:cubicBezTo>
                    <a:pt x="1" y="188"/>
                    <a:pt x="189" y="124"/>
                    <a:pt x="189" y="188"/>
                  </a:cubicBezTo>
                  <a:cubicBezTo>
                    <a:pt x="189" y="65"/>
                    <a:pt x="125" y="0"/>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4"/>
            <p:cNvSpPr/>
            <p:nvPr/>
          </p:nvSpPr>
          <p:spPr>
            <a:xfrm>
              <a:off x="1775300" y="1187475"/>
              <a:ext cx="4725" cy="3125"/>
            </a:xfrm>
            <a:custGeom>
              <a:avLst/>
              <a:gdLst/>
              <a:ahLst/>
              <a:cxnLst/>
              <a:rect l="l" t="t" r="r" b="b"/>
              <a:pathLst>
                <a:path w="189" h="125" extrusionOk="0">
                  <a:moveTo>
                    <a:pt x="189" y="0"/>
                  </a:moveTo>
                  <a:cubicBezTo>
                    <a:pt x="124" y="0"/>
                    <a:pt x="65" y="60"/>
                    <a:pt x="1" y="124"/>
                  </a:cubicBezTo>
                  <a:cubicBezTo>
                    <a:pt x="65" y="60"/>
                    <a:pt x="124" y="6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4"/>
            <p:cNvSpPr/>
            <p:nvPr/>
          </p:nvSpPr>
          <p:spPr>
            <a:xfrm>
              <a:off x="1755275" y="1185875"/>
              <a:ext cx="15475" cy="4725"/>
            </a:xfrm>
            <a:custGeom>
              <a:avLst/>
              <a:gdLst/>
              <a:ahLst/>
              <a:cxnLst/>
              <a:rect l="l" t="t" r="r" b="b"/>
              <a:pathLst>
                <a:path w="619" h="189" extrusionOk="0">
                  <a:moveTo>
                    <a:pt x="619" y="0"/>
                  </a:moveTo>
                  <a:cubicBezTo>
                    <a:pt x="495" y="0"/>
                    <a:pt x="371" y="64"/>
                    <a:pt x="248" y="64"/>
                  </a:cubicBezTo>
                  <a:cubicBezTo>
                    <a:pt x="186" y="94"/>
                    <a:pt x="139" y="109"/>
                    <a:pt x="100" y="109"/>
                  </a:cubicBezTo>
                  <a:cubicBezTo>
                    <a:pt x="61" y="109"/>
                    <a:pt x="30" y="94"/>
                    <a:pt x="0" y="64"/>
                  </a:cubicBezTo>
                  <a:lnTo>
                    <a:pt x="0" y="64"/>
                  </a:lnTo>
                  <a:cubicBezTo>
                    <a:pt x="0" y="188"/>
                    <a:pt x="124" y="188"/>
                    <a:pt x="183" y="188"/>
                  </a:cubicBezTo>
                  <a:cubicBezTo>
                    <a:pt x="229" y="142"/>
                    <a:pt x="305" y="99"/>
                    <a:pt x="389" y="99"/>
                  </a:cubicBezTo>
                  <a:cubicBezTo>
                    <a:pt x="423" y="99"/>
                    <a:pt x="459" y="107"/>
                    <a:pt x="495" y="124"/>
                  </a:cubicBezTo>
                  <a:lnTo>
                    <a:pt x="495" y="188"/>
                  </a:lnTo>
                  <a:cubicBezTo>
                    <a:pt x="554" y="124"/>
                    <a:pt x="554" y="64"/>
                    <a:pt x="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4"/>
            <p:cNvSpPr/>
            <p:nvPr/>
          </p:nvSpPr>
          <p:spPr>
            <a:xfrm>
              <a:off x="1742125" y="1175100"/>
              <a:ext cx="3900" cy="1150"/>
            </a:xfrm>
            <a:custGeom>
              <a:avLst/>
              <a:gdLst/>
              <a:ahLst/>
              <a:cxnLst/>
              <a:rect l="l" t="t" r="r" b="b"/>
              <a:pathLst>
                <a:path w="156" h="46" extrusionOk="0">
                  <a:moveTo>
                    <a:pt x="32" y="1"/>
                  </a:moveTo>
                  <a:cubicBezTo>
                    <a:pt x="32" y="31"/>
                    <a:pt x="1" y="45"/>
                    <a:pt x="1" y="45"/>
                  </a:cubicBezTo>
                  <a:cubicBezTo>
                    <a:pt x="1" y="45"/>
                    <a:pt x="32" y="31"/>
                    <a:pt x="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4"/>
            <p:cNvSpPr/>
            <p:nvPr/>
          </p:nvSpPr>
          <p:spPr>
            <a:xfrm>
              <a:off x="1745450" y="11737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4"/>
            <p:cNvSpPr/>
            <p:nvPr/>
          </p:nvSpPr>
          <p:spPr>
            <a:xfrm>
              <a:off x="1732025" y="1170400"/>
              <a:ext cx="4725" cy="4725"/>
            </a:xfrm>
            <a:custGeom>
              <a:avLst/>
              <a:gdLst/>
              <a:ahLst/>
              <a:cxnLst/>
              <a:rect l="l" t="t" r="r" b="b"/>
              <a:pathLst>
                <a:path w="189" h="189" extrusionOk="0">
                  <a:moveTo>
                    <a:pt x="124" y="1"/>
                  </a:moveTo>
                  <a:lnTo>
                    <a:pt x="124" y="1"/>
                  </a:lnTo>
                  <a:cubicBezTo>
                    <a:pt x="1" y="65"/>
                    <a:pt x="1" y="125"/>
                    <a:pt x="65" y="189"/>
                  </a:cubicBezTo>
                  <a:lnTo>
                    <a:pt x="189" y="125"/>
                  </a:lnTo>
                  <a:cubicBezTo>
                    <a:pt x="189"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4"/>
            <p:cNvSpPr/>
            <p:nvPr/>
          </p:nvSpPr>
          <p:spPr>
            <a:xfrm>
              <a:off x="1730550" y="1178200"/>
              <a:ext cx="1500" cy="1500"/>
            </a:xfrm>
            <a:custGeom>
              <a:avLst/>
              <a:gdLst/>
              <a:ahLst/>
              <a:cxnLst/>
              <a:rect l="l" t="t" r="r" b="b"/>
              <a:pathLst>
                <a:path w="60" h="60" extrusionOk="0">
                  <a:moveTo>
                    <a:pt x="0"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4"/>
            <p:cNvSpPr/>
            <p:nvPr/>
          </p:nvSpPr>
          <p:spPr>
            <a:xfrm>
              <a:off x="1732025" y="1176600"/>
              <a:ext cx="3125" cy="3400"/>
            </a:xfrm>
            <a:custGeom>
              <a:avLst/>
              <a:gdLst/>
              <a:ahLst/>
              <a:cxnLst/>
              <a:rect l="l" t="t" r="r" b="b"/>
              <a:pathLst>
                <a:path w="125" h="136" extrusionOk="0">
                  <a:moveTo>
                    <a:pt x="124" y="0"/>
                  </a:moveTo>
                  <a:lnTo>
                    <a:pt x="1" y="64"/>
                  </a:lnTo>
                  <a:cubicBezTo>
                    <a:pt x="1" y="99"/>
                    <a:pt x="1"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4"/>
            <p:cNvSpPr/>
            <p:nvPr/>
          </p:nvSpPr>
          <p:spPr>
            <a:xfrm>
              <a:off x="1738200" y="1178200"/>
              <a:ext cx="6225" cy="4600"/>
            </a:xfrm>
            <a:custGeom>
              <a:avLst/>
              <a:gdLst/>
              <a:ahLst/>
              <a:cxnLst/>
              <a:rect l="l" t="t" r="r" b="b"/>
              <a:pathLst>
                <a:path w="249" h="184" extrusionOk="0">
                  <a:moveTo>
                    <a:pt x="1" y="0"/>
                  </a:moveTo>
                  <a:cubicBezTo>
                    <a:pt x="65" y="60"/>
                    <a:pt x="125" y="60"/>
                    <a:pt x="1" y="183"/>
                  </a:cubicBezTo>
                  <a:cubicBezTo>
                    <a:pt x="248" y="124"/>
                    <a:pt x="24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64"/>
            <p:cNvSpPr/>
            <p:nvPr/>
          </p:nvSpPr>
          <p:spPr>
            <a:xfrm>
              <a:off x="1753675" y="1193175"/>
              <a:ext cx="4725" cy="2000"/>
            </a:xfrm>
            <a:custGeom>
              <a:avLst/>
              <a:gdLst/>
              <a:ahLst/>
              <a:cxnLst/>
              <a:rect l="l" t="t" r="r" b="b"/>
              <a:pathLst>
                <a:path w="189" h="80" extrusionOk="0">
                  <a:moveTo>
                    <a:pt x="188" y="20"/>
                  </a:moveTo>
                  <a:lnTo>
                    <a:pt x="155" y="35"/>
                  </a:lnTo>
                  <a:lnTo>
                    <a:pt x="155" y="35"/>
                  </a:lnTo>
                  <a:cubicBezTo>
                    <a:pt x="167" y="33"/>
                    <a:pt x="178" y="29"/>
                    <a:pt x="188" y="20"/>
                  </a:cubicBezTo>
                  <a:close/>
                  <a:moveTo>
                    <a:pt x="16" y="1"/>
                  </a:moveTo>
                  <a:cubicBezTo>
                    <a:pt x="6" y="1"/>
                    <a:pt x="0" y="6"/>
                    <a:pt x="0" y="20"/>
                  </a:cubicBezTo>
                  <a:lnTo>
                    <a:pt x="64" y="79"/>
                  </a:lnTo>
                  <a:lnTo>
                    <a:pt x="155" y="35"/>
                  </a:lnTo>
                  <a:lnTo>
                    <a:pt x="155" y="35"/>
                  </a:lnTo>
                  <a:cubicBezTo>
                    <a:pt x="151" y="36"/>
                    <a:pt x="147" y="36"/>
                    <a:pt x="143" y="36"/>
                  </a:cubicBezTo>
                  <a:cubicBezTo>
                    <a:pt x="96" y="36"/>
                    <a:pt x="42"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64"/>
            <p:cNvSpPr/>
            <p:nvPr/>
          </p:nvSpPr>
          <p:spPr>
            <a:xfrm>
              <a:off x="1712000" y="1170400"/>
              <a:ext cx="4600" cy="6225"/>
            </a:xfrm>
            <a:custGeom>
              <a:avLst/>
              <a:gdLst/>
              <a:ahLst/>
              <a:cxnLst/>
              <a:rect l="l" t="t" r="r" b="b"/>
              <a:pathLst>
                <a:path w="184" h="249" extrusionOk="0">
                  <a:moveTo>
                    <a:pt x="0" y="1"/>
                  </a:moveTo>
                  <a:cubicBezTo>
                    <a:pt x="1" y="65"/>
                    <a:pt x="60" y="125"/>
                    <a:pt x="60" y="248"/>
                  </a:cubicBezTo>
                  <a:lnTo>
                    <a:pt x="183" y="189"/>
                  </a:lnTo>
                  <a:cubicBezTo>
                    <a:pt x="124" y="125"/>
                    <a:pt x="1"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4"/>
            <p:cNvSpPr/>
            <p:nvPr/>
          </p:nvSpPr>
          <p:spPr>
            <a:xfrm>
              <a:off x="1708900" y="1176600"/>
              <a:ext cx="4600" cy="1625"/>
            </a:xfrm>
            <a:custGeom>
              <a:avLst/>
              <a:gdLst/>
              <a:ahLst/>
              <a:cxnLst/>
              <a:rect l="l" t="t" r="r" b="b"/>
              <a:pathLst>
                <a:path w="184" h="65" extrusionOk="0">
                  <a:moveTo>
                    <a:pt x="184" y="0"/>
                  </a:moveTo>
                  <a:lnTo>
                    <a:pt x="1" y="64"/>
                  </a:lnTo>
                  <a:cubicBezTo>
                    <a:pt x="184" y="64"/>
                    <a:pt x="184"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4"/>
            <p:cNvSpPr/>
            <p:nvPr/>
          </p:nvSpPr>
          <p:spPr>
            <a:xfrm>
              <a:off x="1727450" y="1181300"/>
              <a:ext cx="7700" cy="4600"/>
            </a:xfrm>
            <a:custGeom>
              <a:avLst/>
              <a:gdLst/>
              <a:ahLst/>
              <a:cxnLst/>
              <a:rect l="l" t="t" r="r" b="b"/>
              <a:pathLst>
                <a:path w="308" h="184" extrusionOk="0">
                  <a:moveTo>
                    <a:pt x="307" y="0"/>
                  </a:moveTo>
                  <a:lnTo>
                    <a:pt x="1" y="183"/>
                  </a:lnTo>
                  <a:lnTo>
                    <a:pt x="60" y="183"/>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4"/>
            <p:cNvSpPr/>
            <p:nvPr/>
          </p:nvSpPr>
          <p:spPr>
            <a:xfrm>
              <a:off x="1693450" y="1167325"/>
              <a:ext cx="4600" cy="4725"/>
            </a:xfrm>
            <a:custGeom>
              <a:avLst/>
              <a:gdLst/>
              <a:ahLst/>
              <a:cxnLst/>
              <a:rect l="l" t="t" r="r" b="b"/>
              <a:pathLst>
                <a:path w="184" h="189" extrusionOk="0">
                  <a:moveTo>
                    <a:pt x="184" y="0"/>
                  </a:moveTo>
                  <a:lnTo>
                    <a:pt x="63" y="124"/>
                  </a:lnTo>
                  <a:lnTo>
                    <a:pt x="63" y="124"/>
                  </a:lnTo>
                  <a:cubicBezTo>
                    <a:pt x="124" y="122"/>
                    <a:pt x="125" y="63"/>
                    <a:pt x="184" y="0"/>
                  </a:cubicBezTo>
                  <a:close/>
                  <a:moveTo>
                    <a:pt x="63" y="124"/>
                  </a:moveTo>
                  <a:cubicBezTo>
                    <a:pt x="62" y="124"/>
                    <a:pt x="61" y="124"/>
                    <a:pt x="60" y="124"/>
                  </a:cubicBezTo>
                  <a:lnTo>
                    <a:pt x="1" y="188"/>
                  </a:lnTo>
                  <a:lnTo>
                    <a:pt x="63"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4"/>
            <p:cNvSpPr/>
            <p:nvPr/>
          </p:nvSpPr>
          <p:spPr>
            <a:xfrm>
              <a:off x="1676400" y="1167325"/>
              <a:ext cx="9300" cy="4725"/>
            </a:xfrm>
            <a:custGeom>
              <a:avLst/>
              <a:gdLst/>
              <a:ahLst/>
              <a:cxnLst/>
              <a:rect l="l" t="t" r="r" b="b"/>
              <a:pathLst>
                <a:path w="372" h="189" extrusionOk="0">
                  <a:moveTo>
                    <a:pt x="247" y="0"/>
                  </a:moveTo>
                  <a:cubicBezTo>
                    <a:pt x="124" y="0"/>
                    <a:pt x="64" y="124"/>
                    <a:pt x="0" y="188"/>
                  </a:cubicBezTo>
                  <a:cubicBezTo>
                    <a:pt x="32" y="156"/>
                    <a:pt x="79" y="140"/>
                    <a:pt x="134" y="140"/>
                  </a:cubicBezTo>
                  <a:cubicBezTo>
                    <a:pt x="188" y="140"/>
                    <a:pt x="250" y="156"/>
                    <a:pt x="312" y="188"/>
                  </a:cubicBezTo>
                  <a:cubicBezTo>
                    <a:pt x="371" y="65"/>
                    <a:pt x="188" y="65"/>
                    <a:pt x="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4"/>
            <p:cNvSpPr/>
            <p:nvPr/>
          </p:nvSpPr>
          <p:spPr>
            <a:xfrm>
              <a:off x="1673300" y="1172025"/>
              <a:ext cx="3125" cy="3100"/>
            </a:xfrm>
            <a:custGeom>
              <a:avLst/>
              <a:gdLst/>
              <a:ahLst/>
              <a:cxnLst/>
              <a:rect l="l" t="t" r="r" b="b"/>
              <a:pathLst>
                <a:path w="125" h="124" extrusionOk="0">
                  <a:moveTo>
                    <a:pt x="124" y="0"/>
                  </a:moveTo>
                  <a:lnTo>
                    <a:pt x="124" y="0"/>
                  </a:lnTo>
                  <a:cubicBezTo>
                    <a:pt x="65" y="60"/>
                    <a:pt x="1" y="60"/>
                    <a:pt x="1"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4"/>
            <p:cNvSpPr/>
            <p:nvPr/>
          </p:nvSpPr>
          <p:spPr>
            <a:xfrm>
              <a:off x="1698025" y="1173500"/>
              <a:ext cx="4725" cy="3125"/>
            </a:xfrm>
            <a:custGeom>
              <a:avLst/>
              <a:gdLst/>
              <a:ahLst/>
              <a:cxnLst/>
              <a:rect l="l" t="t" r="r" b="b"/>
              <a:pathLst>
                <a:path w="189" h="125" extrusionOk="0">
                  <a:moveTo>
                    <a:pt x="1" y="1"/>
                  </a:moveTo>
                  <a:lnTo>
                    <a:pt x="65" y="124"/>
                  </a:lnTo>
                  <a:lnTo>
                    <a:pt x="189" y="124"/>
                  </a:lnTo>
                  <a:cubicBezTo>
                    <a:pt x="124" y="124"/>
                    <a:pt x="124"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4"/>
            <p:cNvSpPr/>
            <p:nvPr/>
          </p:nvSpPr>
          <p:spPr>
            <a:xfrm>
              <a:off x="1696550" y="1176600"/>
              <a:ext cx="4600" cy="25"/>
            </a:xfrm>
            <a:custGeom>
              <a:avLst/>
              <a:gdLst/>
              <a:ahLst/>
              <a:cxnLst/>
              <a:rect l="l" t="t" r="r" b="b"/>
              <a:pathLst>
                <a:path w="184" h="1" extrusionOk="0">
                  <a:moveTo>
                    <a:pt x="183"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4"/>
            <p:cNvSpPr/>
            <p:nvPr/>
          </p:nvSpPr>
          <p:spPr>
            <a:xfrm>
              <a:off x="1702725" y="11766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4"/>
            <p:cNvSpPr/>
            <p:nvPr/>
          </p:nvSpPr>
          <p:spPr>
            <a:xfrm>
              <a:off x="1712000" y="1181300"/>
              <a:ext cx="7700" cy="7675"/>
            </a:xfrm>
            <a:custGeom>
              <a:avLst/>
              <a:gdLst/>
              <a:ahLst/>
              <a:cxnLst/>
              <a:rect l="l" t="t" r="r" b="b"/>
              <a:pathLst>
                <a:path w="308" h="307" extrusionOk="0">
                  <a:moveTo>
                    <a:pt x="307" y="0"/>
                  </a:moveTo>
                  <a:lnTo>
                    <a:pt x="307" y="0"/>
                  </a:lnTo>
                  <a:cubicBezTo>
                    <a:pt x="183" y="124"/>
                    <a:pt x="1" y="183"/>
                    <a:pt x="183" y="307"/>
                  </a:cubicBezTo>
                  <a:cubicBezTo>
                    <a:pt x="248" y="247"/>
                    <a:pt x="183" y="124"/>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4"/>
            <p:cNvSpPr/>
            <p:nvPr/>
          </p:nvSpPr>
          <p:spPr>
            <a:xfrm>
              <a:off x="1704200" y="1179675"/>
              <a:ext cx="4725" cy="3125"/>
            </a:xfrm>
            <a:custGeom>
              <a:avLst/>
              <a:gdLst/>
              <a:ahLst/>
              <a:cxnLst/>
              <a:rect l="l" t="t" r="r" b="b"/>
              <a:pathLst>
                <a:path w="189" h="125" extrusionOk="0">
                  <a:moveTo>
                    <a:pt x="189" y="1"/>
                  </a:moveTo>
                  <a:cubicBezTo>
                    <a:pt x="174" y="1"/>
                    <a:pt x="167" y="4"/>
                    <a:pt x="163" y="10"/>
                  </a:cubicBezTo>
                  <a:lnTo>
                    <a:pt x="163" y="10"/>
                  </a:lnTo>
                  <a:lnTo>
                    <a:pt x="189" y="1"/>
                  </a:lnTo>
                  <a:close/>
                  <a:moveTo>
                    <a:pt x="163" y="10"/>
                  </a:moveTo>
                  <a:lnTo>
                    <a:pt x="1" y="65"/>
                  </a:lnTo>
                  <a:cubicBezTo>
                    <a:pt x="65" y="65"/>
                    <a:pt x="125" y="124"/>
                    <a:pt x="189" y="124"/>
                  </a:cubicBezTo>
                  <a:cubicBezTo>
                    <a:pt x="189" y="78"/>
                    <a:pt x="150" y="29"/>
                    <a:pt x="163"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4"/>
            <p:cNvSpPr/>
            <p:nvPr/>
          </p:nvSpPr>
          <p:spPr>
            <a:xfrm>
              <a:off x="1702725" y="1181300"/>
              <a:ext cx="1500" cy="1500"/>
            </a:xfrm>
            <a:custGeom>
              <a:avLst/>
              <a:gdLst/>
              <a:ahLst/>
              <a:cxnLst/>
              <a:rect l="l" t="t" r="r" b="b"/>
              <a:pathLst>
                <a:path w="60" h="60" extrusionOk="0">
                  <a:moveTo>
                    <a:pt x="1" y="0"/>
                  </a:moveTo>
                  <a:lnTo>
                    <a:pt x="1" y="59"/>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4"/>
            <p:cNvSpPr/>
            <p:nvPr/>
          </p:nvSpPr>
          <p:spPr>
            <a:xfrm>
              <a:off x="1674900" y="1177725"/>
              <a:ext cx="8700" cy="3600"/>
            </a:xfrm>
            <a:custGeom>
              <a:avLst/>
              <a:gdLst/>
              <a:ahLst/>
              <a:cxnLst/>
              <a:rect l="l" t="t" r="r" b="b"/>
              <a:pathLst>
                <a:path w="348" h="144" extrusionOk="0">
                  <a:moveTo>
                    <a:pt x="303" y="1"/>
                  </a:moveTo>
                  <a:cubicBezTo>
                    <a:pt x="291" y="1"/>
                    <a:pt x="274" y="6"/>
                    <a:pt x="248" y="19"/>
                  </a:cubicBezTo>
                  <a:cubicBezTo>
                    <a:pt x="184" y="79"/>
                    <a:pt x="60" y="79"/>
                    <a:pt x="1" y="143"/>
                  </a:cubicBezTo>
                  <a:cubicBezTo>
                    <a:pt x="124" y="143"/>
                    <a:pt x="184" y="143"/>
                    <a:pt x="307" y="79"/>
                  </a:cubicBezTo>
                  <a:cubicBezTo>
                    <a:pt x="307" y="79"/>
                    <a:pt x="348" y="1"/>
                    <a:pt x="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4"/>
            <p:cNvSpPr/>
            <p:nvPr/>
          </p:nvSpPr>
          <p:spPr>
            <a:xfrm>
              <a:off x="1690375" y="11782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64"/>
            <p:cNvSpPr/>
            <p:nvPr/>
          </p:nvSpPr>
          <p:spPr>
            <a:xfrm>
              <a:off x="1653275" y="11858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64"/>
            <p:cNvSpPr/>
            <p:nvPr/>
          </p:nvSpPr>
          <p:spPr>
            <a:xfrm>
              <a:off x="1682575" y="1179675"/>
              <a:ext cx="4725" cy="1650"/>
            </a:xfrm>
            <a:custGeom>
              <a:avLst/>
              <a:gdLst/>
              <a:ahLst/>
              <a:cxnLst/>
              <a:rect l="l" t="t" r="r" b="b"/>
              <a:pathLst>
                <a:path w="189" h="66" extrusionOk="0">
                  <a:moveTo>
                    <a:pt x="0" y="1"/>
                  </a:moveTo>
                  <a:lnTo>
                    <a:pt x="0" y="65"/>
                  </a:lnTo>
                  <a:cubicBezTo>
                    <a:pt x="65" y="65"/>
                    <a:pt x="124" y="65"/>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4"/>
            <p:cNvSpPr/>
            <p:nvPr/>
          </p:nvSpPr>
          <p:spPr>
            <a:xfrm>
              <a:off x="1667125" y="1177525"/>
              <a:ext cx="3100" cy="2175"/>
            </a:xfrm>
            <a:custGeom>
              <a:avLst/>
              <a:gdLst/>
              <a:ahLst/>
              <a:cxnLst/>
              <a:rect l="l" t="t" r="r" b="b"/>
              <a:pathLst>
                <a:path w="124" h="87" extrusionOk="0">
                  <a:moveTo>
                    <a:pt x="15" y="1"/>
                  </a:moveTo>
                  <a:cubicBezTo>
                    <a:pt x="6" y="1"/>
                    <a:pt x="0" y="9"/>
                    <a:pt x="0" y="27"/>
                  </a:cubicBezTo>
                  <a:cubicBezTo>
                    <a:pt x="0" y="27"/>
                    <a:pt x="65" y="87"/>
                    <a:pt x="124" y="87"/>
                  </a:cubicBezTo>
                  <a:cubicBezTo>
                    <a:pt x="82" y="45"/>
                    <a:pt x="38" y="1"/>
                    <a:pt x="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4"/>
            <p:cNvSpPr/>
            <p:nvPr/>
          </p:nvSpPr>
          <p:spPr>
            <a:xfrm>
              <a:off x="1688750" y="11766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4"/>
            <p:cNvSpPr/>
            <p:nvPr/>
          </p:nvSpPr>
          <p:spPr>
            <a:xfrm>
              <a:off x="1687275" y="1176600"/>
              <a:ext cx="3125" cy="3100"/>
            </a:xfrm>
            <a:custGeom>
              <a:avLst/>
              <a:gdLst/>
              <a:ahLst/>
              <a:cxnLst/>
              <a:rect l="l" t="t" r="r" b="b"/>
              <a:pathLst>
                <a:path w="125" h="124" extrusionOk="0">
                  <a:moveTo>
                    <a:pt x="60" y="0"/>
                  </a:moveTo>
                  <a:cubicBezTo>
                    <a:pt x="60" y="64"/>
                    <a:pt x="0" y="64"/>
                    <a:pt x="0" y="124"/>
                  </a:cubicBezTo>
                  <a:cubicBezTo>
                    <a:pt x="0" y="64"/>
                    <a:pt x="60" y="64"/>
                    <a:pt x="124" y="64"/>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4"/>
            <p:cNvSpPr/>
            <p:nvPr/>
          </p:nvSpPr>
          <p:spPr>
            <a:xfrm>
              <a:off x="1645475" y="1185875"/>
              <a:ext cx="17100" cy="23250"/>
            </a:xfrm>
            <a:custGeom>
              <a:avLst/>
              <a:gdLst/>
              <a:ahLst/>
              <a:cxnLst/>
              <a:rect l="l" t="t" r="r" b="b"/>
              <a:pathLst>
                <a:path w="684" h="930" extrusionOk="0">
                  <a:moveTo>
                    <a:pt x="312" y="0"/>
                  </a:moveTo>
                  <a:cubicBezTo>
                    <a:pt x="312" y="64"/>
                    <a:pt x="312" y="124"/>
                    <a:pt x="189" y="247"/>
                  </a:cubicBezTo>
                  <a:cubicBezTo>
                    <a:pt x="248" y="312"/>
                    <a:pt x="560" y="312"/>
                    <a:pt x="495" y="435"/>
                  </a:cubicBezTo>
                  <a:cubicBezTo>
                    <a:pt x="434" y="477"/>
                    <a:pt x="394" y="490"/>
                    <a:pt x="362" y="490"/>
                  </a:cubicBezTo>
                  <a:cubicBezTo>
                    <a:pt x="299" y="490"/>
                    <a:pt x="271" y="435"/>
                    <a:pt x="189" y="435"/>
                  </a:cubicBezTo>
                  <a:cubicBezTo>
                    <a:pt x="312" y="559"/>
                    <a:pt x="1" y="742"/>
                    <a:pt x="124" y="930"/>
                  </a:cubicBezTo>
                  <a:lnTo>
                    <a:pt x="248" y="806"/>
                  </a:lnTo>
                  <a:cubicBezTo>
                    <a:pt x="248" y="866"/>
                    <a:pt x="248" y="930"/>
                    <a:pt x="312" y="930"/>
                  </a:cubicBezTo>
                  <a:cubicBezTo>
                    <a:pt x="263" y="835"/>
                    <a:pt x="325" y="701"/>
                    <a:pt x="442" y="701"/>
                  </a:cubicBezTo>
                  <a:cubicBezTo>
                    <a:pt x="476" y="701"/>
                    <a:pt x="516" y="713"/>
                    <a:pt x="560" y="742"/>
                  </a:cubicBezTo>
                  <a:cubicBezTo>
                    <a:pt x="683" y="618"/>
                    <a:pt x="495" y="188"/>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4"/>
            <p:cNvSpPr/>
            <p:nvPr/>
          </p:nvSpPr>
          <p:spPr>
            <a:xfrm>
              <a:off x="1653275" y="1179675"/>
              <a:ext cx="9300" cy="6225"/>
            </a:xfrm>
            <a:custGeom>
              <a:avLst/>
              <a:gdLst/>
              <a:ahLst/>
              <a:cxnLst/>
              <a:rect l="l" t="t" r="r" b="b"/>
              <a:pathLst>
                <a:path w="372" h="249" extrusionOk="0">
                  <a:moveTo>
                    <a:pt x="124" y="1"/>
                  </a:moveTo>
                  <a:cubicBezTo>
                    <a:pt x="0" y="124"/>
                    <a:pt x="0" y="189"/>
                    <a:pt x="0" y="248"/>
                  </a:cubicBezTo>
                  <a:cubicBezTo>
                    <a:pt x="124" y="189"/>
                    <a:pt x="248" y="189"/>
                    <a:pt x="307" y="189"/>
                  </a:cubicBezTo>
                  <a:lnTo>
                    <a:pt x="371" y="124"/>
                  </a:lnTo>
                  <a:cubicBezTo>
                    <a:pt x="307" y="124"/>
                    <a:pt x="248" y="124"/>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4"/>
            <p:cNvSpPr/>
            <p:nvPr/>
          </p:nvSpPr>
          <p:spPr>
            <a:xfrm>
              <a:off x="1662550" y="1179675"/>
              <a:ext cx="12975" cy="12400"/>
            </a:xfrm>
            <a:custGeom>
              <a:avLst/>
              <a:gdLst/>
              <a:ahLst/>
              <a:cxnLst/>
              <a:rect l="l" t="t" r="r" b="b"/>
              <a:pathLst>
                <a:path w="519" h="496" extrusionOk="0">
                  <a:moveTo>
                    <a:pt x="307" y="1"/>
                  </a:moveTo>
                  <a:lnTo>
                    <a:pt x="307" y="65"/>
                  </a:lnTo>
                  <a:cubicBezTo>
                    <a:pt x="183" y="65"/>
                    <a:pt x="307" y="65"/>
                    <a:pt x="307" y="1"/>
                  </a:cubicBezTo>
                  <a:lnTo>
                    <a:pt x="307" y="1"/>
                  </a:lnTo>
                  <a:cubicBezTo>
                    <a:pt x="183" y="65"/>
                    <a:pt x="124" y="124"/>
                    <a:pt x="0" y="124"/>
                  </a:cubicBezTo>
                  <a:cubicBezTo>
                    <a:pt x="18" y="143"/>
                    <a:pt x="41" y="151"/>
                    <a:pt x="68" y="151"/>
                  </a:cubicBezTo>
                  <a:cubicBezTo>
                    <a:pt x="133" y="151"/>
                    <a:pt x="220" y="107"/>
                    <a:pt x="307" y="65"/>
                  </a:cubicBezTo>
                  <a:lnTo>
                    <a:pt x="307" y="65"/>
                  </a:lnTo>
                  <a:cubicBezTo>
                    <a:pt x="307" y="248"/>
                    <a:pt x="124" y="312"/>
                    <a:pt x="248" y="495"/>
                  </a:cubicBezTo>
                  <a:cubicBezTo>
                    <a:pt x="431" y="436"/>
                    <a:pt x="371" y="312"/>
                    <a:pt x="495" y="248"/>
                  </a:cubicBezTo>
                  <a:lnTo>
                    <a:pt x="495" y="248"/>
                  </a:lnTo>
                  <a:cubicBezTo>
                    <a:pt x="449" y="258"/>
                    <a:pt x="418" y="262"/>
                    <a:pt x="398" y="262"/>
                  </a:cubicBezTo>
                  <a:cubicBezTo>
                    <a:pt x="278" y="262"/>
                    <a:pt x="518" y="124"/>
                    <a:pt x="307" y="124"/>
                  </a:cubicBezTo>
                  <a:cubicBezTo>
                    <a:pt x="371" y="65"/>
                    <a:pt x="431" y="65"/>
                    <a:pt x="495" y="65"/>
                  </a:cubicBezTo>
                  <a:cubicBezTo>
                    <a:pt x="431" y="1"/>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4"/>
            <p:cNvSpPr/>
            <p:nvPr/>
          </p:nvSpPr>
          <p:spPr>
            <a:xfrm>
              <a:off x="1712000" y="1195150"/>
              <a:ext cx="25" cy="1625"/>
            </a:xfrm>
            <a:custGeom>
              <a:avLst/>
              <a:gdLst/>
              <a:ahLst/>
              <a:cxnLst/>
              <a:rect l="l" t="t" r="r" b="b"/>
              <a:pathLst>
                <a:path w="1" h="65" extrusionOk="0">
                  <a:moveTo>
                    <a:pt x="0" y="64"/>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4"/>
            <p:cNvSpPr/>
            <p:nvPr/>
          </p:nvSpPr>
          <p:spPr>
            <a:xfrm>
              <a:off x="1704700" y="1185875"/>
              <a:ext cx="11900" cy="9300"/>
            </a:xfrm>
            <a:custGeom>
              <a:avLst/>
              <a:gdLst/>
              <a:ahLst/>
              <a:cxnLst/>
              <a:rect l="l" t="t" r="r" b="b"/>
              <a:pathLst>
                <a:path w="476" h="372" extrusionOk="0">
                  <a:moveTo>
                    <a:pt x="45" y="0"/>
                  </a:moveTo>
                  <a:cubicBezTo>
                    <a:pt x="1" y="0"/>
                    <a:pt x="18" y="31"/>
                    <a:pt x="52" y="69"/>
                  </a:cubicBezTo>
                  <a:lnTo>
                    <a:pt x="52" y="69"/>
                  </a:lnTo>
                  <a:cubicBezTo>
                    <a:pt x="48" y="48"/>
                    <a:pt x="45" y="25"/>
                    <a:pt x="45" y="0"/>
                  </a:cubicBezTo>
                  <a:close/>
                  <a:moveTo>
                    <a:pt x="52" y="69"/>
                  </a:moveTo>
                  <a:cubicBezTo>
                    <a:pt x="69" y="155"/>
                    <a:pt x="118" y="225"/>
                    <a:pt x="169" y="371"/>
                  </a:cubicBezTo>
                  <a:cubicBezTo>
                    <a:pt x="169" y="329"/>
                    <a:pt x="198" y="285"/>
                    <a:pt x="238" y="285"/>
                  </a:cubicBezTo>
                  <a:cubicBezTo>
                    <a:pt x="255" y="285"/>
                    <a:pt x="274" y="293"/>
                    <a:pt x="292" y="312"/>
                  </a:cubicBezTo>
                  <a:cubicBezTo>
                    <a:pt x="352" y="312"/>
                    <a:pt x="292" y="371"/>
                    <a:pt x="292" y="371"/>
                  </a:cubicBezTo>
                  <a:cubicBezTo>
                    <a:pt x="352" y="371"/>
                    <a:pt x="475" y="312"/>
                    <a:pt x="292" y="247"/>
                  </a:cubicBezTo>
                  <a:cubicBezTo>
                    <a:pt x="228" y="188"/>
                    <a:pt x="169" y="188"/>
                    <a:pt x="105" y="124"/>
                  </a:cubicBezTo>
                  <a:cubicBezTo>
                    <a:pt x="86" y="105"/>
                    <a:pt x="67" y="87"/>
                    <a:pt x="52"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4"/>
            <p:cNvSpPr/>
            <p:nvPr/>
          </p:nvSpPr>
          <p:spPr>
            <a:xfrm>
              <a:off x="1684175" y="1187475"/>
              <a:ext cx="6225" cy="6200"/>
            </a:xfrm>
            <a:custGeom>
              <a:avLst/>
              <a:gdLst/>
              <a:ahLst/>
              <a:cxnLst/>
              <a:rect l="l" t="t" r="r" b="b"/>
              <a:pathLst>
                <a:path w="249" h="248" extrusionOk="0">
                  <a:moveTo>
                    <a:pt x="248" y="0"/>
                  </a:moveTo>
                  <a:cubicBezTo>
                    <a:pt x="124" y="60"/>
                    <a:pt x="60" y="60"/>
                    <a:pt x="1" y="124"/>
                  </a:cubicBezTo>
                  <a:lnTo>
                    <a:pt x="124" y="248"/>
                  </a:lnTo>
                  <a:lnTo>
                    <a:pt x="124" y="183"/>
                  </a:lnTo>
                  <a:cubicBezTo>
                    <a:pt x="248" y="183"/>
                    <a:pt x="248" y="60"/>
                    <a:pt x="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4"/>
            <p:cNvSpPr/>
            <p:nvPr/>
          </p:nvSpPr>
          <p:spPr>
            <a:xfrm>
              <a:off x="1648575" y="1179675"/>
              <a:ext cx="3125" cy="6225"/>
            </a:xfrm>
            <a:custGeom>
              <a:avLst/>
              <a:gdLst/>
              <a:ahLst/>
              <a:cxnLst/>
              <a:rect l="l" t="t" r="r" b="b"/>
              <a:pathLst>
                <a:path w="125" h="249" extrusionOk="0">
                  <a:moveTo>
                    <a:pt x="124" y="1"/>
                  </a:moveTo>
                  <a:lnTo>
                    <a:pt x="0" y="248"/>
                  </a:lnTo>
                  <a:lnTo>
                    <a:pt x="0" y="248"/>
                  </a:lnTo>
                  <a:lnTo>
                    <a:pt x="124" y="189"/>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4"/>
            <p:cNvSpPr/>
            <p:nvPr/>
          </p:nvSpPr>
          <p:spPr>
            <a:xfrm>
              <a:off x="1640900" y="1182775"/>
              <a:ext cx="1525" cy="3125"/>
            </a:xfrm>
            <a:custGeom>
              <a:avLst/>
              <a:gdLst/>
              <a:ahLst/>
              <a:cxnLst/>
              <a:rect l="l" t="t" r="r" b="b"/>
              <a:pathLst>
                <a:path w="61" h="125" extrusionOk="0">
                  <a:moveTo>
                    <a:pt x="60" y="0"/>
                  </a:moveTo>
                  <a:lnTo>
                    <a:pt x="1" y="124"/>
                  </a:lnTo>
                  <a:lnTo>
                    <a:pt x="60" y="12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4"/>
            <p:cNvSpPr/>
            <p:nvPr/>
          </p:nvSpPr>
          <p:spPr>
            <a:xfrm>
              <a:off x="1399825" y="1549100"/>
              <a:ext cx="1500" cy="1525"/>
            </a:xfrm>
            <a:custGeom>
              <a:avLst/>
              <a:gdLst/>
              <a:ahLst/>
              <a:cxnLst/>
              <a:rect l="l" t="t" r="r" b="b"/>
              <a:pathLst>
                <a:path w="60" h="61" extrusionOk="0">
                  <a:moveTo>
                    <a:pt x="0" y="1"/>
                  </a:moveTo>
                  <a:lnTo>
                    <a:pt x="59"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4"/>
            <p:cNvSpPr/>
            <p:nvPr/>
          </p:nvSpPr>
          <p:spPr>
            <a:xfrm>
              <a:off x="1398200" y="1536750"/>
              <a:ext cx="1650" cy="675"/>
            </a:xfrm>
            <a:custGeom>
              <a:avLst/>
              <a:gdLst/>
              <a:ahLst/>
              <a:cxnLst/>
              <a:rect l="l" t="t" r="r" b="b"/>
              <a:pathLst>
                <a:path w="66" h="27" extrusionOk="0">
                  <a:moveTo>
                    <a:pt x="1" y="0"/>
                  </a:moveTo>
                  <a:cubicBezTo>
                    <a:pt x="1" y="0"/>
                    <a:pt x="29" y="27"/>
                    <a:pt x="48" y="27"/>
                  </a:cubicBezTo>
                  <a:cubicBezTo>
                    <a:pt x="58" y="27"/>
                    <a:pt x="65" y="2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4"/>
            <p:cNvSpPr/>
            <p:nvPr/>
          </p:nvSpPr>
          <p:spPr>
            <a:xfrm>
              <a:off x="1457025" y="1301425"/>
              <a:ext cx="7725" cy="3525"/>
            </a:xfrm>
            <a:custGeom>
              <a:avLst/>
              <a:gdLst/>
              <a:ahLst/>
              <a:cxnLst/>
              <a:rect l="l" t="t" r="r" b="b"/>
              <a:pathLst>
                <a:path w="309" h="141" extrusionOk="0">
                  <a:moveTo>
                    <a:pt x="89" y="0"/>
                  </a:moveTo>
                  <a:cubicBezTo>
                    <a:pt x="29" y="0"/>
                    <a:pt x="1" y="16"/>
                    <a:pt x="61" y="76"/>
                  </a:cubicBezTo>
                  <a:lnTo>
                    <a:pt x="185" y="141"/>
                  </a:lnTo>
                  <a:cubicBezTo>
                    <a:pt x="185" y="76"/>
                    <a:pt x="244" y="17"/>
                    <a:pt x="309" y="17"/>
                  </a:cubicBezTo>
                  <a:cubicBezTo>
                    <a:pt x="246" y="17"/>
                    <a:pt x="150"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4"/>
            <p:cNvSpPr/>
            <p:nvPr/>
          </p:nvSpPr>
          <p:spPr>
            <a:xfrm>
              <a:off x="1402900" y="1426950"/>
              <a:ext cx="1525" cy="3125"/>
            </a:xfrm>
            <a:custGeom>
              <a:avLst/>
              <a:gdLst/>
              <a:ahLst/>
              <a:cxnLst/>
              <a:rect l="l" t="t" r="r" b="b"/>
              <a:pathLst>
                <a:path w="61" h="125" extrusionOk="0">
                  <a:moveTo>
                    <a:pt x="1" y="1"/>
                  </a:moveTo>
                  <a:cubicBezTo>
                    <a:pt x="1" y="65"/>
                    <a:pt x="1" y="124"/>
                    <a:pt x="60" y="124"/>
                  </a:cubicBezTo>
                  <a:cubicBezTo>
                    <a:pt x="60" y="124"/>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4"/>
            <p:cNvSpPr/>
            <p:nvPr/>
          </p:nvSpPr>
          <p:spPr>
            <a:xfrm>
              <a:off x="1413675" y="1439325"/>
              <a:ext cx="3100" cy="1625"/>
            </a:xfrm>
            <a:custGeom>
              <a:avLst/>
              <a:gdLst/>
              <a:ahLst/>
              <a:cxnLst/>
              <a:rect l="l" t="t" r="r" b="b"/>
              <a:pathLst>
                <a:path w="124" h="65" extrusionOk="0">
                  <a:moveTo>
                    <a:pt x="124" y="0"/>
                  </a:moveTo>
                  <a:cubicBezTo>
                    <a:pt x="64" y="0"/>
                    <a:pt x="0" y="65"/>
                    <a:pt x="0" y="65"/>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4"/>
            <p:cNvSpPr/>
            <p:nvPr/>
          </p:nvSpPr>
          <p:spPr>
            <a:xfrm>
              <a:off x="1419850" y="1612225"/>
              <a:ext cx="4725" cy="1825"/>
            </a:xfrm>
            <a:custGeom>
              <a:avLst/>
              <a:gdLst/>
              <a:ahLst/>
              <a:cxnLst/>
              <a:rect l="l" t="t" r="r" b="b"/>
              <a:pathLst>
                <a:path w="189" h="73" extrusionOk="0">
                  <a:moveTo>
                    <a:pt x="127" y="0"/>
                  </a:moveTo>
                  <a:cubicBezTo>
                    <a:pt x="101" y="0"/>
                    <a:pt x="71" y="35"/>
                    <a:pt x="0" y="72"/>
                  </a:cubicBezTo>
                  <a:lnTo>
                    <a:pt x="188" y="72"/>
                  </a:lnTo>
                  <a:cubicBezTo>
                    <a:pt x="161" y="20"/>
                    <a:pt x="145" y="0"/>
                    <a:pt x="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4"/>
            <p:cNvSpPr/>
            <p:nvPr/>
          </p:nvSpPr>
          <p:spPr>
            <a:xfrm>
              <a:off x="1554375" y="1222950"/>
              <a:ext cx="6950" cy="2000"/>
            </a:xfrm>
            <a:custGeom>
              <a:avLst/>
              <a:gdLst/>
              <a:ahLst/>
              <a:cxnLst/>
              <a:rect l="l" t="t" r="r" b="b"/>
              <a:pathLst>
                <a:path w="278" h="80" extrusionOk="0">
                  <a:moveTo>
                    <a:pt x="247" y="1"/>
                  </a:moveTo>
                  <a:cubicBezTo>
                    <a:pt x="183" y="1"/>
                    <a:pt x="59" y="1"/>
                    <a:pt x="0" y="65"/>
                  </a:cubicBezTo>
                  <a:cubicBezTo>
                    <a:pt x="90" y="65"/>
                    <a:pt x="165" y="79"/>
                    <a:pt x="212" y="79"/>
                  </a:cubicBezTo>
                  <a:cubicBezTo>
                    <a:pt x="260" y="79"/>
                    <a:pt x="278" y="64"/>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4"/>
            <p:cNvSpPr/>
            <p:nvPr/>
          </p:nvSpPr>
          <p:spPr>
            <a:xfrm>
              <a:off x="1361125" y="1547500"/>
              <a:ext cx="1625" cy="1625"/>
            </a:xfrm>
            <a:custGeom>
              <a:avLst/>
              <a:gdLst/>
              <a:ahLst/>
              <a:cxnLst/>
              <a:rect l="l" t="t" r="r" b="b"/>
              <a:pathLst>
                <a:path w="65" h="65" extrusionOk="0">
                  <a:moveTo>
                    <a:pt x="0" y="1"/>
                  </a:moveTo>
                  <a:cubicBezTo>
                    <a:pt x="0" y="65"/>
                    <a:pt x="65" y="65"/>
                    <a:pt x="65" y="65"/>
                  </a:cubicBezTo>
                  <a:cubicBezTo>
                    <a:pt x="65"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4"/>
            <p:cNvSpPr/>
            <p:nvPr/>
          </p:nvSpPr>
          <p:spPr>
            <a:xfrm>
              <a:off x="1548175" y="1224575"/>
              <a:ext cx="6225" cy="3100"/>
            </a:xfrm>
            <a:custGeom>
              <a:avLst/>
              <a:gdLst/>
              <a:ahLst/>
              <a:cxnLst/>
              <a:rect l="l" t="t" r="r" b="b"/>
              <a:pathLst>
                <a:path w="249" h="124" extrusionOk="0">
                  <a:moveTo>
                    <a:pt x="248" y="0"/>
                  </a:moveTo>
                  <a:cubicBezTo>
                    <a:pt x="184" y="0"/>
                    <a:pt x="60" y="0"/>
                    <a:pt x="1" y="124"/>
                  </a:cubicBezTo>
                  <a:lnTo>
                    <a:pt x="60" y="124"/>
                  </a:lnTo>
                  <a:cubicBezTo>
                    <a:pt x="124" y="59"/>
                    <a:pt x="184" y="59"/>
                    <a:pt x="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4"/>
            <p:cNvSpPr/>
            <p:nvPr/>
          </p:nvSpPr>
          <p:spPr>
            <a:xfrm>
              <a:off x="1588375" y="1793300"/>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4"/>
            <p:cNvSpPr/>
            <p:nvPr/>
          </p:nvSpPr>
          <p:spPr>
            <a:xfrm>
              <a:off x="1648575" y="1853500"/>
              <a:ext cx="6200" cy="25"/>
            </a:xfrm>
            <a:custGeom>
              <a:avLst/>
              <a:gdLst/>
              <a:ahLst/>
              <a:cxnLst/>
              <a:rect l="l" t="t" r="r" b="b"/>
              <a:pathLst>
                <a:path w="248" h="1" extrusionOk="0">
                  <a:moveTo>
                    <a:pt x="248"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4"/>
            <p:cNvSpPr/>
            <p:nvPr/>
          </p:nvSpPr>
          <p:spPr>
            <a:xfrm>
              <a:off x="1610000" y="1195150"/>
              <a:ext cx="1500" cy="1625"/>
            </a:xfrm>
            <a:custGeom>
              <a:avLst/>
              <a:gdLst/>
              <a:ahLst/>
              <a:cxnLst/>
              <a:rect l="l" t="t" r="r" b="b"/>
              <a:pathLst>
                <a:path w="60" h="65" extrusionOk="0">
                  <a:moveTo>
                    <a:pt x="0" y="64"/>
                  </a:moveTo>
                  <a:cubicBezTo>
                    <a:pt x="60" y="0"/>
                    <a:pt x="0" y="64"/>
                    <a:pt x="0" y="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4"/>
            <p:cNvSpPr/>
            <p:nvPr/>
          </p:nvSpPr>
          <p:spPr>
            <a:xfrm>
              <a:off x="1622375" y="1207500"/>
              <a:ext cx="25" cy="1625"/>
            </a:xfrm>
            <a:custGeom>
              <a:avLst/>
              <a:gdLst/>
              <a:ahLst/>
              <a:cxnLst/>
              <a:rect l="l" t="t" r="r" b="b"/>
              <a:pathLst>
                <a:path w="1" h="65"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4"/>
            <p:cNvSpPr/>
            <p:nvPr/>
          </p:nvSpPr>
          <p:spPr>
            <a:xfrm>
              <a:off x="1546575" y="12569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64"/>
            <p:cNvSpPr/>
            <p:nvPr/>
          </p:nvSpPr>
          <p:spPr>
            <a:xfrm>
              <a:off x="1610000" y="1196750"/>
              <a:ext cx="3125" cy="25"/>
            </a:xfrm>
            <a:custGeom>
              <a:avLst/>
              <a:gdLst/>
              <a:ahLst/>
              <a:cxnLst/>
              <a:rect l="l" t="t" r="r" b="b"/>
              <a:pathLst>
                <a:path w="125" h="1" extrusionOk="0">
                  <a:moveTo>
                    <a:pt x="12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64"/>
            <p:cNvSpPr/>
            <p:nvPr/>
          </p:nvSpPr>
          <p:spPr>
            <a:xfrm>
              <a:off x="1611475" y="1194475"/>
              <a:ext cx="1650" cy="700"/>
            </a:xfrm>
            <a:custGeom>
              <a:avLst/>
              <a:gdLst/>
              <a:ahLst/>
              <a:cxnLst/>
              <a:rect l="l" t="t" r="r" b="b"/>
              <a:pathLst>
                <a:path w="66" h="28" extrusionOk="0">
                  <a:moveTo>
                    <a:pt x="46" y="1"/>
                  </a:moveTo>
                  <a:cubicBezTo>
                    <a:pt x="37" y="1"/>
                    <a:pt x="22" y="7"/>
                    <a:pt x="1" y="27"/>
                  </a:cubicBezTo>
                  <a:lnTo>
                    <a:pt x="65" y="27"/>
                  </a:lnTo>
                  <a:cubicBezTo>
                    <a:pt x="65" y="27"/>
                    <a:pt x="65" y="1"/>
                    <a:pt x="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64"/>
            <p:cNvSpPr/>
            <p:nvPr/>
          </p:nvSpPr>
          <p:spPr>
            <a:xfrm>
              <a:off x="1606900" y="1196750"/>
              <a:ext cx="3125" cy="1500"/>
            </a:xfrm>
            <a:custGeom>
              <a:avLst/>
              <a:gdLst/>
              <a:ahLst/>
              <a:cxnLst/>
              <a:rect l="l" t="t" r="r" b="b"/>
              <a:pathLst>
                <a:path w="125" h="60" extrusionOk="0">
                  <a:moveTo>
                    <a:pt x="1" y="60"/>
                  </a:moveTo>
                  <a:cubicBezTo>
                    <a:pt x="60" y="0"/>
                    <a:pt x="60" y="0"/>
                    <a:pt x="124" y="0"/>
                  </a:cubicBezTo>
                  <a:cubicBezTo>
                    <a:pt x="124" y="0"/>
                    <a:pt x="60" y="0"/>
                    <a:pt x="124" y="0"/>
                  </a:cubicBezTo>
                  <a:cubicBezTo>
                    <a:pt x="60" y="0"/>
                    <a:pt x="60"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64"/>
            <p:cNvSpPr/>
            <p:nvPr/>
          </p:nvSpPr>
          <p:spPr>
            <a:xfrm>
              <a:off x="1474000" y="1719100"/>
              <a:ext cx="1500" cy="1525"/>
            </a:xfrm>
            <a:custGeom>
              <a:avLst/>
              <a:gdLst/>
              <a:ahLst/>
              <a:cxnLst/>
              <a:rect l="l" t="t" r="r" b="b"/>
              <a:pathLst>
                <a:path w="60" h="61" extrusionOk="0">
                  <a:moveTo>
                    <a:pt x="0" y="1"/>
                  </a:moveTo>
                  <a:lnTo>
                    <a:pt x="0" y="60"/>
                  </a:lnTo>
                  <a:cubicBezTo>
                    <a:pt x="60" y="60"/>
                    <a:pt x="6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64"/>
            <p:cNvSpPr/>
            <p:nvPr/>
          </p:nvSpPr>
          <p:spPr>
            <a:xfrm>
              <a:off x="1464725" y="1360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64"/>
            <p:cNvSpPr/>
            <p:nvPr/>
          </p:nvSpPr>
          <p:spPr>
            <a:xfrm>
              <a:off x="1455450" y="1355875"/>
              <a:ext cx="9300" cy="12375"/>
            </a:xfrm>
            <a:custGeom>
              <a:avLst/>
              <a:gdLst/>
              <a:ahLst/>
              <a:cxnLst/>
              <a:rect l="l" t="t" r="r" b="b"/>
              <a:pathLst>
                <a:path w="372" h="495" extrusionOk="0">
                  <a:moveTo>
                    <a:pt x="1" y="0"/>
                  </a:moveTo>
                  <a:lnTo>
                    <a:pt x="307" y="495"/>
                  </a:lnTo>
                  <a:cubicBezTo>
                    <a:pt x="248" y="247"/>
                    <a:pt x="307" y="247"/>
                    <a:pt x="372" y="188"/>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64"/>
            <p:cNvSpPr/>
            <p:nvPr/>
          </p:nvSpPr>
          <p:spPr>
            <a:xfrm>
              <a:off x="1353450" y="1187475"/>
              <a:ext cx="324575" cy="669150"/>
            </a:xfrm>
            <a:custGeom>
              <a:avLst/>
              <a:gdLst/>
              <a:ahLst/>
              <a:cxnLst/>
              <a:rect l="l" t="t" r="r" b="b"/>
              <a:pathLst>
                <a:path w="12983" h="26766" extrusionOk="0">
                  <a:moveTo>
                    <a:pt x="9827" y="554"/>
                  </a:moveTo>
                  <a:cubicBezTo>
                    <a:pt x="9825" y="556"/>
                    <a:pt x="9823" y="558"/>
                    <a:pt x="9822" y="560"/>
                  </a:cubicBezTo>
                  <a:lnTo>
                    <a:pt x="9822" y="560"/>
                  </a:lnTo>
                  <a:cubicBezTo>
                    <a:pt x="9823" y="558"/>
                    <a:pt x="9825" y="556"/>
                    <a:pt x="9827" y="554"/>
                  </a:cubicBezTo>
                  <a:close/>
                  <a:moveTo>
                    <a:pt x="3462" y="6059"/>
                  </a:moveTo>
                  <a:cubicBezTo>
                    <a:pt x="3462" y="6059"/>
                    <a:pt x="3462" y="6059"/>
                    <a:pt x="3462" y="6059"/>
                  </a:cubicBezTo>
                  <a:cubicBezTo>
                    <a:pt x="3462" y="6059"/>
                    <a:pt x="3462" y="6059"/>
                    <a:pt x="3462" y="6059"/>
                  </a:cubicBezTo>
                  <a:close/>
                  <a:moveTo>
                    <a:pt x="4868" y="6333"/>
                  </a:moveTo>
                  <a:cubicBezTo>
                    <a:pt x="4872" y="6344"/>
                    <a:pt x="4877" y="6355"/>
                    <a:pt x="4882" y="6365"/>
                  </a:cubicBezTo>
                  <a:cubicBezTo>
                    <a:pt x="4882" y="6357"/>
                    <a:pt x="4877" y="6346"/>
                    <a:pt x="4868" y="6333"/>
                  </a:cubicBezTo>
                  <a:close/>
                  <a:moveTo>
                    <a:pt x="4822" y="6430"/>
                  </a:moveTo>
                  <a:cubicBezTo>
                    <a:pt x="4811" y="6432"/>
                    <a:pt x="4801" y="6434"/>
                    <a:pt x="4791" y="6436"/>
                  </a:cubicBezTo>
                  <a:lnTo>
                    <a:pt x="4791" y="6436"/>
                  </a:lnTo>
                  <a:cubicBezTo>
                    <a:pt x="4795" y="6437"/>
                    <a:pt x="4798" y="6437"/>
                    <a:pt x="4802" y="6437"/>
                  </a:cubicBezTo>
                  <a:cubicBezTo>
                    <a:pt x="4810" y="6437"/>
                    <a:pt x="4817" y="6435"/>
                    <a:pt x="4822" y="6430"/>
                  </a:cubicBezTo>
                  <a:close/>
                  <a:moveTo>
                    <a:pt x="3638" y="7901"/>
                  </a:moveTo>
                  <a:cubicBezTo>
                    <a:pt x="3620" y="7927"/>
                    <a:pt x="3602" y="7951"/>
                    <a:pt x="3586" y="7973"/>
                  </a:cubicBezTo>
                  <a:lnTo>
                    <a:pt x="3645" y="7913"/>
                  </a:lnTo>
                  <a:cubicBezTo>
                    <a:pt x="3643" y="7909"/>
                    <a:pt x="3641" y="7904"/>
                    <a:pt x="3638" y="7901"/>
                  </a:cubicBezTo>
                  <a:close/>
                  <a:moveTo>
                    <a:pt x="3398" y="8037"/>
                  </a:moveTo>
                  <a:lnTo>
                    <a:pt x="3398" y="8037"/>
                  </a:lnTo>
                  <a:cubicBezTo>
                    <a:pt x="3395" y="8037"/>
                    <a:pt x="3393" y="8038"/>
                    <a:pt x="3390" y="8038"/>
                  </a:cubicBezTo>
                  <a:lnTo>
                    <a:pt x="3390" y="8038"/>
                  </a:lnTo>
                  <a:cubicBezTo>
                    <a:pt x="3390" y="8041"/>
                    <a:pt x="3390" y="8044"/>
                    <a:pt x="3389" y="8047"/>
                  </a:cubicBezTo>
                  <a:lnTo>
                    <a:pt x="3389" y="8047"/>
                  </a:lnTo>
                  <a:cubicBezTo>
                    <a:pt x="3394" y="8041"/>
                    <a:pt x="3398" y="8037"/>
                    <a:pt x="3398" y="8037"/>
                  </a:cubicBezTo>
                  <a:close/>
                  <a:moveTo>
                    <a:pt x="3389" y="8047"/>
                  </a:moveTo>
                  <a:cubicBezTo>
                    <a:pt x="3375" y="8063"/>
                    <a:pt x="3354" y="8096"/>
                    <a:pt x="3398" y="8096"/>
                  </a:cubicBezTo>
                  <a:cubicBezTo>
                    <a:pt x="3391" y="8080"/>
                    <a:pt x="3388" y="8064"/>
                    <a:pt x="3389" y="8047"/>
                  </a:cubicBezTo>
                  <a:close/>
                  <a:moveTo>
                    <a:pt x="2473" y="9520"/>
                  </a:moveTo>
                  <a:cubicBezTo>
                    <a:pt x="2473" y="9580"/>
                    <a:pt x="2473" y="9644"/>
                    <a:pt x="2350" y="9644"/>
                  </a:cubicBezTo>
                  <a:cubicBezTo>
                    <a:pt x="2350" y="9580"/>
                    <a:pt x="2409" y="9580"/>
                    <a:pt x="2473" y="9520"/>
                  </a:cubicBezTo>
                  <a:close/>
                  <a:moveTo>
                    <a:pt x="1791" y="9456"/>
                  </a:moveTo>
                  <a:cubicBezTo>
                    <a:pt x="1855" y="9456"/>
                    <a:pt x="1914" y="9520"/>
                    <a:pt x="1979" y="9580"/>
                  </a:cubicBezTo>
                  <a:lnTo>
                    <a:pt x="1979" y="9520"/>
                  </a:lnTo>
                  <a:cubicBezTo>
                    <a:pt x="1990" y="9508"/>
                    <a:pt x="2004" y="9503"/>
                    <a:pt x="2018" y="9503"/>
                  </a:cubicBezTo>
                  <a:cubicBezTo>
                    <a:pt x="2083" y="9503"/>
                    <a:pt x="2174" y="9603"/>
                    <a:pt x="2226" y="9703"/>
                  </a:cubicBezTo>
                  <a:lnTo>
                    <a:pt x="2038" y="9703"/>
                  </a:lnTo>
                  <a:cubicBezTo>
                    <a:pt x="1914" y="9768"/>
                    <a:pt x="1855" y="9768"/>
                    <a:pt x="1791" y="9768"/>
                  </a:cubicBezTo>
                  <a:lnTo>
                    <a:pt x="1791" y="9456"/>
                  </a:lnTo>
                  <a:close/>
                  <a:moveTo>
                    <a:pt x="1113" y="10757"/>
                  </a:moveTo>
                  <a:lnTo>
                    <a:pt x="1113" y="10816"/>
                  </a:lnTo>
                  <a:cubicBezTo>
                    <a:pt x="1113" y="10795"/>
                    <a:pt x="1114" y="10776"/>
                    <a:pt x="1115" y="10758"/>
                  </a:cubicBezTo>
                  <a:lnTo>
                    <a:pt x="1115" y="10758"/>
                  </a:lnTo>
                  <a:cubicBezTo>
                    <a:pt x="1114" y="10757"/>
                    <a:pt x="1114" y="10757"/>
                    <a:pt x="1113" y="10757"/>
                  </a:cubicBezTo>
                  <a:close/>
                  <a:moveTo>
                    <a:pt x="3162" y="17945"/>
                  </a:moveTo>
                  <a:lnTo>
                    <a:pt x="3215" y="17987"/>
                  </a:lnTo>
                  <a:cubicBezTo>
                    <a:pt x="3198" y="17969"/>
                    <a:pt x="3180" y="17956"/>
                    <a:pt x="3162" y="17945"/>
                  </a:cubicBezTo>
                  <a:close/>
                  <a:moveTo>
                    <a:pt x="4264" y="19782"/>
                  </a:moveTo>
                  <a:cubicBezTo>
                    <a:pt x="4281" y="19808"/>
                    <a:pt x="4295" y="19833"/>
                    <a:pt x="4306" y="19857"/>
                  </a:cubicBezTo>
                  <a:lnTo>
                    <a:pt x="4306" y="19857"/>
                  </a:lnTo>
                  <a:cubicBezTo>
                    <a:pt x="4303" y="19817"/>
                    <a:pt x="4288" y="19782"/>
                    <a:pt x="4264" y="19782"/>
                  </a:cubicBezTo>
                  <a:close/>
                  <a:moveTo>
                    <a:pt x="4511" y="22502"/>
                  </a:moveTo>
                  <a:cubicBezTo>
                    <a:pt x="4635" y="22562"/>
                    <a:pt x="4575" y="22562"/>
                    <a:pt x="4511" y="22562"/>
                  </a:cubicBezTo>
                  <a:lnTo>
                    <a:pt x="4511" y="22502"/>
                  </a:lnTo>
                  <a:close/>
                  <a:moveTo>
                    <a:pt x="8962" y="24045"/>
                  </a:moveTo>
                  <a:cubicBezTo>
                    <a:pt x="8962" y="24056"/>
                    <a:pt x="8970" y="24063"/>
                    <a:pt x="8985" y="24068"/>
                  </a:cubicBezTo>
                  <a:lnTo>
                    <a:pt x="8985" y="24068"/>
                  </a:lnTo>
                  <a:lnTo>
                    <a:pt x="8962" y="24045"/>
                  </a:lnTo>
                  <a:close/>
                  <a:moveTo>
                    <a:pt x="6689" y="24491"/>
                  </a:moveTo>
                  <a:cubicBezTo>
                    <a:pt x="6681" y="24502"/>
                    <a:pt x="6677" y="24518"/>
                    <a:pt x="6677" y="24540"/>
                  </a:cubicBezTo>
                  <a:cubicBezTo>
                    <a:pt x="6682" y="24523"/>
                    <a:pt x="6686" y="24507"/>
                    <a:pt x="6689" y="24491"/>
                  </a:cubicBezTo>
                  <a:close/>
                  <a:moveTo>
                    <a:pt x="10237" y="24890"/>
                  </a:moveTo>
                  <a:lnTo>
                    <a:pt x="10237" y="24890"/>
                  </a:lnTo>
                  <a:cubicBezTo>
                    <a:pt x="10246" y="24896"/>
                    <a:pt x="10254" y="24903"/>
                    <a:pt x="10262" y="24911"/>
                  </a:cubicBezTo>
                  <a:cubicBezTo>
                    <a:pt x="10322" y="24911"/>
                    <a:pt x="10445" y="24975"/>
                    <a:pt x="10322" y="25099"/>
                  </a:cubicBezTo>
                  <a:cubicBezTo>
                    <a:pt x="10322" y="25001"/>
                    <a:pt x="10285" y="24940"/>
                    <a:pt x="10237" y="24890"/>
                  </a:cubicBezTo>
                  <a:close/>
                  <a:moveTo>
                    <a:pt x="11187" y="0"/>
                  </a:moveTo>
                  <a:lnTo>
                    <a:pt x="11187" y="0"/>
                  </a:lnTo>
                  <a:cubicBezTo>
                    <a:pt x="11417" y="230"/>
                    <a:pt x="10792" y="140"/>
                    <a:pt x="10954" y="325"/>
                  </a:cubicBezTo>
                  <a:lnTo>
                    <a:pt x="10954" y="325"/>
                  </a:lnTo>
                  <a:cubicBezTo>
                    <a:pt x="10862" y="248"/>
                    <a:pt x="10808" y="248"/>
                    <a:pt x="10757" y="248"/>
                  </a:cubicBezTo>
                  <a:cubicBezTo>
                    <a:pt x="10693" y="248"/>
                    <a:pt x="10569" y="248"/>
                    <a:pt x="10445" y="183"/>
                  </a:cubicBezTo>
                  <a:lnTo>
                    <a:pt x="10445" y="183"/>
                  </a:lnTo>
                  <a:cubicBezTo>
                    <a:pt x="10510" y="248"/>
                    <a:pt x="10569" y="307"/>
                    <a:pt x="10386" y="307"/>
                  </a:cubicBezTo>
                  <a:lnTo>
                    <a:pt x="10386" y="371"/>
                  </a:lnTo>
                  <a:cubicBezTo>
                    <a:pt x="10445" y="371"/>
                    <a:pt x="10445" y="431"/>
                    <a:pt x="10510" y="431"/>
                  </a:cubicBezTo>
                  <a:cubicBezTo>
                    <a:pt x="10510" y="554"/>
                    <a:pt x="10386" y="619"/>
                    <a:pt x="10322" y="678"/>
                  </a:cubicBezTo>
                  <a:lnTo>
                    <a:pt x="10139" y="866"/>
                  </a:lnTo>
                  <a:cubicBezTo>
                    <a:pt x="10075" y="866"/>
                    <a:pt x="10198" y="742"/>
                    <a:pt x="10075" y="678"/>
                  </a:cubicBezTo>
                  <a:lnTo>
                    <a:pt x="10015" y="866"/>
                  </a:lnTo>
                  <a:cubicBezTo>
                    <a:pt x="9952" y="744"/>
                    <a:pt x="9651" y="742"/>
                    <a:pt x="9822" y="560"/>
                  </a:cubicBezTo>
                  <a:lnTo>
                    <a:pt x="9822" y="560"/>
                  </a:lnTo>
                  <a:cubicBezTo>
                    <a:pt x="9764" y="619"/>
                    <a:pt x="9702" y="619"/>
                    <a:pt x="9644" y="619"/>
                  </a:cubicBezTo>
                  <a:cubicBezTo>
                    <a:pt x="9521" y="619"/>
                    <a:pt x="9333" y="678"/>
                    <a:pt x="9209" y="802"/>
                  </a:cubicBezTo>
                  <a:cubicBezTo>
                    <a:pt x="9162" y="802"/>
                    <a:pt x="9111" y="960"/>
                    <a:pt x="9093" y="960"/>
                  </a:cubicBezTo>
                  <a:cubicBezTo>
                    <a:pt x="9088" y="960"/>
                    <a:pt x="9085" y="950"/>
                    <a:pt x="9085" y="925"/>
                  </a:cubicBezTo>
                  <a:lnTo>
                    <a:pt x="8838" y="1113"/>
                  </a:lnTo>
                  <a:cubicBezTo>
                    <a:pt x="8655" y="1172"/>
                    <a:pt x="8532" y="1296"/>
                    <a:pt x="8408" y="1420"/>
                  </a:cubicBezTo>
                  <a:cubicBezTo>
                    <a:pt x="8306" y="1521"/>
                    <a:pt x="8161" y="1623"/>
                    <a:pt x="7975" y="1623"/>
                  </a:cubicBezTo>
                  <a:cubicBezTo>
                    <a:pt x="7935" y="1623"/>
                    <a:pt x="7893" y="1618"/>
                    <a:pt x="7849" y="1608"/>
                  </a:cubicBezTo>
                  <a:cubicBezTo>
                    <a:pt x="7790" y="1731"/>
                    <a:pt x="7725" y="1855"/>
                    <a:pt x="7542" y="1914"/>
                  </a:cubicBezTo>
                  <a:lnTo>
                    <a:pt x="7419" y="1791"/>
                  </a:lnTo>
                  <a:cubicBezTo>
                    <a:pt x="7355" y="1914"/>
                    <a:pt x="6984" y="1979"/>
                    <a:pt x="7048" y="2102"/>
                  </a:cubicBezTo>
                  <a:cubicBezTo>
                    <a:pt x="6986" y="2070"/>
                    <a:pt x="6939" y="2054"/>
                    <a:pt x="6900" y="2054"/>
                  </a:cubicBezTo>
                  <a:cubicBezTo>
                    <a:pt x="6861" y="2054"/>
                    <a:pt x="6830" y="2070"/>
                    <a:pt x="6801" y="2102"/>
                  </a:cubicBezTo>
                  <a:cubicBezTo>
                    <a:pt x="6736" y="2102"/>
                    <a:pt x="6613" y="2162"/>
                    <a:pt x="6553" y="2226"/>
                  </a:cubicBezTo>
                  <a:cubicBezTo>
                    <a:pt x="6489" y="2285"/>
                    <a:pt x="6430" y="2350"/>
                    <a:pt x="6365" y="2473"/>
                  </a:cubicBezTo>
                  <a:cubicBezTo>
                    <a:pt x="6306" y="2532"/>
                    <a:pt x="6242" y="2597"/>
                    <a:pt x="6182" y="2597"/>
                  </a:cubicBezTo>
                  <a:lnTo>
                    <a:pt x="6306" y="2720"/>
                  </a:lnTo>
                  <a:cubicBezTo>
                    <a:pt x="6182" y="2780"/>
                    <a:pt x="6118" y="2844"/>
                    <a:pt x="6059" y="2903"/>
                  </a:cubicBezTo>
                  <a:cubicBezTo>
                    <a:pt x="6059" y="3027"/>
                    <a:pt x="5995" y="3091"/>
                    <a:pt x="5935" y="3215"/>
                  </a:cubicBezTo>
                  <a:lnTo>
                    <a:pt x="6059" y="3274"/>
                  </a:lnTo>
                  <a:cubicBezTo>
                    <a:pt x="5995" y="3398"/>
                    <a:pt x="5871" y="3462"/>
                    <a:pt x="5747" y="3522"/>
                  </a:cubicBezTo>
                  <a:cubicBezTo>
                    <a:pt x="5624" y="3586"/>
                    <a:pt x="5500" y="3645"/>
                    <a:pt x="5376" y="3769"/>
                  </a:cubicBezTo>
                  <a:cubicBezTo>
                    <a:pt x="5376" y="3710"/>
                    <a:pt x="5441" y="3645"/>
                    <a:pt x="5500" y="3645"/>
                  </a:cubicBezTo>
                  <a:cubicBezTo>
                    <a:pt x="5253" y="3645"/>
                    <a:pt x="5193" y="3833"/>
                    <a:pt x="5070" y="4016"/>
                  </a:cubicBezTo>
                  <a:cubicBezTo>
                    <a:pt x="5005" y="4204"/>
                    <a:pt x="4946" y="4387"/>
                    <a:pt x="4758" y="4387"/>
                  </a:cubicBezTo>
                  <a:cubicBezTo>
                    <a:pt x="4758" y="4511"/>
                    <a:pt x="4699" y="4511"/>
                    <a:pt x="4635" y="4511"/>
                  </a:cubicBezTo>
                  <a:lnTo>
                    <a:pt x="4575" y="4511"/>
                  </a:lnTo>
                  <a:cubicBezTo>
                    <a:pt x="4575" y="4575"/>
                    <a:pt x="4511" y="4575"/>
                    <a:pt x="4452" y="4575"/>
                  </a:cubicBezTo>
                  <a:lnTo>
                    <a:pt x="4575" y="4575"/>
                  </a:lnTo>
                  <a:cubicBezTo>
                    <a:pt x="4575" y="4575"/>
                    <a:pt x="4511" y="4699"/>
                    <a:pt x="4452" y="4758"/>
                  </a:cubicBezTo>
                  <a:lnTo>
                    <a:pt x="4328" y="4699"/>
                  </a:lnTo>
                  <a:lnTo>
                    <a:pt x="4328" y="4699"/>
                  </a:lnTo>
                  <a:cubicBezTo>
                    <a:pt x="4204" y="4758"/>
                    <a:pt x="4328" y="4822"/>
                    <a:pt x="4452" y="4882"/>
                  </a:cubicBezTo>
                  <a:lnTo>
                    <a:pt x="4452" y="5005"/>
                  </a:lnTo>
                  <a:cubicBezTo>
                    <a:pt x="4415" y="4987"/>
                    <a:pt x="4387" y="4980"/>
                    <a:pt x="4364" y="4980"/>
                  </a:cubicBezTo>
                  <a:cubicBezTo>
                    <a:pt x="4255" y="4980"/>
                    <a:pt x="4277" y="5154"/>
                    <a:pt x="4168" y="5154"/>
                  </a:cubicBezTo>
                  <a:cubicBezTo>
                    <a:pt x="4145" y="5154"/>
                    <a:pt x="4117" y="5147"/>
                    <a:pt x="4081" y="5129"/>
                  </a:cubicBezTo>
                  <a:cubicBezTo>
                    <a:pt x="4081" y="5193"/>
                    <a:pt x="4081" y="5317"/>
                    <a:pt x="4016" y="5440"/>
                  </a:cubicBezTo>
                  <a:cubicBezTo>
                    <a:pt x="3957" y="5564"/>
                    <a:pt x="3957" y="5688"/>
                    <a:pt x="4081" y="5811"/>
                  </a:cubicBezTo>
                  <a:lnTo>
                    <a:pt x="4016" y="5747"/>
                  </a:lnTo>
                  <a:cubicBezTo>
                    <a:pt x="3957" y="5811"/>
                    <a:pt x="3833" y="5871"/>
                    <a:pt x="3833" y="5935"/>
                  </a:cubicBezTo>
                  <a:lnTo>
                    <a:pt x="3645" y="5871"/>
                  </a:lnTo>
                  <a:lnTo>
                    <a:pt x="3769" y="6242"/>
                  </a:lnTo>
                  <a:cubicBezTo>
                    <a:pt x="3586" y="6242"/>
                    <a:pt x="3462" y="6242"/>
                    <a:pt x="3462" y="6059"/>
                  </a:cubicBezTo>
                  <a:cubicBezTo>
                    <a:pt x="3462" y="6430"/>
                    <a:pt x="3339" y="6306"/>
                    <a:pt x="3398" y="6677"/>
                  </a:cubicBezTo>
                  <a:lnTo>
                    <a:pt x="3275" y="6553"/>
                  </a:lnTo>
                  <a:cubicBezTo>
                    <a:pt x="3215" y="6677"/>
                    <a:pt x="3275" y="6860"/>
                    <a:pt x="3151" y="6860"/>
                  </a:cubicBezTo>
                  <a:cubicBezTo>
                    <a:pt x="3027" y="6860"/>
                    <a:pt x="2844" y="7107"/>
                    <a:pt x="2656" y="7354"/>
                  </a:cubicBezTo>
                  <a:cubicBezTo>
                    <a:pt x="2597" y="7419"/>
                    <a:pt x="2597" y="7478"/>
                    <a:pt x="2533" y="7542"/>
                  </a:cubicBezTo>
                  <a:cubicBezTo>
                    <a:pt x="2473" y="7602"/>
                    <a:pt x="2409" y="7666"/>
                    <a:pt x="2409" y="7725"/>
                  </a:cubicBezTo>
                  <a:cubicBezTo>
                    <a:pt x="2285" y="7913"/>
                    <a:pt x="2162" y="8037"/>
                    <a:pt x="2038" y="8096"/>
                  </a:cubicBezTo>
                  <a:cubicBezTo>
                    <a:pt x="2473" y="8220"/>
                    <a:pt x="1791" y="8220"/>
                    <a:pt x="2038" y="8408"/>
                  </a:cubicBezTo>
                  <a:cubicBezTo>
                    <a:pt x="1914" y="8408"/>
                    <a:pt x="1855" y="8408"/>
                    <a:pt x="1791" y="8343"/>
                  </a:cubicBezTo>
                  <a:cubicBezTo>
                    <a:pt x="1732" y="8591"/>
                    <a:pt x="1484" y="8655"/>
                    <a:pt x="1608" y="8902"/>
                  </a:cubicBezTo>
                  <a:cubicBezTo>
                    <a:pt x="1544" y="8902"/>
                    <a:pt x="1544" y="8838"/>
                    <a:pt x="1484" y="8838"/>
                  </a:cubicBezTo>
                  <a:cubicBezTo>
                    <a:pt x="1484" y="8838"/>
                    <a:pt x="1484" y="8962"/>
                    <a:pt x="1420" y="8962"/>
                  </a:cubicBezTo>
                  <a:cubicBezTo>
                    <a:pt x="1361" y="8962"/>
                    <a:pt x="1361" y="8838"/>
                    <a:pt x="1361" y="8779"/>
                  </a:cubicBezTo>
                  <a:lnTo>
                    <a:pt x="1361" y="8779"/>
                  </a:lnTo>
                  <a:cubicBezTo>
                    <a:pt x="1237" y="9085"/>
                    <a:pt x="1484" y="9209"/>
                    <a:pt x="1732" y="9397"/>
                  </a:cubicBezTo>
                  <a:cubicBezTo>
                    <a:pt x="1544" y="9456"/>
                    <a:pt x="1544" y="9520"/>
                    <a:pt x="1667" y="9703"/>
                  </a:cubicBezTo>
                  <a:cubicBezTo>
                    <a:pt x="1617" y="9703"/>
                    <a:pt x="1567" y="9714"/>
                    <a:pt x="1529" y="9714"/>
                  </a:cubicBezTo>
                  <a:cubicBezTo>
                    <a:pt x="1474" y="9714"/>
                    <a:pt x="1446" y="9691"/>
                    <a:pt x="1484" y="9580"/>
                  </a:cubicBezTo>
                  <a:cubicBezTo>
                    <a:pt x="1420" y="9580"/>
                    <a:pt x="1361" y="9768"/>
                    <a:pt x="1296" y="9891"/>
                  </a:cubicBezTo>
                  <a:cubicBezTo>
                    <a:pt x="1237" y="10015"/>
                    <a:pt x="1237" y="10139"/>
                    <a:pt x="1296" y="10198"/>
                  </a:cubicBezTo>
                  <a:cubicBezTo>
                    <a:pt x="1237" y="10198"/>
                    <a:pt x="1237" y="10322"/>
                    <a:pt x="1237" y="10322"/>
                  </a:cubicBezTo>
                  <a:cubicBezTo>
                    <a:pt x="1178" y="10548"/>
                    <a:pt x="1124" y="10567"/>
                    <a:pt x="1115" y="10758"/>
                  </a:cubicBezTo>
                  <a:lnTo>
                    <a:pt x="1115" y="10758"/>
                  </a:lnTo>
                  <a:cubicBezTo>
                    <a:pt x="1360" y="10940"/>
                    <a:pt x="1113" y="10940"/>
                    <a:pt x="1113" y="11128"/>
                  </a:cubicBezTo>
                  <a:cubicBezTo>
                    <a:pt x="925" y="11311"/>
                    <a:pt x="925" y="11311"/>
                    <a:pt x="925" y="11375"/>
                  </a:cubicBezTo>
                  <a:cubicBezTo>
                    <a:pt x="990" y="11434"/>
                    <a:pt x="990" y="11499"/>
                    <a:pt x="802" y="11682"/>
                  </a:cubicBezTo>
                  <a:lnTo>
                    <a:pt x="990" y="11682"/>
                  </a:lnTo>
                  <a:cubicBezTo>
                    <a:pt x="1113" y="11746"/>
                    <a:pt x="1049" y="11805"/>
                    <a:pt x="990" y="11929"/>
                  </a:cubicBezTo>
                  <a:cubicBezTo>
                    <a:pt x="925" y="11929"/>
                    <a:pt x="866" y="11993"/>
                    <a:pt x="802" y="12053"/>
                  </a:cubicBezTo>
                  <a:cubicBezTo>
                    <a:pt x="802" y="12117"/>
                    <a:pt x="742" y="12176"/>
                    <a:pt x="802" y="12240"/>
                  </a:cubicBezTo>
                  <a:lnTo>
                    <a:pt x="866" y="12176"/>
                  </a:lnTo>
                  <a:lnTo>
                    <a:pt x="866" y="12176"/>
                  </a:lnTo>
                  <a:cubicBezTo>
                    <a:pt x="925" y="12240"/>
                    <a:pt x="802" y="12300"/>
                    <a:pt x="678" y="12364"/>
                  </a:cubicBezTo>
                  <a:cubicBezTo>
                    <a:pt x="495" y="12488"/>
                    <a:pt x="307" y="12547"/>
                    <a:pt x="307" y="12611"/>
                  </a:cubicBezTo>
                  <a:cubicBezTo>
                    <a:pt x="248" y="12611"/>
                    <a:pt x="248" y="12547"/>
                    <a:pt x="248" y="12488"/>
                  </a:cubicBezTo>
                  <a:lnTo>
                    <a:pt x="248" y="12488"/>
                  </a:lnTo>
                  <a:cubicBezTo>
                    <a:pt x="1" y="12859"/>
                    <a:pt x="431" y="12547"/>
                    <a:pt x="431" y="12859"/>
                  </a:cubicBezTo>
                  <a:cubicBezTo>
                    <a:pt x="397" y="12859"/>
                    <a:pt x="320" y="12818"/>
                    <a:pt x="250" y="12818"/>
                  </a:cubicBezTo>
                  <a:cubicBezTo>
                    <a:pt x="198" y="12818"/>
                    <a:pt x="149" y="12840"/>
                    <a:pt x="124" y="12918"/>
                  </a:cubicBezTo>
                  <a:lnTo>
                    <a:pt x="124" y="13042"/>
                  </a:lnTo>
                  <a:cubicBezTo>
                    <a:pt x="184" y="13106"/>
                    <a:pt x="184" y="13165"/>
                    <a:pt x="248" y="13289"/>
                  </a:cubicBezTo>
                  <a:cubicBezTo>
                    <a:pt x="248" y="13353"/>
                    <a:pt x="307" y="13413"/>
                    <a:pt x="307" y="13536"/>
                  </a:cubicBezTo>
                  <a:lnTo>
                    <a:pt x="307" y="13600"/>
                  </a:lnTo>
                  <a:cubicBezTo>
                    <a:pt x="307" y="13660"/>
                    <a:pt x="248" y="13660"/>
                    <a:pt x="248" y="13724"/>
                  </a:cubicBezTo>
                  <a:cubicBezTo>
                    <a:pt x="282" y="13687"/>
                    <a:pt x="337" y="13652"/>
                    <a:pt x="390" y="13652"/>
                  </a:cubicBezTo>
                  <a:cubicBezTo>
                    <a:pt x="430" y="13652"/>
                    <a:pt x="468" y="13671"/>
                    <a:pt x="495" y="13724"/>
                  </a:cubicBezTo>
                  <a:cubicBezTo>
                    <a:pt x="495" y="13848"/>
                    <a:pt x="431" y="13971"/>
                    <a:pt x="372" y="14095"/>
                  </a:cubicBezTo>
                  <a:cubicBezTo>
                    <a:pt x="307" y="14219"/>
                    <a:pt x="307" y="14342"/>
                    <a:pt x="431" y="14402"/>
                  </a:cubicBezTo>
                  <a:cubicBezTo>
                    <a:pt x="431" y="14466"/>
                    <a:pt x="431" y="14466"/>
                    <a:pt x="372" y="14466"/>
                  </a:cubicBezTo>
                  <a:cubicBezTo>
                    <a:pt x="431" y="14525"/>
                    <a:pt x="495" y="14649"/>
                    <a:pt x="554" y="14773"/>
                  </a:cubicBezTo>
                  <a:cubicBezTo>
                    <a:pt x="554" y="14837"/>
                    <a:pt x="619" y="14960"/>
                    <a:pt x="742" y="14960"/>
                  </a:cubicBezTo>
                  <a:cubicBezTo>
                    <a:pt x="619" y="15020"/>
                    <a:pt x="554" y="15084"/>
                    <a:pt x="554" y="15208"/>
                  </a:cubicBezTo>
                  <a:cubicBezTo>
                    <a:pt x="554" y="15267"/>
                    <a:pt x="619" y="15391"/>
                    <a:pt x="678" y="15455"/>
                  </a:cubicBezTo>
                  <a:cubicBezTo>
                    <a:pt x="742" y="15579"/>
                    <a:pt x="802" y="15638"/>
                    <a:pt x="802" y="15702"/>
                  </a:cubicBezTo>
                  <a:cubicBezTo>
                    <a:pt x="802" y="15826"/>
                    <a:pt x="742" y="15826"/>
                    <a:pt x="619" y="15885"/>
                  </a:cubicBezTo>
                  <a:cubicBezTo>
                    <a:pt x="678" y="16009"/>
                    <a:pt x="742" y="16133"/>
                    <a:pt x="802" y="16320"/>
                  </a:cubicBezTo>
                  <a:lnTo>
                    <a:pt x="742" y="16320"/>
                  </a:lnTo>
                  <a:cubicBezTo>
                    <a:pt x="802" y="16568"/>
                    <a:pt x="925" y="16627"/>
                    <a:pt x="1049" y="16691"/>
                  </a:cubicBezTo>
                  <a:cubicBezTo>
                    <a:pt x="1049" y="16751"/>
                    <a:pt x="990" y="16751"/>
                    <a:pt x="990" y="16751"/>
                  </a:cubicBezTo>
                  <a:cubicBezTo>
                    <a:pt x="990" y="16939"/>
                    <a:pt x="990" y="17062"/>
                    <a:pt x="1049" y="17122"/>
                  </a:cubicBezTo>
                  <a:cubicBezTo>
                    <a:pt x="1113" y="17245"/>
                    <a:pt x="1237" y="17310"/>
                    <a:pt x="1420" y="17433"/>
                  </a:cubicBezTo>
                  <a:lnTo>
                    <a:pt x="1237" y="17493"/>
                  </a:lnTo>
                  <a:cubicBezTo>
                    <a:pt x="1296" y="17557"/>
                    <a:pt x="1296" y="17680"/>
                    <a:pt x="1361" y="17863"/>
                  </a:cubicBezTo>
                  <a:cubicBezTo>
                    <a:pt x="1361" y="18051"/>
                    <a:pt x="1420" y="18299"/>
                    <a:pt x="1608" y="18422"/>
                  </a:cubicBezTo>
                  <a:lnTo>
                    <a:pt x="1484" y="18422"/>
                  </a:lnTo>
                  <a:cubicBezTo>
                    <a:pt x="1608" y="18482"/>
                    <a:pt x="1667" y="18605"/>
                    <a:pt x="1667" y="18729"/>
                  </a:cubicBezTo>
                  <a:cubicBezTo>
                    <a:pt x="1732" y="18853"/>
                    <a:pt x="1732" y="18976"/>
                    <a:pt x="1791" y="19100"/>
                  </a:cubicBezTo>
                  <a:cubicBezTo>
                    <a:pt x="1841" y="19293"/>
                    <a:pt x="1888" y="19450"/>
                    <a:pt x="2056" y="19450"/>
                  </a:cubicBezTo>
                  <a:cubicBezTo>
                    <a:pt x="2102" y="19450"/>
                    <a:pt x="2158" y="19438"/>
                    <a:pt x="2226" y="19411"/>
                  </a:cubicBezTo>
                  <a:cubicBezTo>
                    <a:pt x="2285" y="19471"/>
                    <a:pt x="2409" y="19535"/>
                    <a:pt x="2473" y="19594"/>
                  </a:cubicBezTo>
                  <a:cubicBezTo>
                    <a:pt x="2412" y="19441"/>
                    <a:pt x="2488" y="19426"/>
                    <a:pt x="2580" y="19426"/>
                  </a:cubicBezTo>
                  <a:cubicBezTo>
                    <a:pt x="2602" y="19426"/>
                    <a:pt x="2625" y="19427"/>
                    <a:pt x="2648" y="19427"/>
                  </a:cubicBezTo>
                  <a:cubicBezTo>
                    <a:pt x="2718" y="19427"/>
                    <a:pt x="2780" y="19419"/>
                    <a:pt x="2780" y="19347"/>
                  </a:cubicBezTo>
                  <a:lnTo>
                    <a:pt x="2780" y="19347"/>
                  </a:lnTo>
                  <a:cubicBezTo>
                    <a:pt x="2834" y="19401"/>
                    <a:pt x="2798" y="19623"/>
                    <a:pt x="2712" y="19623"/>
                  </a:cubicBezTo>
                  <a:cubicBezTo>
                    <a:pt x="2695" y="19623"/>
                    <a:pt x="2677" y="19615"/>
                    <a:pt x="2656" y="19594"/>
                  </a:cubicBezTo>
                  <a:lnTo>
                    <a:pt x="2721" y="19535"/>
                  </a:lnTo>
                  <a:lnTo>
                    <a:pt x="2721" y="19535"/>
                  </a:lnTo>
                  <a:cubicBezTo>
                    <a:pt x="2409" y="19659"/>
                    <a:pt x="2844" y="20030"/>
                    <a:pt x="2656" y="20089"/>
                  </a:cubicBezTo>
                  <a:cubicBezTo>
                    <a:pt x="2844" y="20400"/>
                    <a:pt x="3027" y="20771"/>
                    <a:pt x="3215" y="21078"/>
                  </a:cubicBezTo>
                  <a:cubicBezTo>
                    <a:pt x="3398" y="21390"/>
                    <a:pt x="3586" y="21696"/>
                    <a:pt x="3833" y="21943"/>
                  </a:cubicBezTo>
                  <a:lnTo>
                    <a:pt x="3957" y="21696"/>
                  </a:lnTo>
                  <a:cubicBezTo>
                    <a:pt x="4016" y="21760"/>
                    <a:pt x="4081" y="21884"/>
                    <a:pt x="4140" y="21943"/>
                  </a:cubicBezTo>
                  <a:cubicBezTo>
                    <a:pt x="4140" y="21982"/>
                    <a:pt x="4095" y="22043"/>
                    <a:pt x="4031" y="22043"/>
                  </a:cubicBezTo>
                  <a:cubicBezTo>
                    <a:pt x="3990" y="22043"/>
                    <a:pt x="3941" y="22018"/>
                    <a:pt x="3893" y="21943"/>
                  </a:cubicBezTo>
                  <a:lnTo>
                    <a:pt x="3893" y="21943"/>
                  </a:lnTo>
                  <a:cubicBezTo>
                    <a:pt x="3893" y="22062"/>
                    <a:pt x="4017" y="22106"/>
                    <a:pt x="4123" y="22106"/>
                  </a:cubicBezTo>
                  <a:cubicBezTo>
                    <a:pt x="4185" y="22106"/>
                    <a:pt x="4242" y="22091"/>
                    <a:pt x="4264" y="22067"/>
                  </a:cubicBezTo>
                  <a:lnTo>
                    <a:pt x="4264" y="22067"/>
                  </a:lnTo>
                  <a:cubicBezTo>
                    <a:pt x="4325" y="22223"/>
                    <a:pt x="4249" y="22254"/>
                    <a:pt x="4164" y="22254"/>
                  </a:cubicBezTo>
                  <a:cubicBezTo>
                    <a:pt x="4108" y="22254"/>
                    <a:pt x="4049" y="22240"/>
                    <a:pt x="4024" y="22240"/>
                  </a:cubicBezTo>
                  <a:cubicBezTo>
                    <a:pt x="4010" y="22240"/>
                    <a:pt x="4006" y="22244"/>
                    <a:pt x="4016" y="22255"/>
                  </a:cubicBezTo>
                  <a:lnTo>
                    <a:pt x="4140" y="22314"/>
                  </a:lnTo>
                  <a:cubicBezTo>
                    <a:pt x="4189" y="22314"/>
                    <a:pt x="4228" y="22305"/>
                    <a:pt x="4269" y="22305"/>
                  </a:cubicBezTo>
                  <a:cubicBezTo>
                    <a:pt x="4333" y="22305"/>
                    <a:pt x="4400" y="22327"/>
                    <a:pt x="4511" y="22438"/>
                  </a:cubicBezTo>
                  <a:cubicBezTo>
                    <a:pt x="4511" y="22562"/>
                    <a:pt x="4452" y="22562"/>
                    <a:pt x="4452" y="22626"/>
                  </a:cubicBezTo>
                  <a:lnTo>
                    <a:pt x="4511" y="22685"/>
                  </a:lnTo>
                  <a:lnTo>
                    <a:pt x="4699" y="22933"/>
                  </a:lnTo>
                  <a:lnTo>
                    <a:pt x="4758" y="22685"/>
                  </a:lnTo>
                  <a:cubicBezTo>
                    <a:pt x="4872" y="22685"/>
                    <a:pt x="4916" y="22754"/>
                    <a:pt x="4947" y="22754"/>
                  </a:cubicBezTo>
                  <a:cubicBezTo>
                    <a:pt x="4965" y="22754"/>
                    <a:pt x="4979" y="22730"/>
                    <a:pt x="4998" y="22656"/>
                  </a:cubicBezTo>
                  <a:lnTo>
                    <a:pt x="4998" y="22656"/>
                  </a:lnTo>
                  <a:cubicBezTo>
                    <a:pt x="4966" y="22836"/>
                    <a:pt x="5142" y="23066"/>
                    <a:pt x="5376" y="23244"/>
                  </a:cubicBezTo>
                  <a:lnTo>
                    <a:pt x="5624" y="23491"/>
                  </a:lnTo>
                  <a:cubicBezTo>
                    <a:pt x="5747" y="23551"/>
                    <a:pt x="5812" y="23615"/>
                    <a:pt x="5812" y="23674"/>
                  </a:cubicBezTo>
                  <a:cubicBezTo>
                    <a:pt x="6059" y="23674"/>
                    <a:pt x="6182" y="23798"/>
                    <a:pt x="6365" y="23922"/>
                  </a:cubicBezTo>
                  <a:cubicBezTo>
                    <a:pt x="6320" y="23876"/>
                    <a:pt x="6381" y="23757"/>
                    <a:pt x="6467" y="23757"/>
                  </a:cubicBezTo>
                  <a:cubicBezTo>
                    <a:pt x="6494" y="23757"/>
                    <a:pt x="6524" y="23769"/>
                    <a:pt x="6553" y="23798"/>
                  </a:cubicBezTo>
                  <a:cubicBezTo>
                    <a:pt x="6430" y="23986"/>
                    <a:pt x="6430" y="24045"/>
                    <a:pt x="6553" y="24169"/>
                  </a:cubicBezTo>
                  <a:cubicBezTo>
                    <a:pt x="6607" y="24227"/>
                    <a:pt x="6714" y="24335"/>
                    <a:pt x="6689" y="24491"/>
                  </a:cubicBezTo>
                  <a:lnTo>
                    <a:pt x="6689" y="24491"/>
                  </a:lnTo>
                  <a:cubicBezTo>
                    <a:pt x="6700" y="24474"/>
                    <a:pt x="6720" y="24467"/>
                    <a:pt x="6744" y="24467"/>
                  </a:cubicBezTo>
                  <a:cubicBezTo>
                    <a:pt x="6835" y="24467"/>
                    <a:pt x="6996" y="24560"/>
                    <a:pt x="7094" y="24560"/>
                  </a:cubicBezTo>
                  <a:cubicBezTo>
                    <a:pt x="7153" y="24560"/>
                    <a:pt x="7189" y="24526"/>
                    <a:pt x="7172" y="24416"/>
                  </a:cubicBezTo>
                  <a:lnTo>
                    <a:pt x="7172" y="24416"/>
                  </a:lnTo>
                  <a:cubicBezTo>
                    <a:pt x="7295" y="24540"/>
                    <a:pt x="7107" y="24540"/>
                    <a:pt x="7172" y="24728"/>
                  </a:cubicBezTo>
                  <a:cubicBezTo>
                    <a:pt x="7355" y="24787"/>
                    <a:pt x="7542" y="24911"/>
                    <a:pt x="7725" y="25034"/>
                  </a:cubicBezTo>
                  <a:cubicBezTo>
                    <a:pt x="7790" y="25099"/>
                    <a:pt x="7913" y="25222"/>
                    <a:pt x="8037" y="25282"/>
                  </a:cubicBezTo>
                  <a:cubicBezTo>
                    <a:pt x="8096" y="25346"/>
                    <a:pt x="8220" y="25405"/>
                    <a:pt x="8344" y="25470"/>
                  </a:cubicBezTo>
                  <a:cubicBezTo>
                    <a:pt x="8344" y="25405"/>
                    <a:pt x="8344" y="25282"/>
                    <a:pt x="8467" y="25222"/>
                  </a:cubicBezTo>
                  <a:cubicBezTo>
                    <a:pt x="8532" y="25405"/>
                    <a:pt x="8532" y="25529"/>
                    <a:pt x="8591" y="25653"/>
                  </a:cubicBezTo>
                  <a:cubicBezTo>
                    <a:pt x="8637" y="25653"/>
                    <a:pt x="8713" y="25497"/>
                    <a:pt x="8797" y="25497"/>
                  </a:cubicBezTo>
                  <a:cubicBezTo>
                    <a:pt x="8831" y="25497"/>
                    <a:pt x="8867" y="25522"/>
                    <a:pt x="8902" y="25593"/>
                  </a:cubicBezTo>
                  <a:cubicBezTo>
                    <a:pt x="8902" y="25529"/>
                    <a:pt x="8902" y="25470"/>
                    <a:pt x="8962" y="25470"/>
                  </a:cubicBezTo>
                  <a:cubicBezTo>
                    <a:pt x="9150" y="25653"/>
                    <a:pt x="9333" y="25776"/>
                    <a:pt x="9580" y="25840"/>
                  </a:cubicBezTo>
                  <a:cubicBezTo>
                    <a:pt x="9644" y="25840"/>
                    <a:pt x="9704" y="25900"/>
                    <a:pt x="9768" y="25900"/>
                  </a:cubicBezTo>
                  <a:lnTo>
                    <a:pt x="9892" y="25964"/>
                  </a:lnTo>
                  <a:cubicBezTo>
                    <a:pt x="10015" y="25964"/>
                    <a:pt x="10139" y="26023"/>
                    <a:pt x="10262" y="26088"/>
                  </a:cubicBezTo>
                  <a:cubicBezTo>
                    <a:pt x="10445" y="26147"/>
                    <a:pt x="10693" y="26211"/>
                    <a:pt x="10940" y="26335"/>
                  </a:cubicBezTo>
                  <a:lnTo>
                    <a:pt x="11311" y="26518"/>
                  </a:lnTo>
                  <a:cubicBezTo>
                    <a:pt x="11435" y="26582"/>
                    <a:pt x="11558" y="26706"/>
                    <a:pt x="11746" y="26765"/>
                  </a:cubicBezTo>
                  <a:cubicBezTo>
                    <a:pt x="11622" y="26706"/>
                    <a:pt x="11622" y="26642"/>
                    <a:pt x="11682" y="26642"/>
                  </a:cubicBezTo>
                  <a:lnTo>
                    <a:pt x="11805" y="26642"/>
                  </a:lnTo>
                  <a:cubicBezTo>
                    <a:pt x="11746" y="26582"/>
                    <a:pt x="11870" y="26518"/>
                    <a:pt x="11805" y="26394"/>
                  </a:cubicBezTo>
                  <a:lnTo>
                    <a:pt x="11805" y="26394"/>
                  </a:lnTo>
                  <a:cubicBezTo>
                    <a:pt x="11993" y="26518"/>
                    <a:pt x="12241" y="26518"/>
                    <a:pt x="12424" y="26518"/>
                  </a:cubicBezTo>
                  <a:cubicBezTo>
                    <a:pt x="12488" y="26394"/>
                    <a:pt x="12612" y="26335"/>
                    <a:pt x="12735" y="26271"/>
                  </a:cubicBezTo>
                  <a:cubicBezTo>
                    <a:pt x="12859" y="26211"/>
                    <a:pt x="12982" y="26088"/>
                    <a:pt x="12918" y="26023"/>
                  </a:cubicBezTo>
                  <a:cubicBezTo>
                    <a:pt x="12859" y="26023"/>
                    <a:pt x="12859" y="26088"/>
                    <a:pt x="12795" y="26147"/>
                  </a:cubicBezTo>
                  <a:cubicBezTo>
                    <a:pt x="12795" y="25964"/>
                    <a:pt x="12671" y="25900"/>
                    <a:pt x="12488" y="25840"/>
                  </a:cubicBezTo>
                  <a:cubicBezTo>
                    <a:pt x="12424" y="25776"/>
                    <a:pt x="12364" y="25776"/>
                    <a:pt x="12300" y="25717"/>
                  </a:cubicBezTo>
                  <a:cubicBezTo>
                    <a:pt x="12241" y="25653"/>
                    <a:pt x="12176" y="25593"/>
                    <a:pt x="12176" y="25529"/>
                  </a:cubicBezTo>
                  <a:cubicBezTo>
                    <a:pt x="12176" y="25593"/>
                    <a:pt x="12117" y="25593"/>
                    <a:pt x="12117" y="25593"/>
                  </a:cubicBezTo>
                  <a:cubicBezTo>
                    <a:pt x="12053" y="25593"/>
                    <a:pt x="11993" y="25529"/>
                    <a:pt x="11929" y="25529"/>
                  </a:cubicBezTo>
                  <a:cubicBezTo>
                    <a:pt x="11929" y="25470"/>
                    <a:pt x="11929" y="25470"/>
                    <a:pt x="11870" y="25470"/>
                  </a:cubicBezTo>
                  <a:cubicBezTo>
                    <a:pt x="11870" y="25405"/>
                    <a:pt x="11870" y="25405"/>
                    <a:pt x="11805" y="25405"/>
                  </a:cubicBezTo>
                  <a:cubicBezTo>
                    <a:pt x="11805" y="25405"/>
                    <a:pt x="11746" y="25405"/>
                    <a:pt x="11746" y="25470"/>
                  </a:cubicBezTo>
                  <a:cubicBezTo>
                    <a:pt x="11746" y="25470"/>
                    <a:pt x="11682" y="25470"/>
                    <a:pt x="11682" y="25529"/>
                  </a:cubicBezTo>
                  <a:cubicBezTo>
                    <a:pt x="11622" y="25470"/>
                    <a:pt x="11746" y="25405"/>
                    <a:pt x="11682" y="25346"/>
                  </a:cubicBezTo>
                  <a:lnTo>
                    <a:pt x="11682" y="25346"/>
                  </a:lnTo>
                  <a:cubicBezTo>
                    <a:pt x="11647" y="25418"/>
                    <a:pt x="11611" y="25448"/>
                    <a:pt x="11563" y="25448"/>
                  </a:cubicBezTo>
                  <a:cubicBezTo>
                    <a:pt x="11528" y="25448"/>
                    <a:pt x="11486" y="25432"/>
                    <a:pt x="11435" y="25405"/>
                  </a:cubicBezTo>
                  <a:lnTo>
                    <a:pt x="11435" y="25346"/>
                  </a:lnTo>
                  <a:cubicBezTo>
                    <a:pt x="11252" y="25346"/>
                    <a:pt x="11064" y="25222"/>
                    <a:pt x="10940" y="25158"/>
                  </a:cubicBezTo>
                  <a:cubicBezTo>
                    <a:pt x="10757" y="25034"/>
                    <a:pt x="10633" y="24911"/>
                    <a:pt x="10386" y="24728"/>
                  </a:cubicBezTo>
                  <a:lnTo>
                    <a:pt x="10386" y="24911"/>
                  </a:lnTo>
                  <a:cubicBezTo>
                    <a:pt x="10322" y="24911"/>
                    <a:pt x="10262" y="24851"/>
                    <a:pt x="10262" y="24851"/>
                  </a:cubicBezTo>
                  <a:cubicBezTo>
                    <a:pt x="10262" y="24787"/>
                    <a:pt x="10262" y="24787"/>
                    <a:pt x="10198" y="24728"/>
                  </a:cubicBezTo>
                  <a:lnTo>
                    <a:pt x="10198" y="24728"/>
                  </a:lnTo>
                  <a:cubicBezTo>
                    <a:pt x="10165" y="24797"/>
                    <a:pt x="10169" y="24827"/>
                    <a:pt x="10190" y="24851"/>
                  </a:cubicBezTo>
                  <a:lnTo>
                    <a:pt x="10190" y="24851"/>
                  </a:lnTo>
                  <a:cubicBezTo>
                    <a:pt x="10128" y="24846"/>
                    <a:pt x="10012" y="24784"/>
                    <a:pt x="9951" y="24728"/>
                  </a:cubicBezTo>
                  <a:cubicBezTo>
                    <a:pt x="9768" y="24663"/>
                    <a:pt x="9580" y="24604"/>
                    <a:pt x="9580" y="24416"/>
                  </a:cubicBezTo>
                  <a:cubicBezTo>
                    <a:pt x="9567" y="24410"/>
                    <a:pt x="9556" y="24407"/>
                    <a:pt x="9548" y="24407"/>
                  </a:cubicBezTo>
                  <a:cubicBezTo>
                    <a:pt x="9489" y="24407"/>
                    <a:pt x="9542" y="24551"/>
                    <a:pt x="9449" y="24551"/>
                  </a:cubicBezTo>
                  <a:cubicBezTo>
                    <a:pt x="9436" y="24551"/>
                    <a:pt x="9418" y="24547"/>
                    <a:pt x="9397" y="24540"/>
                  </a:cubicBezTo>
                  <a:lnTo>
                    <a:pt x="9397" y="24416"/>
                  </a:lnTo>
                  <a:lnTo>
                    <a:pt x="9333" y="24480"/>
                  </a:lnTo>
                  <a:cubicBezTo>
                    <a:pt x="9209" y="24416"/>
                    <a:pt x="9209" y="24293"/>
                    <a:pt x="9273" y="24233"/>
                  </a:cubicBezTo>
                  <a:lnTo>
                    <a:pt x="9397" y="24233"/>
                  </a:lnTo>
                  <a:cubicBezTo>
                    <a:pt x="9294" y="24076"/>
                    <a:pt x="9059" y="24095"/>
                    <a:pt x="8985" y="24068"/>
                  </a:cubicBezTo>
                  <a:lnTo>
                    <a:pt x="8985" y="24068"/>
                  </a:lnTo>
                  <a:lnTo>
                    <a:pt x="9085" y="24169"/>
                  </a:lnTo>
                  <a:cubicBezTo>
                    <a:pt x="8962" y="24169"/>
                    <a:pt x="8838" y="24110"/>
                    <a:pt x="8715" y="24045"/>
                  </a:cubicBezTo>
                  <a:cubicBezTo>
                    <a:pt x="8655" y="23986"/>
                    <a:pt x="8532" y="23922"/>
                    <a:pt x="8408" y="23862"/>
                  </a:cubicBezTo>
                  <a:cubicBezTo>
                    <a:pt x="8161" y="23739"/>
                    <a:pt x="7973" y="23615"/>
                    <a:pt x="7725" y="23615"/>
                  </a:cubicBezTo>
                  <a:lnTo>
                    <a:pt x="7666" y="23674"/>
                  </a:lnTo>
                  <a:cubicBezTo>
                    <a:pt x="7542" y="23674"/>
                    <a:pt x="7478" y="23615"/>
                    <a:pt x="7419" y="23551"/>
                  </a:cubicBezTo>
                  <a:cubicBezTo>
                    <a:pt x="7355" y="23491"/>
                    <a:pt x="7355" y="23368"/>
                    <a:pt x="7172" y="23303"/>
                  </a:cubicBezTo>
                  <a:cubicBezTo>
                    <a:pt x="7048" y="23303"/>
                    <a:pt x="6984" y="23303"/>
                    <a:pt x="6860" y="23180"/>
                  </a:cubicBezTo>
                  <a:cubicBezTo>
                    <a:pt x="7048" y="23180"/>
                    <a:pt x="6860" y="22933"/>
                    <a:pt x="6984" y="22933"/>
                  </a:cubicBezTo>
                  <a:cubicBezTo>
                    <a:pt x="6862" y="22933"/>
                    <a:pt x="6792" y="22906"/>
                    <a:pt x="6742" y="22906"/>
                  </a:cubicBezTo>
                  <a:cubicBezTo>
                    <a:pt x="6717" y="22906"/>
                    <a:pt x="6697" y="22913"/>
                    <a:pt x="6677" y="22933"/>
                  </a:cubicBezTo>
                  <a:cubicBezTo>
                    <a:pt x="6677" y="22933"/>
                    <a:pt x="6613" y="22997"/>
                    <a:pt x="6430" y="22997"/>
                  </a:cubicBezTo>
                  <a:lnTo>
                    <a:pt x="6430" y="22873"/>
                  </a:lnTo>
                  <a:cubicBezTo>
                    <a:pt x="6368" y="22903"/>
                    <a:pt x="6321" y="22918"/>
                    <a:pt x="6274" y="22918"/>
                  </a:cubicBezTo>
                  <a:cubicBezTo>
                    <a:pt x="6227" y="22918"/>
                    <a:pt x="6180" y="22903"/>
                    <a:pt x="6118" y="22873"/>
                  </a:cubicBezTo>
                  <a:cubicBezTo>
                    <a:pt x="6306" y="22873"/>
                    <a:pt x="6118" y="22626"/>
                    <a:pt x="6365" y="22626"/>
                  </a:cubicBezTo>
                  <a:cubicBezTo>
                    <a:pt x="6306" y="22379"/>
                    <a:pt x="6118" y="22314"/>
                    <a:pt x="5995" y="22314"/>
                  </a:cubicBezTo>
                  <a:cubicBezTo>
                    <a:pt x="5871" y="22255"/>
                    <a:pt x="5812" y="22191"/>
                    <a:pt x="5871" y="22008"/>
                  </a:cubicBezTo>
                  <a:lnTo>
                    <a:pt x="5871" y="22008"/>
                  </a:lnTo>
                  <a:cubicBezTo>
                    <a:pt x="5500" y="22131"/>
                    <a:pt x="5995" y="22379"/>
                    <a:pt x="5871" y="22379"/>
                  </a:cubicBezTo>
                  <a:cubicBezTo>
                    <a:pt x="5871" y="22425"/>
                    <a:pt x="5827" y="22445"/>
                    <a:pt x="5769" y="22445"/>
                  </a:cubicBezTo>
                  <a:cubicBezTo>
                    <a:pt x="5674" y="22445"/>
                    <a:pt x="5540" y="22391"/>
                    <a:pt x="5500" y="22314"/>
                  </a:cubicBezTo>
                  <a:cubicBezTo>
                    <a:pt x="5382" y="22258"/>
                    <a:pt x="5604" y="21915"/>
                    <a:pt x="5461" y="21669"/>
                  </a:cubicBezTo>
                  <a:lnTo>
                    <a:pt x="5461" y="21669"/>
                  </a:lnTo>
                  <a:cubicBezTo>
                    <a:pt x="5470" y="21672"/>
                    <a:pt x="5482" y="21679"/>
                    <a:pt x="5500" y="21696"/>
                  </a:cubicBezTo>
                  <a:cubicBezTo>
                    <a:pt x="5441" y="21513"/>
                    <a:pt x="5253" y="21573"/>
                    <a:pt x="5253" y="21390"/>
                  </a:cubicBezTo>
                  <a:cubicBezTo>
                    <a:pt x="5216" y="21398"/>
                    <a:pt x="5188" y="21402"/>
                    <a:pt x="5165" y="21402"/>
                  </a:cubicBezTo>
                  <a:cubicBezTo>
                    <a:pt x="5074" y="21402"/>
                    <a:pt x="5074" y="21346"/>
                    <a:pt x="5014" y="21346"/>
                  </a:cubicBezTo>
                  <a:cubicBezTo>
                    <a:pt x="4987" y="21346"/>
                    <a:pt x="4947" y="21357"/>
                    <a:pt x="4882" y="21390"/>
                  </a:cubicBezTo>
                  <a:cubicBezTo>
                    <a:pt x="5005" y="21449"/>
                    <a:pt x="5070" y="21513"/>
                    <a:pt x="5129" y="21573"/>
                  </a:cubicBezTo>
                  <a:cubicBezTo>
                    <a:pt x="5099" y="21543"/>
                    <a:pt x="5054" y="21543"/>
                    <a:pt x="5000" y="21543"/>
                  </a:cubicBezTo>
                  <a:cubicBezTo>
                    <a:pt x="4946" y="21543"/>
                    <a:pt x="4884" y="21543"/>
                    <a:pt x="4822" y="21513"/>
                  </a:cubicBezTo>
                  <a:cubicBezTo>
                    <a:pt x="4699" y="21513"/>
                    <a:pt x="4575" y="21449"/>
                    <a:pt x="4575" y="21266"/>
                  </a:cubicBezTo>
                  <a:lnTo>
                    <a:pt x="4822" y="21266"/>
                  </a:lnTo>
                  <a:cubicBezTo>
                    <a:pt x="4822" y="21202"/>
                    <a:pt x="4635" y="21202"/>
                    <a:pt x="4635" y="21078"/>
                  </a:cubicBezTo>
                  <a:cubicBezTo>
                    <a:pt x="4670" y="21061"/>
                    <a:pt x="4701" y="21054"/>
                    <a:pt x="4730" y="21054"/>
                  </a:cubicBezTo>
                  <a:cubicBezTo>
                    <a:pt x="4800" y="21054"/>
                    <a:pt x="4858" y="21097"/>
                    <a:pt x="4946" y="21142"/>
                  </a:cubicBezTo>
                  <a:cubicBezTo>
                    <a:pt x="5005" y="21202"/>
                    <a:pt x="5070" y="21325"/>
                    <a:pt x="5193" y="21325"/>
                  </a:cubicBezTo>
                  <a:cubicBezTo>
                    <a:pt x="5253" y="21202"/>
                    <a:pt x="4822" y="21202"/>
                    <a:pt x="5129" y="21078"/>
                  </a:cubicBezTo>
                  <a:lnTo>
                    <a:pt x="5129" y="21078"/>
                  </a:lnTo>
                  <a:cubicBezTo>
                    <a:pt x="5075" y="21097"/>
                    <a:pt x="5031" y="21105"/>
                    <a:pt x="4997" y="21105"/>
                  </a:cubicBezTo>
                  <a:cubicBezTo>
                    <a:pt x="4914" y="21105"/>
                    <a:pt x="4882" y="21060"/>
                    <a:pt x="4882" y="21019"/>
                  </a:cubicBezTo>
                  <a:cubicBezTo>
                    <a:pt x="4822" y="20895"/>
                    <a:pt x="4758" y="20831"/>
                    <a:pt x="4575" y="20831"/>
                  </a:cubicBezTo>
                  <a:lnTo>
                    <a:pt x="4758" y="20707"/>
                  </a:lnTo>
                  <a:cubicBezTo>
                    <a:pt x="4699" y="20707"/>
                    <a:pt x="4575" y="20707"/>
                    <a:pt x="4575" y="20648"/>
                  </a:cubicBezTo>
                  <a:lnTo>
                    <a:pt x="4758" y="20648"/>
                  </a:lnTo>
                  <a:cubicBezTo>
                    <a:pt x="4511" y="20583"/>
                    <a:pt x="4699" y="20277"/>
                    <a:pt x="4511" y="20213"/>
                  </a:cubicBezTo>
                  <a:lnTo>
                    <a:pt x="4511" y="20213"/>
                  </a:lnTo>
                  <a:cubicBezTo>
                    <a:pt x="4758" y="20460"/>
                    <a:pt x="4387" y="20400"/>
                    <a:pt x="4387" y="20583"/>
                  </a:cubicBezTo>
                  <a:cubicBezTo>
                    <a:pt x="4204" y="20460"/>
                    <a:pt x="4264" y="20336"/>
                    <a:pt x="4264" y="20213"/>
                  </a:cubicBezTo>
                  <a:cubicBezTo>
                    <a:pt x="4319" y="20106"/>
                    <a:pt x="4370" y="20000"/>
                    <a:pt x="4306" y="19857"/>
                  </a:cubicBezTo>
                  <a:lnTo>
                    <a:pt x="4306" y="19857"/>
                  </a:lnTo>
                  <a:cubicBezTo>
                    <a:pt x="4310" y="19911"/>
                    <a:pt x="4291" y="19976"/>
                    <a:pt x="4242" y="19976"/>
                  </a:cubicBezTo>
                  <a:cubicBezTo>
                    <a:pt x="4231" y="19976"/>
                    <a:pt x="4218" y="19973"/>
                    <a:pt x="4204" y="19965"/>
                  </a:cubicBezTo>
                  <a:cubicBezTo>
                    <a:pt x="4140" y="19906"/>
                    <a:pt x="4140" y="19782"/>
                    <a:pt x="4140" y="19659"/>
                  </a:cubicBezTo>
                  <a:cubicBezTo>
                    <a:pt x="4093" y="19595"/>
                    <a:pt x="4066" y="19573"/>
                    <a:pt x="4049" y="19573"/>
                  </a:cubicBezTo>
                  <a:cubicBezTo>
                    <a:pt x="4005" y="19573"/>
                    <a:pt x="4026" y="19726"/>
                    <a:pt x="3933" y="19726"/>
                  </a:cubicBezTo>
                  <a:cubicBezTo>
                    <a:pt x="3921" y="19726"/>
                    <a:pt x="3908" y="19723"/>
                    <a:pt x="3893" y="19718"/>
                  </a:cubicBezTo>
                  <a:cubicBezTo>
                    <a:pt x="3955" y="19627"/>
                    <a:pt x="3924" y="19612"/>
                    <a:pt x="3862" y="19612"/>
                  </a:cubicBezTo>
                  <a:cubicBezTo>
                    <a:pt x="3832" y="19612"/>
                    <a:pt x="3795" y="19615"/>
                    <a:pt x="3758" y="19615"/>
                  </a:cubicBezTo>
                  <a:cubicBezTo>
                    <a:pt x="3718" y="19615"/>
                    <a:pt x="3678" y="19611"/>
                    <a:pt x="3645" y="19594"/>
                  </a:cubicBezTo>
                  <a:lnTo>
                    <a:pt x="3769" y="19471"/>
                  </a:lnTo>
                  <a:cubicBezTo>
                    <a:pt x="3731" y="19355"/>
                    <a:pt x="3680" y="19324"/>
                    <a:pt x="3627" y="19324"/>
                  </a:cubicBezTo>
                  <a:cubicBezTo>
                    <a:pt x="3563" y="19324"/>
                    <a:pt x="3495" y="19370"/>
                    <a:pt x="3439" y="19370"/>
                  </a:cubicBezTo>
                  <a:cubicBezTo>
                    <a:pt x="3394" y="19370"/>
                    <a:pt x="3357" y="19339"/>
                    <a:pt x="3339" y="19223"/>
                  </a:cubicBezTo>
                  <a:lnTo>
                    <a:pt x="3586" y="19223"/>
                  </a:lnTo>
                  <a:lnTo>
                    <a:pt x="3462" y="19100"/>
                  </a:lnTo>
                  <a:lnTo>
                    <a:pt x="3645" y="19040"/>
                  </a:lnTo>
                  <a:cubicBezTo>
                    <a:pt x="3398" y="18976"/>
                    <a:pt x="3398" y="18917"/>
                    <a:pt x="3398" y="18729"/>
                  </a:cubicBezTo>
                  <a:cubicBezTo>
                    <a:pt x="3336" y="18761"/>
                    <a:pt x="3260" y="18792"/>
                    <a:pt x="3190" y="18792"/>
                  </a:cubicBezTo>
                  <a:cubicBezTo>
                    <a:pt x="3121" y="18792"/>
                    <a:pt x="3059" y="18761"/>
                    <a:pt x="3027" y="18670"/>
                  </a:cubicBezTo>
                  <a:cubicBezTo>
                    <a:pt x="3027" y="18546"/>
                    <a:pt x="3151" y="18670"/>
                    <a:pt x="3027" y="18482"/>
                  </a:cubicBezTo>
                  <a:cubicBezTo>
                    <a:pt x="3151" y="18482"/>
                    <a:pt x="3275" y="18482"/>
                    <a:pt x="3215" y="18605"/>
                  </a:cubicBezTo>
                  <a:lnTo>
                    <a:pt x="3398" y="18605"/>
                  </a:lnTo>
                  <a:cubicBezTo>
                    <a:pt x="3398" y="18422"/>
                    <a:pt x="3275" y="18358"/>
                    <a:pt x="3215" y="18234"/>
                  </a:cubicBezTo>
                  <a:lnTo>
                    <a:pt x="3215" y="18358"/>
                  </a:lnTo>
                  <a:lnTo>
                    <a:pt x="2844" y="18175"/>
                  </a:lnTo>
                  <a:cubicBezTo>
                    <a:pt x="2904" y="18111"/>
                    <a:pt x="2968" y="18111"/>
                    <a:pt x="3027" y="18111"/>
                  </a:cubicBezTo>
                  <a:cubicBezTo>
                    <a:pt x="2968" y="18051"/>
                    <a:pt x="2904" y="18051"/>
                    <a:pt x="2844" y="17987"/>
                  </a:cubicBezTo>
                  <a:cubicBezTo>
                    <a:pt x="2916" y="17953"/>
                    <a:pt x="2988" y="17916"/>
                    <a:pt x="3060" y="17916"/>
                  </a:cubicBezTo>
                  <a:cubicBezTo>
                    <a:pt x="3094" y="17916"/>
                    <a:pt x="3128" y="17925"/>
                    <a:pt x="3162" y="17945"/>
                  </a:cubicBezTo>
                  <a:lnTo>
                    <a:pt x="3162" y="17945"/>
                  </a:lnTo>
                  <a:lnTo>
                    <a:pt x="2904" y="17740"/>
                  </a:lnTo>
                  <a:cubicBezTo>
                    <a:pt x="2968" y="17740"/>
                    <a:pt x="3027" y="17557"/>
                    <a:pt x="3092" y="17557"/>
                  </a:cubicBezTo>
                  <a:lnTo>
                    <a:pt x="2844" y="17310"/>
                  </a:lnTo>
                  <a:cubicBezTo>
                    <a:pt x="2780" y="17245"/>
                    <a:pt x="2656" y="17186"/>
                    <a:pt x="2656" y="17062"/>
                  </a:cubicBezTo>
                  <a:cubicBezTo>
                    <a:pt x="2656" y="17062"/>
                    <a:pt x="2597" y="16998"/>
                    <a:pt x="2533" y="16998"/>
                  </a:cubicBezTo>
                  <a:lnTo>
                    <a:pt x="2533" y="16691"/>
                  </a:lnTo>
                  <a:cubicBezTo>
                    <a:pt x="2533" y="16568"/>
                    <a:pt x="2473" y="16444"/>
                    <a:pt x="2350" y="16380"/>
                  </a:cubicBezTo>
                  <a:lnTo>
                    <a:pt x="2533" y="16197"/>
                  </a:lnTo>
                  <a:cubicBezTo>
                    <a:pt x="2507" y="16144"/>
                    <a:pt x="2481" y="16125"/>
                    <a:pt x="2455" y="16125"/>
                  </a:cubicBezTo>
                  <a:cubicBezTo>
                    <a:pt x="2419" y="16125"/>
                    <a:pt x="2384" y="16160"/>
                    <a:pt x="2350" y="16197"/>
                  </a:cubicBezTo>
                  <a:cubicBezTo>
                    <a:pt x="2318" y="16226"/>
                    <a:pt x="2287" y="16257"/>
                    <a:pt x="2248" y="16257"/>
                  </a:cubicBezTo>
                  <a:cubicBezTo>
                    <a:pt x="2210" y="16257"/>
                    <a:pt x="2164" y="16226"/>
                    <a:pt x="2102" y="16133"/>
                  </a:cubicBezTo>
                  <a:cubicBezTo>
                    <a:pt x="1979" y="15950"/>
                    <a:pt x="2285" y="16009"/>
                    <a:pt x="2350" y="15885"/>
                  </a:cubicBezTo>
                  <a:cubicBezTo>
                    <a:pt x="2226" y="15885"/>
                    <a:pt x="2162" y="15826"/>
                    <a:pt x="2102" y="15762"/>
                  </a:cubicBezTo>
                  <a:cubicBezTo>
                    <a:pt x="1979" y="15702"/>
                    <a:pt x="1979" y="15579"/>
                    <a:pt x="2038" y="15455"/>
                  </a:cubicBezTo>
                  <a:lnTo>
                    <a:pt x="2038" y="15455"/>
                  </a:lnTo>
                  <a:cubicBezTo>
                    <a:pt x="2102" y="15514"/>
                    <a:pt x="2038" y="15579"/>
                    <a:pt x="2102" y="15638"/>
                  </a:cubicBezTo>
                  <a:lnTo>
                    <a:pt x="2162" y="15455"/>
                  </a:lnTo>
                  <a:cubicBezTo>
                    <a:pt x="2358" y="15533"/>
                    <a:pt x="2405" y="15611"/>
                    <a:pt x="2444" y="15611"/>
                  </a:cubicBezTo>
                  <a:cubicBezTo>
                    <a:pt x="2467" y="15611"/>
                    <a:pt x="2487" y="15584"/>
                    <a:pt x="2533" y="15514"/>
                  </a:cubicBezTo>
                  <a:lnTo>
                    <a:pt x="2533" y="15514"/>
                  </a:lnTo>
                  <a:cubicBezTo>
                    <a:pt x="2491" y="15536"/>
                    <a:pt x="2457" y="15543"/>
                    <a:pt x="2430" y="15543"/>
                  </a:cubicBezTo>
                  <a:cubicBezTo>
                    <a:pt x="2376" y="15543"/>
                    <a:pt x="2350" y="15514"/>
                    <a:pt x="2350" y="15514"/>
                  </a:cubicBezTo>
                  <a:cubicBezTo>
                    <a:pt x="2285" y="15455"/>
                    <a:pt x="2285" y="15455"/>
                    <a:pt x="2285" y="15391"/>
                  </a:cubicBezTo>
                  <a:cubicBezTo>
                    <a:pt x="2285" y="15391"/>
                    <a:pt x="2226" y="15331"/>
                    <a:pt x="2226" y="15267"/>
                  </a:cubicBezTo>
                  <a:cubicBezTo>
                    <a:pt x="2226" y="15143"/>
                    <a:pt x="2162" y="15020"/>
                    <a:pt x="1914" y="15020"/>
                  </a:cubicBezTo>
                  <a:cubicBezTo>
                    <a:pt x="1979" y="14960"/>
                    <a:pt x="1979" y="14960"/>
                    <a:pt x="1979" y="14896"/>
                  </a:cubicBezTo>
                  <a:cubicBezTo>
                    <a:pt x="1979" y="14960"/>
                    <a:pt x="2038" y="14960"/>
                    <a:pt x="2038" y="14960"/>
                  </a:cubicBezTo>
                  <a:cubicBezTo>
                    <a:pt x="2226" y="14713"/>
                    <a:pt x="1667" y="14837"/>
                    <a:pt x="1732" y="14590"/>
                  </a:cubicBezTo>
                  <a:cubicBezTo>
                    <a:pt x="1732" y="14499"/>
                    <a:pt x="1763" y="14441"/>
                    <a:pt x="1805" y="14441"/>
                  </a:cubicBezTo>
                  <a:cubicBezTo>
                    <a:pt x="1821" y="14441"/>
                    <a:pt x="1838" y="14449"/>
                    <a:pt x="1855" y="14466"/>
                  </a:cubicBezTo>
                  <a:lnTo>
                    <a:pt x="1732" y="14278"/>
                  </a:lnTo>
                  <a:cubicBezTo>
                    <a:pt x="1732" y="14248"/>
                    <a:pt x="1746" y="14233"/>
                    <a:pt x="1761" y="14233"/>
                  </a:cubicBezTo>
                  <a:cubicBezTo>
                    <a:pt x="1776" y="14233"/>
                    <a:pt x="1791" y="14248"/>
                    <a:pt x="1791" y="14278"/>
                  </a:cubicBezTo>
                  <a:cubicBezTo>
                    <a:pt x="1791" y="14154"/>
                    <a:pt x="1791" y="14095"/>
                    <a:pt x="1732" y="13971"/>
                  </a:cubicBezTo>
                  <a:lnTo>
                    <a:pt x="1791" y="13971"/>
                  </a:lnTo>
                  <a:cubicBezTo>
                    <a:pt x="1732" y="13907"/>
                    <a:pt x="1608" y="13848"/>
                    <a:pt x="1544" y="13783"/>
                  </a:cubicBezTo>
                  <a:cubicBezTo>
                    <a:pt x="1557" y="13771"/>
                    <a:pt x="1567" y="13767"/>
                    <a:pt x="1576" y="13767"/>
                  </a:cubicBezTo>
                  <a:cubicBezTo>
                    <a:pt x="1601" y="13767"/>
                    <a:pt x="1613" y="13803"/>
                    <a:pt x="1636" y="13803"/>
                  </a:cubicBezTo>
                  <a:cubicBezTo>
                    <a:pt x="1644" y="13803"/>
                    <a:pt x="1654" y="13797"/>
                    <a:pt x="1667" y="13783"/>
                  </a:cubicBezTo>
                  <a:cubicBezTo>
                    <a:pt x="1608" y="13724"/>
                    <a:pt x="1544" y="13660"/>
                    <a:pt x="1544" y="13600"/>
                  </a:cubicBezTo>
                  <a:cubicBezTo>
                    <a:pt x="1608" y="13600"/>
                    <a:pt x="1667" y="13600"/>
                    <a:pt x="1667" y="13660"/>
                  </a:cubicBezTo>
                  <a:cubicBezTo>
                    <a:pt x="1732" y="13724"/>
                    <a:pt x="1732" y="13783"/>
                    <a:pt x="1732" y="13848"/>
                  </a:cubicBezTo>
                  <a:cubicBezTo>
                    <a:pt x="1979" y="13724"/>
                    <a:pt x="1979" y="13724"/>
                    <a:pt x="1914" y="13660"/>
                  </a:cubicBezTo>
                  <a:cubicBezTo>
                    <a:pt x="1855" y="13600"/>
                    <a:pt x="1791" y="13477"/>
                    <a:pt x="1914" y="13353"/>
                  </a:cubicBezTo>
                  <a:lnTo>
                    <a:pt x="1979" y="13477"/>
                  </a:lnTo>
                  <a:cubicBezTo>
                    <a:pt x="2102" y="13477"/>
                    <a:pt x="2162" y="13413"/>
                    <a:pt x="2162" y="13353"/>
                  </a:cubicBezTo>
                  <a:cubicBezTo>
                    <a:pt x="2226" y="13289"/>
                    <a:pt x="2226" y="13230"/>
                    <a:pt x="2350" y="13106"/>
                  </a:cubicBezTo>
                  <a:lnTo>
                    <a:pt x="2350" y="13106"/>
                  </a:lnTo>
                  <a:cubicBezTo>
                    <a:pt x="2285" y="13165"/>
                    <a:pt x="2162" y="13230"/>
                    <a:pt x="2038" y="13289"/>
                  </a:cubicBezTo>
                  <a:cubicBezTo>
                    <a:pt x="2013" y="13316"/>
                    <a:pt x="1977" y="13331"/>
                    <a:pt x="1939" y="13331"/>
                  </a:cubicBezTo>
                  <a:cubicBezTo>
                    <a:pt x="1886" y="13331"/>
                    <a:pt x="1828" y="13301"/>
                    <a:pt x="1791" y="13230"/>
                  </a:cubicBezTo>
                  <a:lnTo>
                    <a:pt x="1791" y="13230"/>
                  </a:lnTo>
                  <a:cubicBezTo>
                    <a:pt x="1791" y="13289"/>
                    <a:pt x="1914" y="13413"/>
                    <a:pt x="1791" y="13413"/>
                  </a:cubicBezTo>
                  <a:cubicBezTo>
                    <a:pt x="1608" y="13353"/>
                    <a:pt x="1732" y="13353"/>
                    <a:pt x="1791" y="13230"/>
                  </a:cubicBezTo>
                  <a:cubicBezTo>
                    <a:pt x="1791" y="13230"/>
                    <a:pt x="1855" y="13165"/>
                    <a:pt x="1791" y="13042"/>
                  </a:cubicBezTo>
                  <a:cubicBezTo>
                    <a:pt x="1914" y="13042"/>
                    <a:pt x="1914" y="12918"/>
                    <a:pt x="1914" y="12794"/>
                  </a:cubicBezTo>
                  <a:lnTo>
                    <a:pt x="2102" y="12859"/>
                  </a:lnTo>
                  <a:cubicBezTo>
                    <a:pt x="2038" y="12735"/>
                    <a:pt x="1979" y="12735"/>
                    <a:pt x="1855" y="12611"/>
                  </a:cubicBezTo>
                  <a:cubicBezTo>
                    <a:pt x="1914" y="12488"/>
                    <a:pt x="2102" y="12488"/>
                    <a:pt x="2226" y="12488"/>
                  </a:cubicBezTo>
                  <a:cubicBezTo>
                    <a:pt x="2285" y="12364"/>
                    <a:pt x="2226" y="12364"/>
                    <a:pt x="2102" y="12364"/>
                  </a:cubicBezTo>
                  <a:cubicBezTo>
                    <a:pt x="2076" y="12388"/>
                    <a:pt x="2051" y="12403"/>
                    <a:pt x="2030" y="12403"/>
                  </a:cubicBezTo>
                  <a:cubicBezTo>
                    <a:pt x="2000" y="12403"/>
                    <a:pt x="1979" y="12373"/>
                    <a:pt x="1979" y="12300"/>
                  </a:cubicBezTo>
                  <a:cubicBezTo>
                    <a:pt x="2038" y="12176"/>
                    <a:pt x="2038" y="12117"/>
                    <a:pt x="2038" y="11993"/>
                  </a:cubicBezTo>
                  <a:cubicBezTo>
                    <a:pt x="2038" y="11929"/>
                    <a:pt x="1979" y="11805"/>
                    <a:pt x="1979" y="11682"/>
                  </a:cubicBezTo>
                  <a:cubicBezTo>
                    <a:pt x="1994" y="11650"/>
                    <a:pt x="2010" y="11638"/>
                    <a:pt x="2026" y="11638"/>
                  </a:cubicBezTo>
                  <a:cubicBezTo>
                    <a:pt x="2062" y="11638"/>
                    <a:pt x="2098" y="11695"/>
                    <a:pt x="2134" y="11695"/>
                  </a:cubicBezTo>
                  <a:cubicBezTo>
                    <a:pt x="2143" y="11695"/>
                    <a:pt x="2153" y="11692"/>
                    <a:pt x="2162" y="11682"/>
                  </a:cubicBezTo>
                  <a:lnTo>
                    <a:pt x="2038" y="11558"/>
                  </a:lnTo>
                  <a:cubicBezTo>
                    <a:pt x="2038" y="11538"/>
                    <a:pt x="2045" y="11532"/>
                    <a:pt x="2055" y="11532"/>
                  </a:cubicBezTo>
                  <a:cubicBezTo>
                    <a:pt x="2074" y="11532"/>
                    <a:pt x="2102" y="11558"/>
                    <a:pt x="2102" y="11558"/>
                  </a:cubicBezTo>
                  <a:cubicBezTo>
                    <a:pt x="2102" y="11434"/>
                    <a:pt x="1914" y="11499"/>
                    <a:pt x="1914" y="11311"/>
                  </a:cubicBezTo>
                  <a:cubicBezTo>
                    <a:pt x="1791" y="11251"/>
                    <a:pt x="1914" y="11187"/>
                    <a:pt x="2038" y="11128"/>
                  </a:cubicBezTo>
                  <a:cubicBezTo>
                    <a:pt x="2102" y="11004"/>
                    <a:pt x="2226" y="10940"/>
                    <a:pt x="2162" y="10757"/>
                  </a:cubicBezTo>
                  <a:cubicBezTo>
                    <a:pt x="2226" y="10757"/>
                    <a:pt x="2285" y="10880"/>
                    <a:pt x="2350" y="10880"/>
                  </a:cubicBezTo>
                  <a:cubicBezTo>
                    <a:pt x="2285" y="10510"/>
                    <a:pt x="2285" y="10569"/>
                    <a:pt x="2162" y="10262"/>
                  </a:cubicBezTo>
                  <a:lnTo>
                    <a:pt x="2409" y="10139"/>
                  </a:lnTo>
                  <a:lnTo>
                    <a:pt x="2409" y="10139"/>
                  </a:lnTo>
                  <a:cubicBezTo>
                    <a:pt x="2384" y="10145"/>
                    <a:pt x="2361" y="10148"/>
                    <a:pt x="2339" y="10148"/>
                  </a:cubicBezTo>
                  <a:cubicBezTo>
                    <a:pt x="2150" y="10148"/>
                    <a:pt x="2096" y="9925"/>
                    <a:pt x="2038" y="9703"/>
                  </a:cubicBezTo>
                  <a:lnTo>
                    <a:pt x="2038" y="9703"/>
                  </a:lnTo>
                  <a:cubicBezTo>
                    <a:pt x="2162" y="9827"/>
                    <a:pt x="2285" y="9951"/>
                    <a:pt x="2409" y="10015"/>
                  </a:cubicBezTo>
                  <a:cubicBezTo>
                    <a:pt x="2350" y="9951"/>
                    <a:pt x="2350" y="9951"/>
                    <a:pt x="2350" y="9891"/>
                  </a:cubicBezTo>
                  <a:lnTo>
                    <a:pt x="2350" y="9891"/>
                  </a:lnTo>
                  <a:cubicBezTo>
                    <a:pt x="2409" y="9951"/>
                    <a:pt x="2409" y="9951"/>
                    <a:pt x="2473" y="9951"/>
                  </a:cubicBezTo>
                  <a:cubicBezTo>
                    <a:pt x="2473" y="9951"/>
                    <a:pt x="2409" y="9891"/>
                    <a:pt x="2409" y="9827"/>
                  </a:cubicBezTo>
                  <a:lnTo>
                    <a:pt x="2409" y="9827"/>
                  </a:lnTo>
                  <a:lnTo>
                    <a:pt x="2656" y="9891"/>
                  </a:lnTo>
                  <a:lnTo>
                    <a:pt x="2597" y="9827"/>
                  </a:lnTo>
                  <a:lnTo>
                    <a:pt x="2844" y="9580"/>
                  </a:lnTo>
                  <a:cubicBezTo>
                    <a:pt x="2780" y="9273"/>
                    <a:pt x="2533" y="8902"/>
                    <a:pt x="2656" y="8467"/>
                  </a:cubicBezTo>
                  <a:lnTo>
                    <a:pt x="2656" y="8467"/>
                  </a:lnTo>
                  <a:cubicBezTo>
                    <a:pt x="2780" y="8655"/>
                    <a:pt x="2904" y="8655"/>
                    <a:pt x="3092" y="8714"/>
                  </a:cubicBezTo>
                  <a:cubicBezTo>
                    <a:pt x="2844" y="8714"/>
                    <a:pt x="3027" y="9085"/>
                    <a:pt x="2844" y="9209"/>
                  </a:cubicBezTo>
                  <a:cubicBezTo>
                    <a:pt x="2880" y="9192"/>
                    <a:pt x="2911" y="9184"/>
                    <a:pt x="2936" y="9184"/>
                  </a:cubicBezTo>
                  <a:cubicBezTo>
                    <a:pt x="2997" y="9184"/>
                    <a:pt x="3027" y="9228"/>
                    <a:pt x="3027" y="9273"/>
                  </a:cubicBezTo>
                  <a:lnTo>
                    <a:pt x="3027" y="8838"/>
                  </a:lnTo>
                  <a:cubicBezTo>
                    <a:pt x="3083" y="8857"/>
                    <a:pt x="3122" y="8865"/>
                    <a:pt x="3151" y="8865"/>
                  </a:cubicBezTo>
                  <a:cubicBezTo>
                    <a:pt x="3220" y="8865"/>
                    <a:pt x="3233" y="8820"/>
                    <a:pt x="3275" y="8779"/>
                  </a:cubicBezTo>
                  <a:cubicBezTo>
                    <a:pt x="3151" y="8714"/>
                    <a:pt x="3151" y="8655"/>
                    <a:pt x="3151" y="8531"/>
                  </a:cubicBezTo>
                  <a:cubicBezTo>
                    <a:pt x="3151" y="8408"/>
                    <a:pt x="3275" y="8343"/>
                    <a:pt x="3215" y="8220"/>
                  </a:cubicBezTo>
                  <a:lnTo>
                    <a:pt x="3215" y="8220"/>
                  </a:lnTo>
                  <a:cubicBezTo>
                    <a:pt x="3339" y="8284"/>
                    <a:pt x="3398" y="8343"/>
                    <a:pt x="3275" y="8531"/>
                  </a:cubicBezTo>
                  <a:cubicBezTo>
                    <a:pt x="3642" y="8468"/>
                    <a:pt x="3101" y="8103"/>
                    <a:pt x="3390" y="8038"/>
                  </a:cubicBezTo>
                  <a:lnTo>
                    <a:pt x="3390" y="8038"/>
                  </a:lnTo>
                  <a:cubicBezTo>
                    <a:pt x="3403" y="7956"/>
                    <a:pt x="3505" y="7872"/>
                    <a:pt x="3579" y="7872"/>
                  </a:cubicBezTo>
                  <a:cubicBezTo>
                    <a:pt x="3603" y="7872"/>
                    <a:pt x="3624" y="7881"/>
                    <a:pt x="3638" y="7901"/>
                  </a:cubicBezTo>
                  <a:lnTo>
                    <a:pt x="3638" y="7901"/>
                  </a:lnTo>
                  <a:cubicBezTo>
                    <a:pt x="3829" y="7631"/>
                    <a:pt x="4118" y="7155"/>
                    <a:pt x="3893" y="6983"/>
                  </a:cubicBezTo>
                  <a:cubicBezTo>
                    <a:pt x="3957" y="6983"/>
                    <a:pt x="4140" y="7231"/>
                    <a:pt x="4204" y="7295"/>
                  </a:cubicBezTo>
                  <a:cubicBezTo>
                    <a:pt x="4081" y="6924"/>
                    <a:pt x="3893" y="6612"/>
                    <a:pt x="3769" y="6242"/>
                  </a:cubicBezTo>
                  <a:lnTo>
                    <a:pt x="3769" y="6242"/>
                  </a:lnTo>
                  <a:cubicBezTo>
                    <a:pt x="3957" y="6430"/>
                    <a:pt x="4511" y="6677"/>
                    <a:pt x="4452" y="6924"/>
                  </a:cubicBezTo>
                  <a:cubicBezTo>
                    <a:pt x="4511" y="6924"/>
                    <a:pt x="4635" y="6860"/>
                    <a:pt x="4635" y="6677"/>
                  </a:cubicBezTo>
                  <a:cubicBezTo>
                    <a:pt x="4575" y="6677"/>
                    <a:pt x="4264" y="6553"/>
                    <a:pt x="4328" y="6489"/>
                  </a:cubicBezTo>
                  <a:cubicBezTo>
                    <a:pt x="4624" y="6489"/>
                    <a:pt x="4519" y="6489"/>
                    <a:pt x="4791" y="6436"/>
                  </a:cubicBezTo>
                  <a:lnTo>
                    <a:pt x="4791" y="6436"/>
                  </a:lnTo>
                  <a:cubicBezTo>
                    <a:pt x="4701" y="6415"/>
                    <a:pt x="4519" y="6167"/>
                    <a:pt x="4575" y="6059"/>
                  </a:cubicBezTo>
                  <a:lnTo>
                    <a:pt x="4575" y="6059"/>
                  </a:lnTo>
                  <a:cubicBezTo>
                    <a:pt x="4626" y="6109"/>
                    <a:pt x="4815" y="6255"/>
                    <a:pt x="4868" y="6333"/>
                  </a:cubicBezTo>
                  <a:lnTo>
                    <a:pt x="4868" y="6333"/>
                  </a:lnTo>
                  <a:cubicBezTo>
                    <a:pt x="4826" y="6221"/>
                    <a:pt x="4818" y="6073"/>
                    <a:pt x="4771" y="5962"/>
                  </a:cubicBezTo>
                  <a:lnTo>
                    <a:pt x="4771" y="5962"/>
                  </a:lnTo>
                  <a:cubicBezTo>
                    <a:pt x="4823" y="6026"/>
                    <a:pt x="5022" y="6118"/>
                    <a:pt x="5129" y="6118"/>
                  </a:cubicBezTo>
                  <a:cubicBezTo>
                    <a:pt x="5070" y="6118"/>
                    <a:pt x="5317" y="5935"/>
                    <a:pt x="5317" y="5871"/>
                  </a:cubicBezTo>
                  <a:lnTo>
                    <a:pt x="5317" y="5871"/>
                  </a:lnTo>
                  <a:lnTo>
                    <a:pt x="5193" y="5935"/>
                  </a:lnTo>
                  <a:cubicBezTo>
                    <a:pt x="5441" y="5688"/>
                    <a:pt x="5005" y="5317"/>
                    <a:pt x="5253" y="5070"/>
                  </a:cubicBezTo>
                  <a:lnTo>
                    <a:pt x="5253" y="5070"/>
                  </a:lnTo>
                  <a:cubicBezTo>
                    <a:pt x="5253" y="5120"/>
                    <a:pt x="5435" y="5401"/>
                    <a:pt x="5606" y="5401"/>
                  </a:cubicBezTo>
                  <a:cubicBezTo>
                    <a:pt x="5634" y="5401"/>
                    <a:pt x="5661" y="5394"/>
                    <a:pt x="5688" y="5376"/>
                  </a:cubicBezTo>
                  <a:cubicBezTo>
                    <a:pt x="5624" y="5317"/>
                    <a:pt x="5500" y="5070"/>
                    <a:pt x="5441" y="4822"/>
                  </a:cubicBezTo>
                  <a:cubicBezTo>
                    <a:pt x="5317" y="4575"/>
                    <a:pt x="5253" y="4328"/>
                    <a:pt x="5317" y="4204"/>
                  </a:cubicBezTo>
                  <a:lnTo>
                    <a:pt x="5441" y="4204"/>
                  </a:lnTo>
                  <a:lnTo>
                    <a:pt x="5500" y="3957"/>
                  </a:lnTo>
                  <a:cubicBezTo>
                    <a:pt x="5564" y="4140"/>
                    <a:pt x="5624" y="4387"/>
                    <a:pt x="5688" y="4634"/>
                  </a:cubicBezTo>
                  <a:cubicBezTo>
                    <a:pt x="5747" y="4882"/>
                    <a:pt x="5812" y="5129"/>
                    <a:pt x="5812" y="5317"/>
                  </a:cubicBezTo>
                  <a:cubicBezTo>
                    <a:pt x="5859" y="5300"/>
                    <a:pt x="5890" y="5296"/>
                    <a:pt x="5913" y="5296"/>
                  </a:cubicBezTo>
                  <a:cubicBezTo>
                    <a:pt x="5933" y="5296"/>
                    <a:pt x="5946" y="5299"/>
                    <a:pt x="5957" y="5299"/>
                  </a:cubicBezTo>
                  <a:cubicBezTo>
                    <a:pt x="5981" y="5299"/>
                    <a:pt x="5997" y="5285"/>
                    <a:pt x="6059" y="5193"/>
                  </a:cubicBezTo>
                  <a:cubicBezTo>
                    <a:pt x="6182" y="5252"/>
                    <a:pt x="6118" y="5376"/>
                    <a:pt x="6059" y="5440"/>
                  </a:cubicBezTo>
                  <a:cubicBezTo>
                    <a:pt x="6182" y="5376"/>
                    <a:pt x="6306" y="5252"/>
                    <a:pt x="6430" y="5193"/>
                  </a:cubicBezTo>
                  <a:cubicBezTo>
                    <a:pt x="6242" y="5070"/>
                    <a:pt x="6489" y="4822"/>
                    <a:pt x="6306" y="4699"/>
                  </a:cubicBezTo>
                  <a:lnTo>
                    <a:pt x="6306" y="4699"/>
                  </a:lnTo>
                  <a:cubicBezTo>
                    <a:pt x="6306" y="4822"/>
                    <a:pt x="6242" y="5005"/>
                    <a:pt x="6182" y="5193"/>
                  </a:cubicBezTo>
                  <a:cubicBezTo>
                    <a:pt x="6059" y="5129"/>
                    <a:pt x="5995" y="4946"/>
                    <a:pt x="5995" y="4758"/>
                  </a:cubicBezTo>
                  <a:cubicBezTo>
                    <a:pt x="5995" y="4634"/>
                    <a:pt x="6059" y="4451"/>
                    <a:pt x="6182" y="4328"/>
                  </a:cubicBezTo>
                  <a:cubicBezTo>
                    <a:pt x="6242" y="4387"/>
                    <a:pt x="6365" y="4699"/>
                    <a:pt x="6430" y="4699"/>
                  </a:cubicBezTo>
                  <a:cubicBezTo>
                    <a:pt x="6430" y="4634"/>
                    <a:pt x="6553" y="4451"/>
                    <a:pt x="6613" y="4451"/>
                  </a:cubicBezTo>
                  <a:lnTo>
                    <a:pt x="6613" y="4634"/>
                  </a:lnTo>
                  <a:cubicBezTo>
                    <a:pt x="6677" y="4575"/>
                    <a:pt x="6677" y="4511"/>
                    <a:pt x="6677" y="4387"/>
                  </a:cubicBezTo>
                  <a:cubicBezTo>
                    <a:pt x="6725" y="4339"/>
                    <a:pt x="6734" y="4248"/>
                    <a:pt x="6838" y="4248"/>
                  </a:cubicBezTo>
                  <a:cubicBezTo>
                    <a:pt x="6861" y="4248"/>
                    <a:pt x="6889" y="4252"/>
                    <a:pt x="6924" y="4263"/>
                  </a:cubicBezTo>
                  <a:cubicBezTo>
                    <a:pt x="6937" y="4250"/>
                    <a:pt x="6959" y="4246"/>
                    <a:pt x="6985" y="4246"/>
                  </a:cubicBezTo>
                  <a:cubicBezTo>
                    <a:pt x="7034" y="4246"/>
                    <a:pt x="7096" y="4262"/>
                    <a:pt x="7137" y="4262"/>
                  </a:cubicBezTo>
                  <a:cubicBezTo>
                    <a:pt x="7174" y="4262"/>
                    <a:pt x="7193" y="4249"/>
                    <a:pt x="7172" y="4204"/>
                  </a:cubicBezTo>
                  <a:cubicBezTo>
                    <a:pt x="6924" y="4080"/>
                    <a:pt x="6365" y="3522"/>
                    <a:pt x="6306" y="3339"/>
                  </a:cubicBezTo>
                  <a:cubicBezTo>
                    <a:pt x="6306" y="3274"/>
                    <a:pt x="6736" y="3274"/>
                    <a:pt x="6924" y="3274"/>
                  </a:cubicBezTo>
                  <a:cubicBezTo>
                    <a:pt x="7107" y="3398"/>
                    <a:pt x="7048" y="3769"/>
                    <a:pt x="7231" y="3833"/>
                  </a:cubicBezTo>
                  <a:lnTo>
                    <a:pt x="7231" y="3645"/>
                  </a:lnTo>
                  <a:cubicBezTo>
                    <a:pt x="7279" y="3645"/>
                    <a:pt x="7291" y="3752"/>
                    <a:pt x="7347" y="3752"/>
                  </a:cubicBezTo>
                  <a:cubicBezTo>
                    <a:pt x="7365" y="3752"/>
                    <a:pt x="7388" y="3740"/>
                    <a:pt x="7419" y="3710"/>
                  </a:cubicBezTo>
                  <a:cubicBezTo>
                    <a:pt x="7295" y="3522"/>
                    <a:pt x="7666" y="3522"/>
                    <a:pt x="7355" y="3522"/>
                  </a:cubicBezTo>
                  <a:cubicBezTo>
                    <a:pt x="7419" y="3339"/>
                    <a:pt x="7542" y="3462"/>
                    <a:pt x="7666" y="3339"/>
                  </a:cubicBezTo>
                  <a:cubicBezTo>
                    <a:pt x="7542" y="3274"/>
                    <a:pt x="7478" y="2844"/>
                    <a:pt x="7602" y="2656"/>
                  </a:cubicBezTo>
                  <a:lnTo>
                    <a:pt x="7602" y="2656"/>
                  </a:lnTo>
                  <a:cubicBezTo>
                    <a:pt x="7602" y="2720"/>
                    <a:pt x="7666" y="2780"/>
                    <a:pt x="7725" y="2780"/>
                  </a:cubicBezTo>
                  <a:lnTo>
                    <a:pt x="8096" y="2597"/>
                  </a:lnTo>
                  <a:cubicBezTo>
                    <a:pt x="8220" y="2597"/>
                    <a:pt x="8344" y="2532"/>
                    <a:pt x="8467" y="2473"/>
                  </a:cubicBezTo>
                  <a:cubicBezTo>
                    <a:pt x="8532" y="2473"/>
                    <a:pt x="8655" y="2473"/>
                    <a:pt x="8655" y="2597"/>
                  </a:cubicBezTo>
                  <a:cubicBezTo>
                    <a:pt x="8715" y="2532"/>
                    <a:pt x="8715" y="2409"/>
                    <a:pt x="8779" y="2350"/>
                  </a:cubicBezTo>
                  <a:lnTo>
                    <a:pt x="8779" y="2350"/>
                  </a:lnTo>
                  <a:cubicBezTo>
                    <a:pt x="9026" y="2473"/>
                    <a:pt x="8591" y="2532"/>
                    <a:pt x="8838" y="2656"/>
                  </a:cubicBezTo>
                  <a:cubicBezTo>
                    <a:pt x="8838" y="2597"/>
                    <a:pt x="8838" y="2532"/>
                    <a:pt x="8902" y="2409"/>
                  </a:cubicBezTo>
                  <a:cubicBezTo>
                    <a:pt x="8902" y="2350"/>
                    <a:pt x="8962" y="2285"/>
                    <a:pt x="9026" y="2226"/>
                  </a:cubicBezTo>
                  <a:cubicBezTo>
                    <a:pt x="8994" y="2194"/>
                    <a:pt x="8963" y="2178"/>
                    <a:pt x="8932" y="2178"/>
                  </a:cubicBezTo>
                  <a:cubicBezTo>
                    <a:pt x="8901" y="2178"/>
                    <a:pt x="8870" y="2194"/>
                    <a:pt x="8838" y="2226"/>
                  </a:cubicBezTo>
                  <a:cubicBezTo>
                    <a:pt x="8779" y="2285"/>
                    <a:pt x="8715" y="2409"/>
                    <a:pt x="8655" y="2473"/>
                  </a:cubicBezTo>
                  <a:cubicBezTo>
                    <a:pt x="8532" y="2226"/>
                    <a:pt x="8591" y="1855"/>
                    <a:pt x="8779" y="1608"/>
                  </a:cubicBezTo>
                  <a:cubicBezTo>
                    <a:pt x="8829" y="1556"/>
                    <a:pt x="8866" y="1537"/>
                    <a:pt x="8894" y="1537"/>
                  </a:cubicBezTo>
                  <a:cubicBezTo>
                    <a:pt x="8967" y="1537"/>
                    <a:pt x="8980" y="1667"/>
                    <a:pt x="9026" y="1667"/>
                  </a:cubicBezTo>
                  <a:cubicBezTo>
                    <a:pt x="9209" y="1543"/>
                    <a:pt x="9273" y="1360"/>
                    <a:pt x="9273" y="1237"/>
                  </a:cubicBezTo>
                  <a:cubicBezTo>
                    <a:pt x="9333" y="1113"/>
                    <a:pt x="9397" y="989"/>
                    <a:pt x="9580" y="989"/>
                  </a:cubicBezTo>
                  <a:cubicBezTo>
                    <a:pt x="9827" y="1113"/>
                    <a:pt x="9768" y="1360"/>
                    <a:pt x="9827" y="1420"/>
                  </a:cubicBezTo>
                  <a:cubicBezTo>
                    <a:pt x="9765" y="1514"/>
                    <a:pt x="9689" y="1530"/>
                    <a:pt x="9612" y="1530"/>
                  </a:cubicBezTo>
                  <a:cubicBezTo>
                    <a:pt x="9572" y="1530"/>
                    <a:pt x="9532" y="1525"/>
                    <a:pt x="9495" y="1525"/>
                  </a:cubicBezTo>
                  <a:cubicBezTo>
                    <a:pt x="9460" y="1525"/>
                    <a:pt x="9427" y="1529"/>
                    <a:pt x="9397" y="1543"/>
                  </a:cubicBezTo>
                  <a:lnTo>
                    <a:pt x="9580" y="1543"/>
                  </a:lnTo>
                  <a:cubicBezTo>
                    <a:pt x="9580" y="1608"/>
                    <a:pt x="9456" y="1731"/>
                    <a:pt x="9333" y="1731"/>
                  </a:cubicBezTo>
                  <a:cubicBezTo>
                    <a:pt x="9345" y="1735"/>
                    <a:pt x="9358" y="1737"/>
                    <a:pt x="9374" y="1737"/>
                  </a:cubicBezTo>
                  <a:cubicBezTo>
                    <a:pt x="9592" y="1737"/>
                    <a:pt x="10103" y="1360"/>
                    <a:pt x="10510" y="1360"/>
                  </a:cubicBezTo>
                  <a:cubicBezTo>
                    <a:pt x="10510" y="1296"/>
                    <a:pt x="10633" y="1172"/>
                    <a:pt x="10569" y="1172"/>
                  </a:cubicBezTo>
                  <a:cubicBezTo>
                    <a:pt x="10510" y="1172"/>
                    <a:pt x="10445" y="1172"/>
                    <a:pt x="10445" y="1237"/>
                  </a:cubicBezTo>
                  <a:cubicBezTo>
                    <a:pt x="10262" y="1113"/>
                    <a:pt x="10569" y="925"/>
                    <a:pt x="10386" y="925"/>
                  </a:cubicBezTo>
                  <a:cubicBezTo>
                    <a:pt x="10510" y="802"/>
                    <a:pt x="10633" y="554"/>
                    <a:pt x="10881" y="554"/>
                  </a:cubicBezTo>
                  <a:lnTo>
                    <a:pt x="11004" y="742"/>
                  </a:lnTo>
                  <a:cubicBezTo>
                    <a:pt x="10972" y="710"/>
                    <a:pt x="10925" y="694"/>
                    <a:pt x="10879" y="694"/>
                  </a:cubicBezTo>
                  <a:cubicBezTo>
                    <a:pt x="10832" y="694"/>
                    <a:pt x="10787" y="710"/>
                    <a:pt x="10757" y="742"/>
                  </a:cubicBezTo>
                  <a:cubicBezTo>
                    <a:pt x="10764" y="734"/>
                    <a:pt x="10777" y="731"/>
                    <a:pt x="10792" y="731"/>
                  </a:cubicBezTo>
                  <a:cubicBezTo>
                    <a:pt x="10852" y="731"/>
                    <a:pt x="10962" y="776"/>
                    <a:pt x="11050" y="776"/>
                  </a:cubicBezTo>
                  <a:cubicBezTo>
                    <a:pt x="11126" y="776"/>
                    <a:pt x="11187" y="743"/>
                    <a:pt x="11187" y="619"/>
                  </a:cubicBezTo>
                  <a:lnTo>
                    <a:pt x="11004" y="554"/>
                  </a:lnTo>
                  <a:cubicBezTo>
                    <a:pt x="11128" y="371"/>
                    <a:pt x="11252" y="124"/>
                    <a:pt x="11435" y="124"/>
                  </a:cubicBezTo>
                  <a:cubicBezTo>
                    <a:pt x="11396" y="65"/>
                    <a:pt x="11381" y="49"/>
                    <a:pt x="11372" y="49"/>
                  </a:cubicBezTo>
                  <a:cubicBezTo>
                    <a:pt x="11361" y="49"/>
                    <a:pt x="11358" y="72"/>
                    <a:pt x="11328" y="72"/>
                  </a:cubicBezTo>
                  <a:cubicBezTo>
                    <a:pt x="11304" y="72"/>
                    <a:pt x="11263" y="57"/>
                    <a:pt x="111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64"/>
            <p:cNvSpPr/>
            <p:nvPr/>
          </p:nvSpPr>
          <p:spPr>
            <a:xfrm>
              <a:off x="1413675" y="1437825"/>
              <a:ext cx="1625" cy="25"/>
            </a:xfrm>
            <a:custGeom>
              <a:avLst/>
              <a:gdLst/>
              <a:ahLst/>
              <a:cxnLst/>
              <a:rect l="l" t="t" r="r" b="b"/>
              <a:pathLst>
                <a:path w="65" h="1" extrusionOk="0">
                  <a:moveTo>
                    <a:pt x="6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64"/>
            <p:cNvSpPr/>
            <p:nvPr/>
          </p:nvSpPr>
          <p:spPr>
            <a:xfrm>
              <a:off x="1419850" y="161402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64"/>
            <p:cNvSpPr/>
            <p:nvPr/>
          </p:nvSpPr>
          <p:spPr>
            <a:xfrm>
              <a:off x="1534200" y="1283300"/>
              <a:ext cx="3125" cy="1500"/>
            </a:xfrm>
            <a:custGeom>
              <a:avLst/>
              <a:gdLst/>
              <a:ahLst/>
              <a:cxnLst/>
              <a:rect l="l" t="t" r="r" b="b"/>
              <a:pathLst>
                <a:path w="125" h="60" extrusionOk="0">
                  <a:moveTo>
                    <a:pt x="125" y="0"/>
                  </a:moveTo>
                  <a:cubicBezTo>
                    <a:pt x="65" y="59"/>
                    <a:pt x="65" y="59"/>
                    <a:pt x="1" y="0"/>
                  </a:cubicBezTo>
                  <a:cubicBezTo>
                    <a:pt x="65" y="59"/>
                    <a:pt x="65" y="59"/>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64"/>
            <p:cNvSpPr/>
            <p:nvPr/>
          </p:nvSpPr>
          <p:spPr>
            <a:xfrm>
              <a:off x="1623850" y="1187475"/>
              <a:ext cx="3125" cy="3125"/>
            </a:xfrm>
            <a:custGeom>
              <a:avLst/>
              <a:gdLst/>
              <a:ahLst/>
              <a:cxnLst/>
              <a:rect l="l" t="t" r="r" b="b"/>
              <a:pathLst>
                <a:path w="125" h="125" extrusionOk="0">
                  <a:moveTo>
                    <a:pt x="124" y="0"/>
                  </a:moveTo>
                  <a:lnTo>
                    <a:pt x="0" y="124"/>
                  </a:lnTo>
                  <a:cubicBezTo>
                    <a:pt x="22" y="103"/>
                    <a:pt x="36" y="95"/>
                    <a:pt x="48" y="95"/>
                  </a:cubicBezTo>
                  <a:cubicBezTo>
                    <a:pt x="71" y="95"/>
                    <a:pt x="84" y="124"/>
                    <a:pt x="124" y="124"/>
                  </a:cubicBezTo>
                  <a:cubicBezTo>
                    <a:pt x="124" y="60"/>
                    <a:pt x="65"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64"/>
            <p:cNvSpPr/>
            <p:nvPr/>
          </p:nvSpPr>
          <p:spPr>
            <a:xfrm>
              <a:off x="1664025" y="1199825"/>
              <a:ext cx="4725" cy="3125"/>
            </a:xfrm>
            <a:custGeom>
              <a:avLst/>
              <a:gdLst/>
              <a:ahLst/>
              <a:cxnLst/>
              <a:rect l="l" t="t" r="r" b="b"/>
              <a:pathLst>
                <a:path w="189" h="125" extrusionOk="0">
                  <a:moveTo>
                    <a:pt x="124" y="1"/>
                  </a:moveTo>
                  <a:cubicBezTo>
                    <a:pt x="65" y="60"/>
                    <a:pt x="1" y="125"/>
                    <a:pt x="124" y="125"/>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64"/>
            <p:cNvSpPr/>
            <p:nvPr/>
          </p:nvSpPr>
          <p:spPr>
            <a:xfrm>
              <a:off x="1634725" y="1196875"/>
              <a:ext cx="6200" cy="4750"/>
            </a:xfrm>
            <a:custGeom>
              <a:avLst/>
              <a:gdLst/>
              <a:ahLst/>
              <a:cxnLst/>
              <a:rect l="l" t="t" r="r" b="b"/>
              <a:pathLst>
                <a:path w="248" h="190" extrusionOk="0">
                  <a:moveTo>
                    <a:pt x="126" y="1"/>
                  </a:moveTo>
                  <a:cubicBezTo>
                    <a:pt x="85" y="1"/>
                    <a:pt x="33" y="51"/>
                    <a:pt x="1" y="119"/>
                  </a:cubicBezTo>
                  <a:cubicBezTo>
                    <a:pt x="25" y="171"/>
                    <a:pt x="51" y="190"/>
                    <a:pt x="82" y="190"/>
                  </a:cubicBezTo>
                  <a:cubicBezTo>
                    <a:pt x="124" y="190"/>
                    <a:pt x="176" y="153"/>
                    <a:pt x="248" y="119"/>
                  </a:cubicBezTo>
                  <a:lnTo>
                    <a:pt x="184" y="119"/>
                  </a:lnTo>
                  <a:cubicBezTo>
                    <a:pt x="184" y="34"/>
                    <a:pt x="159" y="1"/>
                    <a:pt x="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64"/>
            <p:cNvSpPr/>
            <p:nvPr/>
          </p:nvSpPr>
          <p:spPr>
            <a:xfrm>
              <a:off x="1640900" y="1197625"/>
              <a:ext cx="1525" cy="2225"/>
            </a:xfrm>
            <a:custGeom>
              <a:avLst/>
              <a:gdLst/>
              <a:ahLst/>
              <a:cxnLst/>
              <a:rect l="l" t="t" r="r" b="b"/>
              <a:pathLst>
                <a:path w="61" h="89" extrusionOk="0">
                  <a:moveTo>
                    <a:pt x="59" y="0"/>
                  </a:moveTo>
                  <a:cubicBezTo>
                    <a:pt x="57" y="0"/>
                    <a:pt x="53" y="11"/>
                    <a:pt x="44" y="27"/>
                  </a:cubicBezTo>
                  <a:lnTo>
                    <a:pt x="44" y="27"/>
                  </a:lnTo>
                  <a:cubicBezTo>
                    <a:pt x="53" y="25"/>
                    <a:pt x="60" y="25"/>
                    <a:pt x="60" y="25"/>
                  </a:cubicBezTo>
                  <a:cubicBezTo>
                    <a:pt x="60" y="7"/>
                    <a:pt x="60" y="0"/>
                    <a:pt x="59" y="0"/>
                  </a:cubicBezTo>
                  <a:close/>
                  <a:moveTo>
                    <a:pt x="44" y="27"/>
                  </a:moveTo>
                  <a:cubicBezTo>
                    <a:pt x="27" y="32"/>
                    <a:pt x="1" y="46"/>
                    <a:pt x="1" y="89"/>
                  </a:cubicBezTo>
                  <a:cubicBezTo>
                    <a:pt x="22" y="66"/>
                    <a:pt x="36" y="44"/>
                    <a:pt x="4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64"/>
            <p:cNvSpPr/>
            <p:nvPr/>
          </p:nvSpPr>
          <p:spPr>
            <a:xfrm>
              <a:off x="1601400" y="1197200"/>
              <a:ext cx="5300" cy="5225"/>
            </a:xfrm>
            <a:custGeom>
              <a:avLst/>
              <a:gdLst/>
              <a:ahLst/>
              <a:cxnLst/>
              <a:rect l="l" t="t" r="r" b="b"/>
              <a:pathLst>
                <a:path w="212" h="209" extrusionOk="0">
                  <a:moveTo>
                    <a:pt x="140" y="0"/>
                  </a:moveTo>
                  <a:cubicBezTo>
                    <a:pt x="100" y="0"/>
                    <a:pt x="1" y="209"/>
                    <a:pt x="71" y="209"/>
                  </a:cubicBezTo>
                  <a:cubicBezTo>
                    <a:pt x="89" y="209"/>
                    <a:pt x="116" y="196"/>
                    <a:pt x="157" y="165"/>
                  </a:cubicBezTo>
                  <a:cubicBezTo>
                    <a:pt x="212" y="165"/>
                    <a:pt x="128" y="30"/>
                    <a:pt x="141" y="30"/>
                  </a:cubicBezTo>
                  <a:cubicBezTo>
                    <a:pt x="144" y="30"/>
                    <a:pt x="148" y="33"/>
                    <a:pt x="157" y="42"/>
                  </a:cubicBezTo>
                  <a:cubicBezTo>
                    <a:pt x="157" y="12"/>
                    <a:pt x="150"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64"/>
            <p:cNvSpPr/>
            <p:nvPr/>
          </p:nvSpPr>
          <p:spPr>
            <a:xfrm>
              <a:off x="1637825" y="1206025"/>
              <a:ext cx="1500" cy="3100"/>
            </a:xfrm>
            <a:custGeom>
              <a:avLst/>
              <a:gdLst/>
              <a:ahLst/>
              <a:cxnLst/>
              <a:rect l="l" t="t" r="r" b="b"/>
              <a:pathLst>
                <a:path w="60" h="124" extrusionOk="0">
                  <a:moveTo>
                    <a:pt x="0" y="0"/>
                  </a:moveTo>
                  <a:lnTo>
                    <a:pt x="0" y="124"/>
                  </a:lnTo>
                  <a:lnTo>
                    <a:pt x="60"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64"/>
            <p:cNvSpPr/>
            <p:nvPr/>
          </p:nvSpPr>
          <p:spPr>
            <a:xfrm>
              <a:off x="1619275" y="1212200"/>
              <a:ext cx="4600" cy="1500"/>
            </a:xfrm>
            <a:custGeom>
              <a:avLst/>
              <a:gdLst/>
              <a:ahLst/>
              <a:cxnLst/>
              <a:rect l="l" t="t" r="r" b="b"/>
              <a:pathLst>
                <a:path w="184" h="60" extrusionOk="0">
                  <a:moveTo>
                    <a:pt x="183" y="0"/>
                  </a:moveTo>
                  <a:cubicBezTo>
                    <a:pt x="124" y="0"/>
                    <a:pt x="0" y="0"/>
                    <a:pt x="0" y="60"/>
                  </a:cubicBezTo>
                  <a:lnTo>
                    <a:pt x="183" y="60"/>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64"/>
            <p:cNvSpPr/>
            <p:nvPr/>
          </p:nvSpPr>
          <p:spPr>
            <a:xfrm>
              <a:off x="1623850" y="1210600"/>
              <a:ext cx="3125" cy="1625"/>
            </a:xfrm>
            <a:custGeom>
              <a:avLst/>
              <a:gdLst/>
              <a:ahLst/>
              <a:cxnLst/>
              <a:rect l="l" t="t" r="r" b="b"/>
              <a:pathLst>
                <a:path w="125" h="65" extrusionOk="0">
                  <a:moveTo>
                    <a:pt x="0" y="64"/>
                  </a:moveTo>
                  <a:cubicBezTo>
                    <a:pt x="65" y="0"/>
                    <a:pt x="124" y="0"/>
                    <a:pt x="124" y="0"/>
                  </a:cubicBezTo>
                  <a:cubicBezTo>
                    <a:pt x="124" y="0"/>
                    <a:pt x="65" y="0"/>
                    <a:pt x="0" y="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64"/>
            <p:cNvSpPr/>
            <p:nvPr/>
          </p:nvSpPr>
          <p:spPr>
            <a:xfrm>
              <a:off x="1630025" y="1212200"/>
              <a:ext cx="4725" cy="1500"/>
            </a:xfrm>
            <a:custGeom>
              <a:avLst/>
              <a:gdLst/>
              <a:ahLst/>
              <a:cxnLst/>
              <a:rect l="l" t="t" r="r" b="b"/>
              <a:pathLst>
                <a:path w="189" h="60" extrusionOk="0">
                  <a:moveTo>
                    <a:pt x="124" y="0"/>
                  </a:moveTo>
                  <a:lnTo>
                    <a:pt x="1" y="6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64"/>
            <p:cNvSpPr/>
            <p:nvPr/>
          </p:nvSpPr>
          <p:spPr>
            <a:xfrm>
              <a:off x="1572900" y="1232225"/>
              <a:ext cx="4600" cy="5350"/>
            </a:xfrm>
            <a:custGeom>
              <a:avLst/>
              <a:gdLst/>
              <a:ahLst/>
              <a:cxnLst/>
              <a:rect l="l" t="t" r="r" b="b"/>
              <a:pathLst>
                <a:path w="184" h="214" extrusionOk="0">
                  <a:moveTo>
                    <a:pt x="184" y="1"/>
                  </a:moveTo>
                  <a:lnTo>
                    <a:pt x="1" y="124"/>
                  </a:lnTo>
                  <a:cubicBezTo>
                    <a:pt x="43" y="170"/>
                    <a:pt x="88" y="213"/>
                    <a:pt x="110" y="213"/>
                  </a:cubicBezTo>
                  <a:cubicBezTo>
                    <a:pt x="119" y="213"/>
                    <a:pt x="124" y="206"/>
                    <a:pt x="124" y="189"/>
                  </a:cubicBezTo>
                  <a:cubicBezTo>
                    <a:pt x="184" y="124"/>
                    <a:pt x="184" y="65"/>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64"/>
            <p:cNvSpPr/>
            <p:nvPr/>
          </p:nvSpPr>
          <p:spPr>
            <a:xfrm>
              <a:off x="1591450" y="1233825"/>
              <a:ext cx="3125" cy="4600"/>
            </a:xfrm>
            <a:custGeom>
              <a:avLst/>
              <a:gdLst/>
              <a:ahLst/>
              <a:cxnLst/>
              <a:rect l="l" t="t" r="r" b="b"/>
              <a:pathLst>
                <a:path w="125" h="184" extrusionOk="0">
                  <a:moveTo>
                    <a:pt x="1" y="1"/>
                  </a:moveTo>
                  <a:lnTo>
                    <a:pt x="60" y="184"/>
                  </a:lnTo>
                  <a:lnTo>
                    <a:pt x="124" y="125"/>
                  </a:lnTo>
                  <a:cubicBezTo>
                    <a:pt x="60" y="125"/>
                    <a:pt x="60"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64"/>
            <p:cNvSpPr/>
            <p:nvPr/>
          </p:nvSpPr>
          <p:spPr>
            <a:xfrm>
              <a:off x="1581675" y="1243100"/>
              <a:ext cx="6725" cy="5475"/>
            </a:xfrm>
            <a:custGeom>
              <a:avLst/>
              <a:gdLst/>
              <a:ahLst/>
              <a:cxnLst/>
              <a:rect l="l" t="t" r="r" b="b"/>
              <a:pathLst>
                <a:path w="269" h="219" extrusionOk="0">
                  <a:moveTo>
                    <a:pt x="80" y="1"/>
                  </a:moveTo>
                  <a:cubicBezTo>
                    <a:pt x="80" y="49"/>
                    <a:pt x="0" y="218"/>
                    <a:pt x="67" y="218"/>
                  </a:cubicBezTo>
                  <a:cubicBezTo>
                    <a:pt x="83" y="218"/>
                    <a:pt x="108" y="208"/>
                    <a:pt x="144" y="184"/>
                  </a:cubicBezTo>
                  <a:cubicBezTo>
                    <a:pt x="80" y="125"/>
                    <a:pt x="268"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64"/>
            <p:cNvSpPr/>
            <p:nvPr/>
          </p:nvSpPr>
          <p:spPr>
            <a:xfrm>
              <a:off x="1518750" y="1269325"/>
              <a:ext cx="4725" cy="7800"/>
            </a:xfrm>
            <a:custGeom>
              <a:avLst/>
              <a:gdLst/>
              <a:ahLst/>
              <a:cxnLst/>
              <a:rect l="l" t="t" r="r" b="b"/>
              <a:pathLst>
                <a:path w="189" h="312" extrusionOk="0">
                  <a:moveTo>
                    <a:pt x="189" y="312"/>
                  </a:move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64"/>
            <p:cNvSpPr/>
            <p:nvPr/>
          </p:nvSpPr>
          <p:spPr>
            <a:xfrm>
              <a:off x="1489450" y="1326575"/>
              <a:ext cx="10775" cy="7675"/>
            </a:xfrm>
            <a:custGeom>
              <a:avLst/>
              <a:gdLst/>
              <a:ahLst/>
              <a:cxnLst/>
              <a:rect l="l" t="t" r="r" b="b"/>
              <a:pathLst>
                <a:path w="431" h="307" extrusionOk="0">
                  <a:moveTo>
                    <a:pt x="124" y="0"/>
                  </a:moveTo>
                  <a:lnTo>
                    <a:pt x="124" y="0"/>
                  </a:lnTo>
                  <a:cubicBezTo>
                    <a:pt x="60" y="183"/>
                    <a:pt x="1" y="183"/>
                    <a:pt x="184" y="307"/>
                  </a:cubicBezTo>
                  <a:cubicBezTo>
                    <a:pt x="431" y="183"/>
                    <a:pt x="60" y="124"/>
                    <a:pt x="307" y="59"/>
                  </a:cubicBezTo>
                  <a:cubicBezTo>
                    <a:pt x="291" y="26"/>
                    <a:pt x="270" y="15"/>
                    <a:pt x="248" y="15"/>
                  </a:cubicBezTo>
                  <a:cubicBezTo>
                    <a:pt x="212" y="15"/>
                    <a:pt x="172" y="44"/>
                    <a:pt x="148" y="44"/>
                  </a:cubicBezTo>
                  <a:cubicBezTo>
                    <a:pt x="133" y="44"/>
                    <a:pt x="124" y="3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64"/>
            <p:cNvSpPr/>
            <p:nvPr/>
          </p:nvSpPr>
          <p:spPr>
            <a:xfrm>
              <a:off x="1492550" y="132495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64"/>
            <p:cNvSpPr/>
            <p:nvPr/>
          </p:nvSpPr>
          <p:spPr>
            <a:xfrm>
              <a:off x="1676400" y="1847325"/>
              <a:ext cx="6200" cy="3125"/>
            </a:xfrm>
            <a:custGeom>
              <a:avLst/>
              <a:gdLst/>
              <a:ahLst/>
              <a:cxnLst/>
              <a:rect l="l" t="t" r="r" b="b"/>
              <a:pathLst>
                <a:path w="248" h="125" extrusionOk="0">
                  <a:moveTo>
                    <a:pt x="64" y="0"/>
                  </a:moveTo>
                  <a:lnTo>
                    <a:pt x="0" y="124"/>
                  </a:lnTo>
                  <a:cubicBezTo>
                    <a:pt x="64" y="65"/>
                    <a:pt x="188" y="65"/>
                    <a:pt x="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64"/>
            <p:cNvSpPr/>
            <p:nvPr/>
          </p:nvSpPr>
          <p:spPr>
            <a:xfrm>
              <a:off x="1681100" y="1834950"/>
              <a:ext cx="4600" cy="6225"/>
            </a:xfrm>
            <a:custGeom>
              <a:avLst/>
              <a:gdLst/>
              <a:ahLst/>
              <a:cxnLst/>
              <a:rect l="l" t="t" r="r" b="b"/>
              <a:pathLst>
                <a:path w="184" h="249" extrusionOk="0">
                  <a:moveTo>
                    <a:pt x="124" y="1"/>
                  </a:moveTo>
                  <a:cubicBezTo>
                    <a:pt x="59" y="65"/>
                    <a:pt x="59" y="124"/>
                    <a:pt x="0" y="124"/>
                  </a:cubicBezTo>
                  <a:cubicBezTo>
                    <a:pt x="59" y="189"/>
                    <a:pt x="124" y="189"/>
                    <a:pt x="183" y="248"/>
                  </a:cubicBezTo>
                  <a:cubicBezTo>
                    <a:pt x="183" y="189"/>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64"/>
            <p:cNvSpPr/>
            <p:nvPr/>
          </p:nvSpPr>
          <p:spPr>
            <a:xfrm>
              <a:off x="1406000" y="1510400"/>
              <a:ext cx="3125" cy="3125"/>
            </a:xfrm>
            <a:custGeom>
              <a:avLst/>
              <a:gdLst/>
              <a:ahLst/>
              <a:cxnLst/>
              <a:rect l="l" t="t" r="r" b="b"/>
              <a:pathLst>
                <a:path w="125" h="125" extrusionOk="0">
                  <a:moveTo>
                    <a:pt x="124" y="1"/>
                  </a:moveTo>
                  <a:cubicBezTo>
                    <a:pt x="60" y="1"/>
                    <a:pt x="60" y="65"/>
                    <a:pt x="0" y="125"/>
                  </a:cubicBez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64"/>
            <p:cNvSpPr/>
            <p:nvPr/>
          </p:nvSpPr>
          <p:spPr>
            <a:xfrm>
              <a:off x="1401300" y="1552200"/>
              <a:ext cx="4725" cy="1500"/>
            </a:xfrm>
            <a:custGeom>
              <a:avLst/>
              <a:gdLst/>
              <a:ahLst/>
              <a:cxnLst/>
              <a:rect l="l" t="t" r="r" b="b"/>
              <a:pathLst>
                <a:path w="189" h="60" extrusionOk="0">
                  <a:moveTo>
                    <a:pt x="188" y="1"/>
                  </a:moveTo>
                  <a:lnTo>
                    <a:pt x="188"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64"/>
            <p:cNvSpPr/>
            <p:nvPr/>
          </p:nvSpPr>
          <p:spPr>
            <a:xfrm>
              <a:off x="1415425" y="1581500"/>
              <a:ext cx="2950" cy="5100"/>
            </a:xfrm>
            <a:custGeom>
              <a:avLst/>
              <a:gdLst/>
              <a:ahLst/>
              <a:cxnLst/>
              <a:rect l="l" t="t" r="r" b="b"/>
              <a:pathLst>
                <a:path w="118" h="204" extrusionOk="0">
                  <a:moveTo>
                    <a:pt x="54" y="1"/>
                  </a:moveTo>
                  <a:cubicBezTo>
                    <a:pt x="54" y="20"/>
                    <a:pt x="60" y="39"/>
                    <a:pt x="68" y="58"/>
                  </a:cubicBezTo>
                  <a:lnTo>
                    <a:pt x="68" y="58"/>
                  </a:lnTo>
                  <a:cubicBezTo>
                    <a:pt x="68" y="39"/>
                    <a:pt x="64" y="20"/>
                    <a:pt x="54" y="1"/>
                  </a:cubicBezTo>
                  <a:close/>
                  <a:moveTo>
                    <a:pt x="68" y="58"/>
                  </a:moveTo>
                  <a:cubicBezTo>
                    <a:pt x="68" y="137"/>
                    <a:pt x="1" y="204"/>
                    <a:pt x="50" y="204"/>
                  </a:cubicBezTo>
                  <a:cubicBezTo>
                    <a:pt x="63" y="204"/>
                    <a:pt x="85" y="199"/>
                    <a:pt x="118" y="189"/>
                  </a:cubicBezTo>
                  <a:cubicBezTo>
                    <a:pt x="118" y="144"/>
                    <a:pt x="87" y="101"/>
                    <a:pt x="68" y="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64"/>
            <p:cNvSpPr/>
            <p:nvPr/>
          </p:nvSpPr>
          <p:spPr>
            <a:xfrm>
              <a:off x="1605300" y="1702850"/>
              <a:ext cx="4850" cy="17775"/>
            </a:xfrm>
            <a:custGeom>
              <a:avLst/>
              <a:gdLst/>
              <a:ahLst/>
              <a:cxnLst/>
              <a:rect l="l" t="t" r="r" b="b"/>
              <a:pathLst>
                <a:path w="194" h="711" extrusionOk="0">
                  <a:moveTo>
                    <a:pt x="191" y="1"/>
                  </a:moveTo>
                  <a:cubicBezTo>
                    <a:pt x="187" y="1"/>
                    <a:pt x="146" y="137"/>
                    <a:pt x="160" y="137"/>
                  </a:cubicBezTo>
                  <a:cubicBezTo>
                    <a:pt x="160" y="137"/>
                    <a:pt x="160" y="137"/>
                    <a:pt x="160" y="137"/>
                  </a:cubicBezTo>
                  <a:lnTo>
                    <a:pt x="160" y="137"/>
                  </a:lnTo>
                  <a:cubicBezTo>
                    <a:pt x="132" y="242"/>
                    <a:pt x="83" y="421"/>
                    <a:pt x="1" y="710"/>
                  </a:cubicBezTo>
                  <a:lnTo>
                    <a:pt x="188" y="92"/>
                  </a:lnTo>
                  <a:lnTo>
                    <a:pt x="188" y="92"/>
                  </a:lnTo>
                  <a:cubicBezTo>
                    <a:pt x="173" y="123"/>
                    <a:pt x="164" y="136"/>
                    <a:pt x="160" y="137"/>
                  </a:cubicBezTo>
                  <a:lnTo>
                    <a:pt x="160" y="137"/>
                  </a:lnTo>
                  <a:cubicBezTo>
                    <a:pt x="187" y="35"/>
                    <a:pt x="193"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64"/>
            <p:cNvSpPr/>
            <p:nvPr/>
          </p:nvSpPr>
          <p:spPr>
            <a:xfrm>
              <a:off x="1608400" y="1712925"/>
              <a:ext cx="4725" cy="25"/>
            </a:xfrm>
            <a:custGeom>
              <a:avLst/>
              <a:gdLst/>
              <a:ahLst/>
              <a:cxnLst/>
              <a:rect l="l" t="t" r="r" b="b"/>
              <a:pathLst>
                <a:path w="189" h="1" extrusionOk="0">
                  <a:moveTo>
                    <a:pt x="64" y="1"/>
                  </a:moveTo>
                  <a:lnTo>
                    <a:pt x="0" y="1"/>
                  </a:ln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64"/>
            <p:cNvSpPr/>
            <p:nvPr/>
          </p:nvSpPr>
          <p:spPr>
            <a:xfrm>
              <a:off x="1610000" y="1714425"/>
              <a:ext cx="9125" cy="6200"/>
            </a:xfrm>
            <a:custGeom>
              <a:avLst/>
              <a:gdLst/>
              <a:ahLst/>
              <a:cxnLst/>
              <a:rect l="l" t="t" r="r" b="b"/>
              <a:pathLst>
                <a:path w="365" h="248" extrusionOk="0">
                  <a:moveTo>
                    <a:pt x="124" y="0"/>
                  </a:moveTo>
                  <a:cubicBezTo>
                    <a:pt x="124" y="7"/>
                    <a:pt x="125" y="14"/>
                    <a:pt x="127" y="20"/>
                  </a:cubicBezTo>
                  <a:lnTo>
                    <a:pt x="127" y="20"/>
                  </a:lnTo>
                  <a:lnTo>
                    <a:pt x="183" y="0"/>
                  </a:lnTo>
                  <a:close/>
                  <a:moveTo>
                    <a:pt x="127" y="20"/>
                  </a:moveTo>
                  <a:lnTo>
                    <a:pt x="0" y="64"/>
                  </a:lnTo>
                  <a:cubicBezTo>
                    <a:pt x="60" y="124"/>
                    <a:pt x="248" y="124"/>
                    <a:pt x="248" y="247"/>
                  </a:cubicBezTo>
                  <a:cubicBezTo>
                    <a:pt x="364" y="75"/>
                    <a:pt x="152" y="118"/>
                    <a:pt x="127" y="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64"/>
            <p:cNvSpPr/>
            <p:nvPr/>
          </p:nvSpPr>
          <p:spPr>
            <a:xfrm>
              <a:off x="1606900" y="1729875"/>
              <a:ext cx="1950" cy="1625"/>
            </a:xfrm>
            <a:custGeom>
              <a:avLst/>
              <a:gdLst/>
              <a:ahLst/>
              <a:cxnLst/>
              <a:rect l="l" t="t" r="r" b="b"/>
              <a:pathLst>
                <a:path w="78" h="65" extrusionOk="0">
                  <a:moveTo>
                    <a:pt x="1" y="0"/>
                  </a:moveTo>
                  <a:lnTo>
                    <a:pt x="1" y="64"/>
                  </a:lnTo>
                  <a:cubicBezTo>
                    <a:pt x="31" y="32"/>
                    <a:pt x="61" y="32"/>
                    <a:pt x="69" y="32"/>
                  </a:cubicBezTo>
                  <a:cubicBezTo>
                    <a:pt x="77" y="32"/>
                    <a:pt x="63"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64"/>
            <p:cNvSpPr/>
            <p:nvPr/>
          </p:nvSpPr>
          <p:spPr>
            <a:xfrm>
              <a:off x="1605300" y="1729875"/>
              <a:ext cx="1625" cy="1625"/>
            </a:xfrm>
            <a:custGeom>
              <a:avLst/>
              <a:gdLst/>
              <a:ahLst/>
              <a:cxnLst/>
              <a:rect l="l" t="t" r="r" b="b"/>
              <a:pathLst>
                <a:path w="65" h="65" extrusionOk="0">
                  <a:moveTo>
                    <a:pt x="65" y="0"/>
                  </a:moveTo>
                  <a:cubicBezTo>
                    <a:pt x="65" y="0"/>
                    <a:pt x="1" y="64"/>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64"/>
            <p:cNvSpPr/>
            <p:nvPr/>
          </p:nvSpPr>
          <p:spPr>
            <a:xfrm>
              <a:off x="1606900" y="1732950"/>
              <a:ext cx="3125" cy="3125"/>
            </a:xfrm>
            <a:custGeom>
              <a:avLst/>
              <a:gdLst/>
              <a:ahLst/>
              <a:cxnLst/>
              <a:rect l="l" t="t" r="r" b="b"/>
              <a:pathLst>
                <a:path w="125" h="125" extrusionOk="0">
                  <a:moveTo>
                    <a:pt x="60" y="1"/>
                  </a:moveTo>
                  <a:cubicBezTo>
                    <a:pt x="1" y="65"/>
                    <a:pt x="1" y="124"/>
                    <a:pt x="1" y="124"/>
                  </a:cubicBez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64"/>
            <p:cNvSpPr/>
            <p:nvPr/>
          </p:nvSpPr>
          <p:spPr>
            <a:xfrm>
              <a:off x="1613100" y="1731475"/>
              <a:ext cx="1500" cy="1125"/>
            </a:xfrm>
            <a:custGeom>
              <a:avLst/>
              <a:gdLst/>
              <a:ahLst/>
              <a:cxnLst/>
              <a:rect l="l" t="t" r="r" b="b"/>
              <a:pathLst>
                <a:path w="60" h="45" extrusionOk="0">
                  <a:moveTo>
                    <a:pt x="0" y="0"/>
                  </a:moveTo>
                  <a:cubicBezTo>
                    <a:pt x="0" y="30"/>
                    <a:pt x="0" y="45"/>
                    <a:pt x="8" y="45"/>
                  </a:cubicBezTo>
                  <a:cubicBezTo>
                    <a:pt x="15" y="45"/>
                    <a:pt x="30" y="3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64"/>
            <p:cNvSpPr/>
            <p:nvPr/>
          </p:nvSpPr>
          <p:spPr>
            <a:xfrm>
              <a:off x="1613100" y="1730750"/>
              <a:ext cx="2050" cy="750"/>
            </a:xfrm>
            <a:custGeom>
              <a:avLst/>
              <a:gdLst/>
              <a:ahLst/>
              <a:cxnLst/>
              <a:rect l="l" t="t" r="r" b="b"/>
              <a:pathLst>
                <a:path w="82" h="30" extrusionOk="0">
                  <a:moveTo>
                    <a:pt x="68" y="1"/>
                  </a:moveTo>
                  <a:cubicBezTo>
                    <a:pt x="62" y="1"/>
                    <a:pt x="41" y="8"/>
                    <a:pt x="0" y="29"/>
                  </a:cubicBezTo>
                  <a:cubicBezTo>
                    <a:pt x="40" y="29"/>
                    <a:pt x="8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64"/>
            <p:cNvSpPr/>
            <p:nvPr/>
          </p:nvSpPr>
          <p:spPr>
            <a:xfrm>
              <a:off x="1610425" y="1727725"/>
              <a:ext cx="4175" cy="2175"/>
            </a:xfrm>
            <a:custGeom>
              <a:avLst/>
              <a:gdLst/>
              <a:ahLst/>
              <a:cxnLst/>
              <a:rect l="l" t="t" r="r" b="b"/>
              <a:pathLst>
                <a:path w="167" h="87" extrusionOk="0">
                  <a:moveTo>
                    <a:pt x="103" y="0"/>
                  </a:moveTo>
                  <a:cubicBezTo>
                    <a:pt x="50" y="0"/>
                    <a:pt x="1" y="44"/>
                    <a:pt x="43" y="86"/>
                  </a:cubicBezTo>
                  <a:cubicBezTo>
                    <a:pt x="107" y="86"/>
                    <a:pt x="107" y="27"/>
                    <a:pt x="166" y="27"/>
                  </a:cubicBezTo>
                  <a:cubicBezTo>
                    <a:pt x="149" y="8"/>
                    <a:pt x="126"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64"/>
            <p:cNvSpPr/>
            <p:nvPr/>
          </p:nvSpPr>
          <p:spPr>
            <a:xfrm>
              <a:off x="1619275" y="1714425"/>
              <a:ext cx="3125" cy="3100"/>
            </a:xfrm>
            <a:custGeom>
              <a:avLst/>
              <a:gdLst/>
              <a:ahLst/>
              <a:cxnLst/>
              <a:rect l="l" t="t" r="r" b="b"/>
              <a:pathLst>
                <a:path w="125" h="124" extrusionOk="0">
                  <a:moveTo>
                    <a:pt x="124" y="0"/>
                  </a:moveTo>
                  <a:lnTo>
                    <a:pt x="0" y="64"/>
                  </a:lnTo>
                  <a:cubicBezTo>
                    <a:pt x="60" y="64"/>
                    <a:pt x="0" y="124"/>
                    <a:pt x="60"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64"/>
            <p:cNvSpPr/>
            <p:nvPr/>
          </p:nvSpPr>
          <p:spPr>
            <a:xfrm>
              <a:off x="1611475" y="1737650"/>
              <a:ext cx="4725" cy="3125"/>
            </a:xfrm>
            <a:custGeom>
              <a:avLst/>
              <a:gdLst/>
              <a:ahLst/>
              <a:cxnLst/>
              <a:rect l="l" t="t" r="r" b="b"/>
              <a:pathLst>
                <a:path w="189" h="125" extrusionOk="0">
                  <a:moveTo>
                    <a:pt x="124" y="1"/>
                  </a:moveTo>
                  <a:cubicBezTo>
                    <a:pt x="65" y="60"/>
                    <a:pt x="65" y="124"/>
                    <a:pt x="1" y="124"/>
                  </a:cubicBezTo>
                  <a:cubicBezTo>
                    <a:pt x="65" y="124"/>
                    <a:pt x="124" y="60"/>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64"/>
            <p:cNvSpPr/>
            <p:nvPr/>
          </p:nvSpPr>
          <p:spPr>
            <a:xfrm>
              <a:off x="1616175" y="1737650"/>
              <a:ext cx="1525" cy="1525"/>
            </a:xfrm>
            <a:custGeom>
              <a:avLst/>
              <a:gdLst/>
              <a:ahLst/>
              <a:cxnLst/>
              <a:rect l="l" t="t" r="r" b="b"/>
              <a:pathLst>
                <a:path w="61" h="61" extrusionOk="0">
                  <a:moveTo>
                    <a:pt x="1" y="1"/>
                  </a:moveTo>
                  <a:lnTo>
                    <a:pt x="60" y="60"/>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64"/>
            <p:cNvSpPr/>
            <p:nvPr/>
          </p:nvSpPr>
          <p:spPr>
            <a:xfrm>
              <a:off x="1616175" y="1728375"/>
              <a:ext cx="4600" cy="25"/>
            </a:xfrm>
            <a:custGeom>
              <a:avLst/>
              <a:gdLst/>
              <a:ahLst/>
              <a:cxnLst/>
              <a:rect l="l" t="t" r="r" b="b"/>
              <a:pathLst>
                <a:path w="184" h="1" extrusionOk="0">
                  <a:moveTo>
                    <a:pt x="184"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64"/>
            <p:cNvSpPr/>
            <p:nvPr/>
          </p:nvSpPr>
          <p:spPr>
            <a:xfrm>
              <a:off x="1611475" y="1745325"/>
              <a:ext cx="4725" cy="1625"/>
            </a:xfrm>
            <a:custGeom>
              <a:avLst/>
              <a:gdLst/>
              <a:ahLst/>
              <a:cxnLst/>
              <a:rect l="l" t="t" r="r" b="b"/>
              <a:pathLst>
                <a:path w="189" h="65" extrusionOk="0">
                  <a:moveTo>
                    <a:pt x="124" y="0"/>
                  </a:moveTo>
                  <a:lnTo>
                    <a:pt x="1" y="65"/>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64"/>
            <p:cNvSpPr/>
            <p:nvPr/>
          </p:nvSpPr>
          <p:spPr>
            <a:xfrm>
              <a:off x="1611475" y="1748425"/>
              <a:ext cx="4725" cy="3100"/>
            </a:xfrm>
            <a:custGeom>
              <a:avLst/>
              <a:gdLst/>
              <a:ahLst/>
              <a:cxnLst/>
              <a:rect l="l" t="t" r="r" b="b"/>
              <a:pathLst>
                <a:path w="189" h="124" extrusionOk="0">
                  <a:moveTo>
                    <a:pt x="189" y="0"/>
                  </a:moveTo>
                  <a:cubicBezTo>
                    <a:pt x="124" y="64"/>
                    <a:pt x="65" y="124"/>
                    <a:pt x="1" y="124"/>
                  </a:cubicBezTo>
                  <a:lnTo>
                    <a:pt x="189" y="124"/>
                  </a:lnTo>
                  <a:cubicBezTo>
                    <a:pt x="124" y="124"/>
                    <a:pt x="124" y="6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64"/>
            <p:cNvSpPr/>
            <p:nvPr/>
          </p:nvSpPr>
          <p:spPr>
            <a:xfrm>
              <a:off x="1616175" y="1751500"/>
              <a:ext cx="3125" cy="25"/>
            </a:xfrm>
            <a:custGeom>
              <a:avLst/>
              <a:gdLst/>
              <a:ahLst/>
              <a:cxnLst/>
              <a:rect l="l" t="t" r="r" b="b"/>
              <a:pathLst>
                <a:path w="125" h="1" extrusionOk="0">
                  <a:moveTo>
                    <a:pt x="124"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64"/>
            <p:cNvSpPr/>
            <p:nvPr/>
          </p:nvSpPr>
          <p:spPr>
            <a:xfrm>
              <a:off x="1616175" y="1740750"/>
              <a:ext cx="3125" cy="3125"/>
            </a:xfrm>
            <a:custGeom>
              <a:avLst/>
              <a:gdLst/>
              <a:ahLst/>
              <a:cxnLst/>
              <a:rect l="l" t="t" r="r" b="b"/>
              <a:pathLst>
                <a:path w="125" h="125" extrusionOk="0">
                  <a:moveTo>
                    <a:pt x="124" y="0"/>
                  </a:moveTo>
                  <a:cubicBezTo>
                    <a:pt x="60" y="0"/>
                    <a:pt x="1" y="60"/>
                    <a:pt x="1"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64"/>
            <p:cNvSpPr/>
            <p:nvPr/>
          </p:nvSpPr>
          <p:spPr>
            <a:xfrm>
              <a:off x="1619275" y="1740750"/>
              <a:ext cx="25" cy="1500"/>
            </a:xfrm>
            <a:custGeom>
              <a:avLst/>
              <a:gdLst/>
              <a:ahLst/>
              <a:cxnLst/>
              <a:rect l="l" t="t" r="r" b="b"/>
              <a:pathLst>
                <a:path w="1" h="60" extrusionOk="0">
                  <a:moveTo>
                    <a:pt x="0" y="0"/>
                  </a:moveTo>
                  <a:lnTo>
                    <a:pt x="0" y="0"/>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64"/>
            <p:cNvSpPr/>
            <p:nvPr/>
          </p:nvSpPr>
          <p:spPr>
            <a:xfrm>
              <a:off x="1619275" y="17407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64"/>
            <p:cNvSpPr/>
            <p:nvPr/>
          </p:nvSpPr>
          <p:spPr>
            <a:xfrm>
              <a:off x="1619275" y="1729875"/>
              <a:ext cx="7700" cy="3100"/>
            </a:xfrm>
            <a:custGeom>
              <a:avLst/>
              <a:gdLst/>
              <a:ahLst/>
              <a:cxnLst/>
              <a:rect l="l" t="t" r="r" b="b"/>
              <a:pathLst>
                <a:path w="308" h="124" extrusionOk="0">
                  <a:moveTo>
                    <a:pt x="307" y="0"/>
                  </a:moveTo>
                  <a:lnTo>
                    <a:pt x="307" y="0"/>
                  </a:lnTo>
                  <a:cubicBezTo>
                    <a:pt x="183" y="64"/>
                    <a:pt x="124" y="124"/>
                    <a:pt x="0" y="124"/>
                  </a:cubicBezTo>
                  <a:cubicBezTo>
                    <a:pt x="124" y="124"/>
                    <a:pt x="183" y="124"/>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64"/>
            <p:cNvSpPr/>
            <p:nvPr/>
          </p:nvSpPr>
          <p:spPr>
            <a:xfrm>
              <a:off x="1619275" y="1736050"/>
              <a:ext cx="3125" cy="1625"/>
            </a:xfrm>
            <a:custGeom>
              <a:avLst/>
              <a:gdLst/>
              <a:ahLst/>
              <a:cxnLst/>
              <a:rect l="l" t="t" r="r" b="b"/>
              <a:pathLst>
                <a:path w="125" h="65" extrusionOk="0">
                  <a:moveTo>
                    <a:pt x="124" y="0"/>
                  </a:moveTo>
                  <a:cubicBezTo>
                    <a:pt x="124" y="0"/>
                    <a:pt x="60" y="65"/>
                    <a:pt x="0" y="65"/>
                  </a:cubicBez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64"/>
            <p:cNvSpPr/>
            <p:nvPr/>
          </p:nvSpPr>
          <p:spPr>
            <a:xfrm>
              <a:off x="1622375" y="1737650"/>
              <a:ext cx="1500" cy="1525"/>
            </a:xfrm>
            <a:custGeom>
              <a:avLst/>
              <a:gdLst/>
              <a:ahLst/>
              <a:cxnLst/>
              <a:rect l="l" t="t" r="r" b="b"/>
              <a:pathLst>
                <a:path w="60" h="61" extrusionOk="0">
                  <a:moveTo>
                    <a:pt x="0" y="1"/>
                  </a:moveTo>
                  <a:lnTo>
                    <a:pt x="0"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64"/>
            <p:cNvSpPr/>
            <p:nvPr/>
          </p:nvSpPr>
          <p:spPr>
            <a:xfrm>
              <a:off x="1620750" y="1745325"/>
              <a:ext cx="3125" cy="3125"/>
            </a:xfrm>
            <a:custGeom>
              <a:avLst/>
              <a:gdLst/>
              <a:ahLst/>
              <a:cxnLst/>
              <a:rect l="l" t="t" r="r" b="b"/>
              <a:pathLst>
                <a:path w="125" h="125" extrusionOk="0">
                  <a:moveTo>
                    <a:pt x="124" y="0"/>
                  </a:moveTo>
                  <a:cubicBezTo>
                    <a:pt x="65" y="65"/>
                    <a:pt x="1" y="65"/>
                    <a:pt x="1" y="124"/>
                  </a:cubicBezTo>
                  <a:cubicBezTo>
                    <a:pt x="22" y="104"/>
                    <a:pt x="43" y="98"/>
                    <a:pt x="61" y="98"/>
                  </a:cubicBezTo>
                  <a:cubicBezTo>
                    <a:pt x="98" y="98"/>
                    <a:pt x="124" y="124"/>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64"/>
            <p:cNvSpPr/>
            <p:nvPr/>
          </p:nvSpPr>
          <p:spPr>
            <a:xfrm>
              <a:off x="1620750" y="1743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64"/>
            <p:cNvSpPr/>
            <p:nvPr/>
          </p:nvSpPr>
          <p:spPr>
            <a:xfrm>
              <a:off x="1626950" y="1756200"/>
              <a:ext cx="1625" cy="25"/>
            </a:xfrm>
            <a:custGeom>
              <a:avLst/>
              <a:gdLst/>
              <a:ahLst/>
              <a:cxnLst/>
              <a:rect l="l" t="t" r="r" b="b"/>
              <a:pathLst>
                <a:path w="65" h="1" extrusionOk="0">
                  <a:moveTo>
                    <a:pt x="64" y="1"/>
                  </a:moveTo>
                  <a:lnTo>
                    <a:pt x="64"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64"/>
            <p:cNvSpPr/>
            <p:nvPr/>
          </p:nvSpPr>
          <p:spPr>
            <a:xfrm>
              <a:off x="1622375" y="1744650"/>
              <a:ext cx="1500" cy="700"/>
            </a:xfrm>
            <a:custGeom>
              <a:avLst/>
              <a:gdLst/>
              <a:ahLst/>
              <a:cxnLst/>
              <a:rect l="l" t="t" r="r" b="b"/>
              <a:pathLst>
                <a:path w="60" h="28" extrusionOk="0">
                  <a:moveTo>
                    <a:pt x="57" y="1"/>
                  </a:moveTo>
                  <a:cubicBezTo>
                    <a:pt x="53" y="1"/>
                    <a:pt x="40" y="27"/>
                    <a:pt x="0" y="27"/>
                  </a:cubicBezTo>
                  <a:lnTo>
                    <a:pt x="59" y="27"/>
                  </a:lnTo>
                  <a:cubicBezTo>
                    <a:pt x="59" y="8"/>
                    <a:pt x="59"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64"/>
            <p:cNvSpPr/>
            <p:nvPr/>
          </p:nvSpPr>
          <p:spPr>
            <a:xfrm>
              <a:off x="1621300" y="1751500"/>
              <a:ext cx="2575" cy="1625"/>
            </a:xfrm>
            <a:custGeom>
              <a:avLst/>
              <a:gdLst/>
              <a:ahLst/>
              <a:cxnLst/>
              <a:rect l="l" t="t" r="r" b="b"/>
              <a:pathLst>
                <a:path w="103" h="65" extrusionOk="0">
                  <a:moveTo>
                    <a:pt x="102" y="1"/>
                  </a:moveTo>
                  <a:cubicBezTo>
                    <a:pt x="64" y="1"/>
                    <a:pt x="51" y="1"/>
                    <a:pt x="46" y="18"/>
                  </a:cubicBezTo>
                  <a:lnTo>
                    <a:pt x="46" y="18"/>
                  </a:lnTo>
                  <a:cubicBezTo>
                    <a:pt x="62" y="8"/>
                    <a:pt x="82" y="1"/>
                    <a:pt x="102" y="1"/>
                  </a:cubicBezTo>
                  <a:close/>
                  <a:moveTo>
                    <a:pt x="46" y="18"/>
                  </a:moveTo>
                  <a:cubicBezTo>
                    <a:pt x="14" y="37"/>
                    <a:pt x="0" y="65"/>
                    <a:pt x="43" y="65"/>
                  </a:cubicBezTo>
                  <a:cubicBezTo>
                    <a:pt x="43" y="42"/>
                    <a:pt x="43" y="27"/>
                    <a:pt x="46" y="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64"/>
            <p:cNvSpPr/>
            <p:nvPr/>
          </p:nvSpPr>
          <p:spPr>
            <a:xfrm>
              <a:off x="1619275" y="1745325"/>
              <a:ext cx="1500" cy="25"/>
            </a:xfrm>
            <a:custGeom>
              <a:avLst/>
              <a:gdLst/>
              <a:ahLst/>
              <a:cxnLst/>
              <a:rect l="l" t="t" r="r" b="b"/>
              <a:pathLst>
                <a:path w="60" h="1" extrusionOk="0">
                  <a:moveTo>
                    <a:pt x="6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64"/>
            <p:cNvSpPr/>
            <p:nvPr/>
          </p:nvSpPr>
          <p:spPr>
            <a:xfrm>
              <a:off x="1620750" y="1743850"/>
              <a:ext cx="1650" cy="1500"/>
            </a:xfrm>
            <a:custGeom>
              <a:avLst/>
              <a:gdLst/>
              <a:ahLst/>
              <a:cxnLst/>
              <a:rect l="l" t="t" r="r" b="b"/>
              <a:pathLst>
                <a:path w="66" h="60" extrusionOk="0">
                  <a:moveTo>
                    <a:pt x="1" y="0"/>
                  </a:moveTo>
                  <a:lnTo>
                    <a:pt x="1" y="59"/>
                  </a:lnTo>
                  <a:lnTo>
                    <a:pt x="65" y="5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64"/>
            <p:cNvSpPr/>
            <p:nvPr/>
          </p:nvSpPr>
          <p:spPr>
            <a:xfrm>
              <a:off x="1628550" y="1745325"/>
              <a:ext cx="21650" cy="10900"/>
            </a:xfrm>
            <a:custGeom>
              <a:avLst/>
              <a:gdLst/>
              <a:ahLst/>
              <a:cxnLst/>
              <a:rect l="l" t="t" r="r" b="b"/>
              <a:pathLst>
                <a:path w="866" h="436" extrusionOk="0">
                  <a:moveTo>
                    <a:pt x="678" y="0"/>
                  </a:moveTo>
                  <a:cubicBezTo>
                    <a:pt x="564" y="0"/>
                    <a:pt x="240" y="210"/>
                    <a:pt x="47" y="390"/>
                  </a:cubicBezTo>
                  <a:lnTo>
                    <a:pt x="47" y="390"/>
                  </a:lnTo>
                  <a:cubicBezTo>
                    <a:pt x="74" y="371"/>
                    <a:pt x="101" y="371"/>
                    <a:pt x="183" y="371"/>
                  </a:cubicBezTo>
                  <a:cubicBezTo>
                    <a:pt x="248" y="312"/>
                    <a:pt x="248" y="188"/>
                    <a:pt x="431" y="188"/>
                  </a:cubicBezTo>
                  <a:cubicBezTo>
                    <a:pt x="495" y="188"/>
                    <a:pt x="371" y="248"/>
                    <a:pt x="371" y="312"/>
                  </a:cubicBezTo>
                  <a:cubicBezTo>
                    <a:pt x="433" y="250"/>
                    <a:pt x="495" y="250"/>
                    <a:pt x="564" y="250"/>
                  </a:cubicBezTo>
                  <a:cubicBezTo>
                    <a:pt x="633" y="250"/>
                    <a:pt x="710" y="250"/>
                    <a:pt x="801" y="188"/>
                  </a:cubicBezTo>
                  <a:lnTo>
                    <a:pt x="742" y="124"/>
                  </a:lnTo>
                  <a:cubicBezTo>
                    <a:pt x="742" y="124"/>
                    <a:pt x="801" y="124"/>
                    <a:pt x="866" y="65"/>
                  </a:cubicBezTo>
                  <a:lnTo>
                    <a:pt x="866" y="65"/>
                  </a:lnTo>
                  <a:cubicBezTo>
                    <a:pt x="815" y="89"/>
                    <a:pt x="754" y="103"/>
                    <a:pt x="707" y="103"/>
                  </a:cubicBezTo>
                  <a:cubicBezTo>
                    <a:pt x="640" y="103"/>
                    <a:pt x="605" y="73"/>
                    <a:pt x="678" y="0"/>
                  </a:cubicBezTo>
                  <a:close/>
                  <a:moveTo>
                    <a:pt x="47" y="390"/>
                  </a:moveTo>
                  <a:cubicBezTo>
                    <a:pt x="33" y="400"/>
                    <a:pt x="20" y="414"/>
                    <a:pt x="0" y="436"/>
                  </a:cubicBezTo>
                  <a:cubicBezTo>
                    <a:pt x="15" y="421"/>
                    <a:pt x="30" y="406"/>
                    <a:pt x="47" y="3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64"/>
            <p:cNvSpPr/>
            <p:nvPr/>
          </p:nvSpPr>
          <p:spPr>
            <a:xfrm>
              <a:off x="1623850" y="1753100"/>
              <a:ext cx="3125" cy="3125"/>
            </a:xfrm>
            <a:custGeom>
              <a:avLst/>
              <a:gdLst/>
              <a:ahLst/>
              <a:cxnLst/>
              <a:rect l="l" t="t" r="r" b="b"/>
              <a:pathLst>
                <a:path w="125" h="125" extrusionOk="0">
                  <a:moveTo>
                    <a:pt x="124" y="1"/>
                  </a:moveTo>
                  <a:lnTo>
                    <a:pt x="0" y="125"/>
                  </a:lnTo>
                  <a:lnTo>
                    <a:pt x="124" y="12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64"/>
            <p:cNvSpPr/>
            <p:nvPr/>
          </p:nvSpPr>
          <p:spPr>
            <a:xfrm>
              <a:off x="1623850" y="1746225"/>
              <a:ext cx="9300" cy="6900"/>
            </a:xfrm>
            <a:custGeom>
              <a:avLst/>
              <a:gdLst/>
              <a:ahLst/>
              <a:cxnLst/>
              <a:rect l="l" t="t" r="r" b="b"/>
              <a:pathLst>
                <a:path w="372" h="276" extrusionOk="0">
                  <a:moveTo>
                    <a:pt x="0" y="88"/>
                  </a:moveTo>
                  <a:lnTo>
                    <a:pt x="0" y="152"/>
                  </a:lnTo>
                  <a:lnTo>
                    <a:pt x="65" y="152"/>
                  </a:lnTo>
                  <a:lnTo>
                    <a:pt x="0" y="88"/>
                  </a:lnTo>
                  <a:close/>
                  <a:moveTo>
                    <a:pt x="337" y="0"/>
                  </a:moveTo>
                  <a:cubicBezTo>
                    <a:pt x="296" y="0"/>
                    <a:pt x="228" y="29"/>
                    <a:pt x="188" y="29"/>
                  </a:cubicBezTo>
                  <a:cubicBezTo>
                    <a:pt x="248" y="88"/>
                    <a:pt x="124" y="29"/>
                    <a:pt x="65" y="152"/>
                  </a:cubicBezTo>
                  <a:cubicBezTo>
                    <a:pt x="188" y="88"/>
                    <a:pt x="248" y="152"/>
                    <a:pt x="371" y="29"/>
                  </a:cubicBezTo>
                  <a:cubicBezTo>
                    <a:pt x="371" y="7"/>
                    <a:pt x="358" y="0"/>
                    <a:pt x="337" y="0"/>
                  </a:cubicBezTo>
                  <a:close/>
                  <a:moveTo>
                    <a:pt x="65" y="152"/>
                  </a:moveTo>
                  <a:cubicBezTo>
                    <a:pt x="65" y="172"/>
                    <a:pt x="58" y="179"/>
                    <a:pt x="48" y="179"/>
                  </a:cubicBezTo>
                  <a:cubicBezTo>
                    <a:pt x="29" y="179"/>
                    <a:pt x="0" y="152"/>
                    <a:pt x="0" y="152"/>
                  </a:cubicBezTo>
                  <a:lnTo>
                    <a:pt x="0" y="152"/>
                  </a:lnTo>
                  <a:lnTo>
                    <a:pt x="124" y="276"/>
                  </a:lnTo>
                  <a:cubicBezTo>
                    <a:pt x="124" y="212"/>
                    <a:pt x="124" y="212"/>
                    <a:pt x="65" y="1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64"/>
            <p:cNvSpPr/>
            <p:nvPr/>
          </p:nvSpPr>
          <p:spPr>
            <a:xfrm>
              <a:off x="1633125" y="1728375"/>
              <a:ext cx="1625" cy="25"/>
            </a:xfrm>
            <a:custGeom>
              <a:avLst/>
              <a:gdLst/>
              <a:ahLst/>
              <a:cxnLst/>
              <a:rect l="l" t="t" r="r" b="b"/>
              <a:pathLst>
                <a:path w="65" h="1" extrusionOk="0">
                  <a:moveTo>
                    <a:pt x="0" y="1"/>
                  </a:moveTo>
                  <a:lnTo>
                    <a:pt x="0" y="1"/>
                  </a:lnTo>
                  <a:cubicBezTo>
                    <a:pt x="0"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64"/>
            <p:cNvSpPr/>
            <p:nvPr/>
          </p:nvSpPr>
          <p:spPr>
            <a:xfrm>
              <a:off x="1625450" y="1728375"/>
              <a:ext cx="7700" cy="7700"/>
            </a:xfrm>
            <a:custGeom>
              <a:avLst/>
              <a:gdLst/>
              <a:ahLst/>
              <a:cxnLst/>
              <a:rect l="l" t="t" r="r" b="b"/>
              <a:pathLst>
                <a:path w="308" h="308" extrusionOk="0">
                  <a:moveTo>
                    <a:pt x="307" y="1"/>
                  </a:moveTo>
                  <a:cubicBezTo>
                    <a:pt x="248" y="1"/>
                    <a:pt x="184" y="1"/>
                    <a:pt x="184" y="60"/>
                  </a:cubicBezTo>
                  <a:cubicBezTo>
                    <a:pt x="248" y="1"/>
                    <a:pt x="248" y="1"/>
                    <a:pt x="307" y="1"/>
                  </a:cubicBezTo>
                  <a:close/>
                  <a:moveTo>
                    <a:pt x="184" y="60"/>
                  </a:moveTo>
                  <a:cubicBezTo>
                    <a:pt x="184" y="110"/>
                    <a:pt x="111" y="229"/>
                    <a:pt x="50" y="281"/>
                  </a:cubicBezTo>
                  <a:lnTo>
                    <a:pt x="50" y="281"/>
                  </a:lnTo>
                  <a:cubicBezTo>
                    <a:pt x="143" y="228"/>
                    <a:pt x="201" y="166"/>
                    <a:pt x="307" y="60"/>
                  </a:cubicBezTo>
                  <a:cubicBezTo>
                    <a:pt x="268" y="60"/>
                    <a:pt x="226" y="89"/>
                    <a:pt x="203" y="89"/>
                  </a:cubicBezTo>
                  <a:cubicBezTo>
                    <a:pt x="191" y="89"/>
                    <a:pt x="184" y="82"/>
                    <a:pt x="184" y="60"/>
                  </a:cubicBezTo>
                  <a:close/>
                  <a:moveTo>
                    <a:pt x="50" y="281"/>
                  </a:moveTo>
                  <a:cubicBezTo>
                    <a:pt x="35" y="290"/>
                    <a:pt x="18" y="299"/>
                    <a:pt x="1" y="307"/>
                  </a:cubicBezTo>
                  <a:cubicBezTo>
                    <a:pt x="14" y="307"/>
                    <a:pt x="32" y="298"/>
                    <a:pt x="50" y="2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64"/>
            <p:cNvSpPr/>
            <p:nvPr/>
          </p:nvSpPr>
          <p:spPr>
            <a:xfrm>
              <a:off x="1630025" y="1738475"/>
              <a:ext cx="4725" cy="2300"/>
            </a:xfrm>
            <a:custGeom>
              <a:avLst/>
              <a:gdLst/>
              <a:ahLst/>
              <a:cxnLst/>
              <a:rect l="l" t="t" r="r" b="b"/>
              <a:pathLst>
                <a:path w="189" h="92" extrusionOk="0">
                  <a:moveTo>
                    <a:pt x="107" y="1"/>
                  </a:moveTo>
                  <a:cubicBezTo>
                    <a:pt x="84" y="1"/>
                    <a:pt x="44" y="27"/>
                    <a:pt x="1" y="27"/>
                  </a:cubicBezTo>
                  <a:lnTo>
                    <a:pt x="124" y="91"/>
                  </a:lnTo>
                  <a:lnTo>
                    <a:pt x="189" y="27"/>
                  </a:lnTo>
                  <a:lnTo>
                    <a:pt x="124" y="27"/>
                  </a:lnTo>
                  <a:cubicBezTo>
                    <a:pt x="124" y="7"/>
                    <a:pt x="1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64"/>
            <p:cNvSpPr/>
            <p:nvPr/>
          </p:nvSpPr>
          <p:spPr>
            <a:xfrm>
              <a:off x="1622375" y="1757675"/>
              <a:ext cx="6200" cy="1650"/>
            </a:xfrm>
            <a:custGeom>
              <a:avLst/>
              <a:gdLst/>
              <a:ahLst/>
              <a:cxnLst/>
              <a:rect l="l" t="t" r="r" b="b"/>
              <a:pathLst>
                <a:path w="248" h="66" extrusionOk="0">
                  <a:moveTo>
                    <a:pt x="183" y="1"/>
                  </a:moveTo>
                  <a:lnTo>
                    <a:pt x="0" y="65"/>
                  </a:lnTo>
                  <a:lnTo>
                    <a:pt x="0" y="65"/>
                  </a:lnTo>
                  <a:lnTo>
                    <a:pt x="2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64"/>
            <p:cNvSpPr/>
            <p:nvPr/>
          </p:nvSpPr>
          <p:spPr>
            <a:xfrm>
              <a:off x="1625450" y="1759300"/>
              <a:ext cx="3125" cy="1500"/>
            </a:xfrm>
            <a:custGeom>
              <a:avLst/>
              <a:gdLst/>
              <a:ahLst/>
              <a:cxnLst/>
              <a:rect l="l" t="t" r="r" b="b"/>
              <a:pathLst>
                <a:path w="125" h="60" extrusionOk="0">
                  <a:moveTo>
                    <a:pt x="124" y="0"/>
                  </a:moveTo>
                  <a:lnTo>
                    <a:pt x="1" y="60"/>
                  </a:lnTo>
                  <a:lnTo>
                    <a:pt x="60" y="60"/>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64"/>
            <p:cNvSpPr/>
            <p:nvPr/>
          </p:nvSpPr>
          <p:spPr>
            <a:xfrm>
              <a:off x="1674900" y="18875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64"/>
            <p:cNvSpPr/>
            <p:nvPr/>
          </p:nvSpPr>
          <p:spPr>
            <a:xfrm>
              <a:off x="1682575" y="1887500"/>
              <a:ext cx="1625" cy="1625"/>
            </a:xfrm>
            <a:custGeom>
              <a:avLst/>
              <a:gdLst/>
              <a:ahLst/>
              <a:cxnLst/>
              <a:rect l="l" t="t" r="r" b="b"/>
              <a:pathLst>
                <a:path w="65" h="65" extrusionOk="0">
                  <a:moveTo>
                    <a:pt x="65"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64"/>
            <p:cNvSpPr/>
            <p:nvPr/>
          </p:nvSpPr>
          <p:spPr>
            <a:xfrm>
              <a:off x="1659450" y="1827300"/>
              <a:ext cx="7700" cy="3100"/>
            </a:xfrm>
            <a:custGeom>
              <a:avLst/>
              <a:gdLst/>
              <a:ahLst/>
              <a:cxnLst/>
              <a:rect l="l" t="t" r="r" b="b"/>
              <a:pathLst>
                <a:path w="308" h="124" extrusionOk="0">
                  <a:moveTo>
                    <a:pt x="307" y="0"/>
                  </a:moveTo>
                  <a:cubicBezTo>
                    <a:pt x="184" y="60"/>
                    <a:pt x="1" y="124"/>
                    <a:pt x="184" y="124"/>
                  </a:cubicBezTo>
                  <a:lnTo>
                    <a:pt x="307" y="60"/>
                  </a:lnTo>
                  <a:cubicBezTo>
                    <a:pt x="248" y="60"/>
                    <a:pt x="307" y="6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64"/>
            <p:cNvSpPr/>
            <p:nvPr/>
          </p:nvSpPr>
          <p:spPr>
            <a:xfrm>
              <a:off x="1715100" y="1864375"/>
              <a:ext cx="1500" cy="1525"/>
            </a:xfrm>
            <a:custGeom>
              <a:avLst/>
              <a:gdLst/>
              <a:ahLst/>
              <a:cxnLst/>
              <a:rect l="l" t="t" r="r" b="b"/>
              <a:pathLst>
                <a:path w="60" h="61" extrusionOk="0">
                  <a:moveTo>
                    <a:pt x="0" y="1"/>
                  </a:moveTo>
                  <a:cubicBezTo>
                    <a:pt x="0" y="21"/>
                    <a:pt x="7" y="35"/>
                    <a:pt x="17" y="44"/>
                  </a:cubicBezTo>
                  <a:lnTo>
                    <a:pt x="17" y="44"/>
                  </a:lnTo>
                  <a:cubicBezTo>
                    <a:pt x="0" y="26"/>
                    <a:pt x="0" y="1"/>
                    <a:pt x="0" y="1"/>
                  </a:cubicBezTo>
                  <a:close/>
                  <a:moveTo>
                    <a:pt x="17" y="44"/>
                  </a:moveTo>
                  <a:cubicBezTo>
                    <a:pt x="25" y="53"/>
                    <a:pt x="39" y="60"/>
                    <a:pt x="59" y="60"/>
                  </a:cubicBezTo>
                  <a:cubicBezTo>
                    <a:pt x="59" y="60"/>
                    <a:pt x="34" y="60"/>
                    <a:pt x="17"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64"/>
            <p:cNvSpPr/>
            <p:nvPr/>
          </p:nvSpPr>
          <p:spPr>
            <a:xfrm>
              <a:off x="1727450" y="1876750"/>
              <a:ext cx="3125" cy="25"/>
            </a:xfrm>
            <a:custGeom>
              <a:avLst/>
              <a:gdLst/>
              <a:ahLst/>
              <a:cxnLst/>
              <a:rect l="l" t="t" r="r" b="b"/>
              <a:pathLst>
                <a:path w="125" h="1" extrusionOk="0">
                  <a:moveTo>
                    <a:pt x="124"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64"/>
            <p:cNvSpPr/>
            <p:nvPr/>
          </p:nvSpPr>
          <p:spPr>
            <a:xfrm>
              <a:off x="1633125" y="1884425"/>
              <a:ext cx="1625" cy="4700"/>
            </a:xfrm>
            <a:custGeom>
              <a:avLst/>
              <a:gdLst/>
              <a:ahLst/>
              <a:cxnLst/>
              <a:rect l="l" t="t" r="r" b="b"/>
              <a:pathLst>
                <a:path w="65" h="188" extrusionOk="0">
                  <a:moveTo>
                    <a:pt x="65" y="0"/>
                  </a:moveTo>
                  <a:lnTo>
                    <a:pt x="0" y="188"/>
                  </a:lnTo>
                  <a:cubicBezTo>
                    <a:pt x="65" y="188"/>
                    <a:pt x="65" y="124"/>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64"/>
            <p:cNvSpPr/>
            <p:nvPr/>
          </p:nvSpPr>
          <p:spPr>
            <a:xfrm>
              <a:off x="1645475" y="1789575"/>
              <a:ext cx="1675" cy="3750"/>
            </a:xfrm>
            <a:custGeom>
              <a:avLst/>
              <a:gdLst/>
              <a:ahLst/>
              <a:cxnLst/>
              <a:rect l="l" t="t" r="r" b="b"/>
              <a:pathLst>
                <a:path w="67" h="150" extrusionOk="0">
                  <a:moveTo>
                    <a:pt x="54" y="0"/>
                  </a:moveTo>
                  <a:cubicBezTo>
                    <a:pt x="50" y="0"/>
                    <a:pt x="34" y="8"/>
                    <a:pt x="1" y="26"/>
                  </a:cubicBezTo>
                  <a:lnTo>
                    <a:pt x="1" y="149"/>
                  </a:lnTo>
                  <a:cubicBezTo>
                    <a:pt x="1" y="59"/>
                    <a:pt x="67" y="0"/>
                    <a:pt x="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64"/>
            <p:cNvSpPr/>
            <p:nvPr/>
          </p:nvSpPr>
          <p:spPr>
            <a:xfrm>
              <a:off x="1662550" y="1845850"/>
              <a:ext cx="25" cy="3100"/>
            </a:xfrm>
            <a:custGeom>
              <a:avLst/>
              <a:gdLst/>
              <a:ahLst/>
              <a:cxnLst/>
              <a:rect l="l" t="t" r="r" b="b"/>
              <a:pathLst>
                <a:path w="1" h="124" extrusionOk="0">
                  <a:moveTo>
                    <a:pt x="0" y="0"/>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64"/>
            <p:cNvSpPr/>
            <p:nvPr/>
          </p:nvSpPr>
          <p:spPr>
            <a:xfrm>
              <a:off x="1644125" y="1793300"/>
              <a:ext cx="3000" cy="2175"/>
            </a:xfrm>
            <a:custGeom>
              <a:avLst/>
              <a:gdLst/>
              <a:ahLst/>
              <a:cxnLst/>
              <a:rect l="l" t="t" r="r" b="b"/>
              <a:pathLst>
                <a:path w="120" h="87" extrusionOk="0">
                  <a:moveTo>
                    <a:pt x="55" y="0"/>
                  </a:moveTo>
                  <a:cubicBezTo>
                    <a:pt x="13" y="42"/>
                    <a:pt x="1" y="86"/>
                    <a:pt x="40" y="86"/>
                  </a:cubicBezTo>
                  <a:cubicBezTo>
                    <a:pt x="57" y="86"/>
                    <a:pt x="83" y="79"/>
                    <a:pt x="119" y="60"/>
                  </a:cubicBezTo>
                  <a:cubicBezTo>
                    <a:pt x="55" y="60"/>
                    <a:pt x="55"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64"/>
            <p:cNvSpPr/>
            <p:nvPr/>
          </p:nvSpPr>
          <p:spPr>
            <a:xfrm>
              <a:off x="1526550" y="18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64"/>
            <p:cNvSpPr/>
            <p:nvPr/>
          </p:nvSpPr>
          <p:spPr>
            <a:xfrm>
              <a:off x="1492550" y="1852025"/>
              <a:ext cx="1500" cy="3100"/>
            </a:xfrm>
            <a:custGeom>
              <a:avLst/>
              <a:gdLst/>
              <a:ahLst/>
              <a:cxnLst/>
              <a:rect l="l" t="t" r="r" b="b"/>
              <a:pathLst>
                <a:path w="60" h="124" extrusionOk="0">
                  <a:moveTo>
                    <a:pt x="0" y="0"/>
                  </a:moveTo>
                  <a:cubicBezTo>
                    <a:pt x="0" y="60"/>
                    <a:pt x="0" y="60"/>
                    <a:pt x="60" y="124"/>
                  </a:cubicBezTo>
                  <a:cubicBezTo>
                    <a:pt x="60" y="124"/>
                    <a:pt x="0"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64"/>
            <p:cNvSpPr/>
            <p:nvPr/>
          </p:nvSpPr>
          <p:spPr>
            <a:xfrm>
              <a:off x="1633125" y="1771650"/>
              <a:ext cx="25" cy="1525"/>
            </a:xfrm>
            <a:custGeom>
              <a:avLst/>
              <a:gdLst/>
              <a:ahLst/>
              <a:cxnLst/>
              <a:rect l="l" t="t" r="r" b="b"/>
              <a:pathLst>
                <a:path w="1" h="61" extrusionOk="0">
                  <a:moveTo>
                    <a:pt x="0" y="60"/>
                  </a:moveTo>
                  <a:cubicBezTo>
                    <a:pt x="0" y="1"/>
                    <a:pt x="0" y="60"/>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64"/>
            <p:cNvSpPr/>
            <p:nvPr/>
          </p:nvSpPr>
          <p:spPr>
            <a:xfrm>
              <a:off x="1644000" y="1762375"/>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64"/>
            <p:cNvSpPr/>
            <p:nvPr/>
          </p:nvSpPr>
          <p:spPr>
            <a:xfrm>
              <a:off x="1670200" y="17902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64"/>
            <p:cNvSpPr/>
            <p:nvPr/>
          </p:nvSpPr>
          <p:spPr>
            <a:xfrm>
              <a:off x="1633125" y="1770050"/>
              <a:ext cx="1625" cy="1625"/>
            </a:xfrm>
            <a:custGeom>
              <a:avLst/>
              <a:gdLst/>
              <a:ahLst/>
              <a:cxnLst/>
              <a:rect l="l" t="t" r="r" b="b"/>
              <a:pathLst>
                <a:path w="65" h="65" extrusionOk="0">
                  <a:moveTo>
                    <a:pt x="65"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64"/>
            <p:cNvSpPr/>
            <p:nvPr/>
          </p:nvSpPr>
          <p:spPr>
            <a:xfrm>
              <a:off x="1631625" y="1771650"/>
              <a:ext cx="1525" cy="25"/>
            </a:xfrm>
            <a:custGeom>
              <a:avLst/>
              <a:gdLst/>
              <a:ahLst/>
              <a:cxnLst/>
              <a:rect l="l" t="t" r="r" b="b"/>
              <a:pathLst>
                <a:path w="61" h="1" extrusionOk="0">
                  <a:moveTo>
                    <a:pt x="60" y="1"/>
                  </a:moveTo>
                  <a:lnTo>
                    <a:pt x="60" y="1"/>
                  </a:lnTo>
                  <a:cubicBezTo>
                    <a:pt x="1" y="1"/>
                    <a:pt x="1"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64"/>
            <p:cNvSpPr/>
            <p:nvPr/>
          </p:nvSpPr>
          <p:spPr>
            <a:xfrm>
              <a:off x="1633125" y="1771650"/>
              <a:ext cx="25" cy="1525"/>
            </a:xfrm>
            <a:custGeom>
              <a:avLst/>
              <a:gdLst/>
              <a:ahLst/>
              <a:cxnLst/>
              <a:rect l="l" t="t" r="r" b="b"/>
              <a:pathLst>
                <a:path w="1" h="61" extrusionOk="0">
                  <a:moveTo>
                    <a:pt x="0" y="60"/>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64"/>
            <p:cNvSpPr/>
            <p:nvPr/>
          </p:nvSpPr>
          <p:spPr>
            <a:xfrm>
              <a:off x="1586750" y="1865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64"/>
            <p:cNvSpPr/>
            <p:nvPr/>
          </p:nvSpPr>
          <p:spPr>
            <a:xfrm>
              <a:off x="1719675" y="1838050"/>
              <a:ext cx="1625" cy="25"/>
            </a:xfrm>
            <a:custGeom>
              <a:avLst/>
              <a:gdLst/>
              <a:ahLst/>
              <a:cxnLst/>
              <a:rect l="l" t="t" r="r" b="b"/>
              <a:pathLst>
                <a:path w="65" h="1" extrusionOk="0">
                  <a:moveTo>
                    <a:pt x="64"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64"/>
            <p:cNvSpPr/>
            <p:nvPr/>
          </p:nvSpPr>
          <p:spPr>
            <a:xfrm>
              <a:off x="1707300" y="1838050"/>
              <a:ext cx="18575" cy="3125"/>
            </a:xfrm>
            <a:custGeom>
              <a:avLst/>
              <a:gdLst/>
              <a:ahLst/>
              <a:cxnLst/>
              <a:rect l="l" t="t" r="r" b="b"/>
              <a:pathLst>
                <a:path w="743" h="125" extrusionOk="0">
                  <a:moveTo>
                    <a:pt x="1" y="0"/>
                  </a:moveTo>
                  <a:cubicBezTo>
                    <a:pt x="225" y="0"/>
                    <a:pt x="449" y="53"/>
                    <a:pt x="673" y="107"/>
                  </a:cubicBezTo>
                  <a:lnTo>
                    <a:pt x="673" y="107"/>
                  </a:lnTo>
                  <a:cubicBezTo>
                    <a:pt x="495" y="64"/>
                    <a:pt x="495" y="58"/>
                    <a:pt x="495" y="0"/>
                  </a:cubicBezTo>
                  <a:close/>
                  <a:moveTo>
                    <a:pt x="673" y="107"/>
                  </a:moveTo>
                  <a:cubicBezTo>
                    <a:pt x="693" y="112"/>
                    <a:pt x="717" y="118"/>
                    <a:pt x="742" y="124"/>
                  </a:cubicBezTo>
                  <a:cubicBezTo>
                    <a:pt x="719" y="119"/>
                    <a:pt x="696" y="113"/>
                    <a:pt x="673" y="1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64"/>
            <p:cNvSpPr/>
            <p:nvPr/>
          </p:nvSpPr>
          <p:spPr>
            <a:xfrm>
              <a:off x="1481675" y="1758425"/>
              <a:ext cx="251975" cy="143075"/>
            </a:xfrm>
            <a:custGeom>
              <a:avLst/>
              <a:gdLst/>
              <a:ahLst/>
              <a:cxnLst/>
              <a:rect l="l" t="t" r="r" b="b"/>
              <a:pathLst>
                <a:path w="10079" h="5723" extrusionOk="0">
                  <a:moveTo>
                    <a:pt x="7068" y="563"/>
                  </a:moveTo>
                  <a:cubicBezTo>
                    <a:pt x="7063" y="572"/>
                    <a:pt x="7056" y="581"/>
                    <a:pt x="7047" y="589"/>
                  </a:cubicBezTo>
                  <a:cubicBezTo>
                    <a:pt x="7077" y="589"/>
                    <a:pt x="7079" y="577"/>
                    <a:pt x="7068" y="563"/>
                  </a:cubicBezTo>
                  <a:close/>
                  <a:moveTo>
                    <a:pt x="7418" y="653"/>
                  </a:moveTo>
                  <a:cubicBezTo>
                    <a:pt x="7275" y="750"/>
                    <a:pt x="7396" y="771"/>
                    <a:pt x="7483" y="776"/>
                  </a:cubicBezTo>
                  <a:lnTo>
                    <a:pt x="7483" y="776"/>
                  </a:lnTo>
                  <a:cubicBezTo>
                    <a:pt x="7522" y="718"/>
                    <a:pt x="7542" y="702"/>
                    <a:pt x="7557" y="702"/>
                  </a:cubicBezTo>
                  <a:cubicBezTo>
                    <a:pt x="7576" y="702"/>
                    <a:pt x="7587" y="725"/>
                    <a:pt x="7615" y="725"/>
                  </a:cubicBezTo>
                  <a:cubicBezTo>
                    <a:pt x="7638" y="725"/>
                    <a:pt x="7672" y="710"/>
                    <a:pt x="7730" y="653"/>
                  </a:cubicBezTo>
                  <a:lnTo>
                    <a:pt x="7730" y="653"/>
                  </a:lnTo>
                  <a:cubicBezTo>
                    <a:pt x="7689" y="673"/>
                    <a:pt x="7654" y="680"/>
                    <a:pt x="7622" y="680"/>
                  </a:cubicBezTo>
                  <a:cubicBezTo>
                    <a:pt x="7557" y="680"/>
                    <a:pt x="7501" y="653"/>
                    <a:pt x="7418" y="653"/>
                  </a:cubicBezTo>
                  <a:close/>
                  <a:moveTo>
                    <a:pt x="7666" y="777"/>
                  </a:moveTo>
                  <a:cubicBezTo>
                    <a:pt x="7634" y="777"/>
                    <a:pt x="7607" y="785"/>
                    <a:pt x="7584" y="797"/>
                  </a:cubicBezTo>
                  <a:lnTo>
                    <a:pt x="7584" y="797"/>
                  </a:lnTo>
                  <a:cubicBezTo>
                    <a:pt x="7612" y="789"/>
                    <a:pt x="7639" y="777"/>
                    <a:pt x="7666" y="777"/>
                  </a:cubicBezTo>
                  <a:close/>
                  <a:moveTo>
                    <a:pt x="7483" y="776"/>
                  </a:moveTo>
                  <a:cubicBezTo>
                    <a:pt x="7483" y="776"/>
                    <a:pt x="7483" y="777"/>
                    <a:pt x="7483" y="777"/>
                  </a:cubicBezTo>
                  <a:cubicBezTo>
                    <a:pt x="7493" y="787"/>
                    <a:pt x="7503" y="794"/>
                    <a:pt x="7513" y="798"/>
                  </a:cubicBezTo>
                  <a:lnTo>
                    <a:pt x="7513" y="798"/>
                  </a:lnTo>
                  <a:cubicBezTo>
                    <a:pt x="7523" y="791"/>
                    <a:pt x="7532" y="784"/>
                    <a:pt x="7542" y="777"/>
                  </a:cubicBezTo>
                  <a:cubicBezTo>
                    <a:pt x="7529" y="777"/>
                    <a:pt x="7508" y="777"/>
                    <a:pt x="7483" y="776"/>
                  </a:cubicBezTo>
                  <a:close/>
                  <a:moveTo>
                    <a:pt x="8224" y="1331"/>
                  </a:moveTo>
                  <a:cubicBezTo>
                    <a:pt x="8220" y="1336"/>
                    <a:pt x="8215" y="1340"/>
                    <a:pt x="8210" y="1345"/>
                  </a:cubicBezTo>
                  <a:lnTo>
                    <a:pt x="8210" y="1345"/>
                  </a:lnTo>
                  <a:cubicBezTo>
                    <a:pt x="8214" y="1340"/>
                    <a:pt x="8219" y="1336"/>
                    <a:pt x="8224" y="1331"/>
                  </a:cubicBezTo>
                  <a:close/>
                  <a:moveTo>
                    <a:pt x="8955" y="1917"/>
                  </a:moveTo>
                  <a:lnTo>
                    <a:pt x="8966" y="1949"/>
                  </a:lnTo>
                  <a:cubicBezTo>
                    <a:pt x="8966" y="1938"/>
                    <a:pt x="8962" y="1927"/>
                    <a:pt x="8955" y="1917"/>
                  </a:cubicBezTo>
                  <a:close/>
                  <a:moveTo>
                    <a:pt x="9213" y="2632"/>
                  </a:moveTo>
                  <a:cubicBezTo>
                    <a:pt x="9205" y="2635"/>
                    <a:pt x="9197" y="2639"/>
                    <a:pt x="9188" y="2643"/>
                  </a:cubicBezTo>
                  <a:lnTo>
                    <a:pt x="9188" y="2643"/>
                  </a:lnTo>
                  <a:cubicBezTo>
                    <a:pt x="9196" y="2643"/>
                    <a:pt x="9205" y="2640"/>
                    <a:pt x="9213" y="2632"/>
                  </a:cubicBezTo>
                  <a:close/>
                  <a:moveTo>
                    <a:pt x="7428" y="2810"/>
                  </a:moveTo>
                  <a:lnTo>
                    <a:pt x="7428" y="2810"/>
                  </a:lnTo>
                  <a:cubicBezTo>
                    <a:pt x="7401" y="2815"/>
                    <a:pt x="7393" y="2815"/>
                    <a:pt x="7418" y="2815"/>
                  </a:cubicBezTo>
                  <a:lnTo>
                    <a:pt x="7428" y="2810"/>
                  </a:lnTo>
                  <a:close/>
                  <a:moveTo>
                    <a:pt x="2967" y="3002"/>
                  </a:moveTo>
                  <a:cubicBezTo>
                    <a:pt x="2967" y="3031"/>
                    <a:pt x="2969" y="3055"/>
                    <a:pt x="2973" y="3075"/>
                  </a:cubicBezTo>
                  <a:lnTo>
                    <a:pt x="2973" y="3075"/>
                  </a:lnTo>
                  <a:cubicBezTo>
                    <a:pt x="2981" y="3061"/>
                    <a:pt x="2980" y="3039"/>
                    <a:pt x="2967" y="3002"/>
                  </a:cubicBezTo>
                  <a:close/>
                  <a:moveTo>
                    <a:pt x="7606" y="3250"/>
                  </a:moveTo>
                  <a:cubicBezTo>
                    <a:pt x="7618" y="3261"/>
                    <a:pt x="7629" y="3270"/>
                    <a:pt x="7641" y="3278"/>
                  </a:cubicBezTo>
                  <a:lnTo>
                    <a:pt x="7641" y="3278"/>
                  </a:lnTo>
                  <a:cubicBezTo>
                    <a:pt x="7625" y="3266"/>
                    <a:pt x="7613" y="3256"/>
                    <a:pt x="7606" y="3250"/>
                  </a:cubicBezTo>
                  <a:close/>
                  <a:moveTo>
                    <a:pt x="1345" y="2974"/>
                  </a:moveTo>
                  <a:cubicBezTo>
                    <a:pt x="1353" y="2974"/>
                    <a:pt x="1360" y="2981"/>
                    <a:pt x="1360" y="3002"/>
                  </a:cubicBezTo>
                  <a:lnTo>
                    <a:pt x="1116" y="3430"/>
                  </a:lnTo>
                  <a:lnTo>
                    <a:pt x="1116" y="3430"/>
                  </a:lnTo>
                  <a:cubicBezTo>
                    <a:pt x="1121" y="3390"/>
                    <a:pt x="1136" y="3351"/>
                    <a:pt x="1177" y="3309"/>
                  </a:cubicBezTo>
                  <a:lnTo>
                    <a:pt x="1177" y="3126"/>
                  </a:lnTo>
                  <a:lnTo>
                    <a:pt x="1236" y="3126"/>
                  </a:lnTo>
                  <a:lnTo>
                    <a:pt x="1236" y="3062"/>
                  </a:lnTo>
                  <a:lnTo>
                    <a:pt x="1301" y="3002"/>
                  </a:lnTo>
                  <a:cubicBezTo>
                    <a:pt x="1301" y="3002"/>
                    <a:pt x="1327" y="2974"/>
                    <a:pt x="1345" y="2974"/>
                  </a:cubicBezTo>
                  <a:close/>
                  <a:moveTo>
                    <a:pt x="7287" y="3362"/>
                  </a:moveTo>
                  <a:cubicBezTo>
                    <a:pt x="7286" y="3362"/>
                    <a:pt x="7322" y="3398"/>
                    <a:pt x="7359" y="3433"/>
                  </a:cubicBezTo>
                  <a:cubicBezTo>
                    <a:pt x="7307" y="3381"/>
                    <a:pt x="7287" y="3362"/>
                    <a:pt x="7287" y="3362"/>
                  </a:cubicBezTo>
                  <a:close/>
                  <a:moveTo>
                    <a:pt x="9584" y="3761"/>
                  </a:moveTo>
                  <a:cubicBezTo>
                    <a:pt x="9585" y="3804"/>
                    <a:pt x="9590" y="3804"/>
                    <a:pt x="9644" y="3804"/>
                  </a:cubicBezTo>
                  <a:cubicBezTo>
                    <a:pt x="9613" y="3789"/>
                    <a:pt x="9594" y="3774"/>
                    <a:pt x="9584" y="3761"/>
                  </a:cubicBezTo>
                  <a:close/>
                  <a:moveTo>
                    <a:pt x="930" y="3744"/>
                  </a:moveTo>
                  <a:cubicBezTo>
                    <a:pt x="930" y="3749"/>
                    <a:pt x="929" y="3753"/>
                    <a:pt x="929" y="3757"/>
                  </a:cubicBezTo>
                  <a:lnTo>
                    <a:pt x="929" y="3757"/>
                  </a:lnTo>
                  <a:lnTo>
                    <a:pt x="866" y="3868"/>
                  </a:lnTo>
                  <a:cubicBezTo>
                    <a:pt x="866" y="3868"/>
                    <a:pt x="866" y="3804"/>
                    <a:pt x="930" y="3744"/>
                  </a:cubicBezTo>
                  <a:close/>
                  <a:moveTo>
                    <a:pt x="1128" y="3892"/>
                  </a:moveTo>
                  <a:lnTo>
                    <a:pt x="1128" y="3892"/>
                  </a:lnTo>
                  <a:cubicBezTo>
                    <a:pt x="1142" y="3899"/>
                    <a:pt x="1157" y="3909"/>
                    <a:pt x="1171" y="3922"/>
                  </a:cubicBezTo>
                  <a:lnTo>
                    <a:pt x="1171" y="3922"/>
                  </a:lnTo>
                  <a:cubicBezTo>
                    <a:pt x="1157" y="3927"/>
                    <a:pt x="1141" y="3927"/>
                    <a:pt x="1113" y="3927"/>
                  </a:cubicBezTo>
                  <a:cubicBezTo>
                    <a:pt x="1119" y="3916"/>
                    <a:pt x="1124" y="3904"/>
                    <a:pt x="1128" y="3892"/>
                  </a:cubicBezTo>
                  <a:close/>
                  <a:moveTo>
                    <a:pt x="8339" y="3901"/>
                  </a:moveTo>
                  <a:cubicBezTo>
                    <a:pt x="8326" y="3901"/>
                    <a:pt x="8368" y="3927"/>
                    <a:pt x="8407" y="3927"/>
                  </a:cubicBezTo>
                  <a:cubicBezTo>
                    <a:pt x="8366" y="3908"/>
                    <a:pt x="8346" y="3901"/>
                    <a:pt x="8339" y="3901"/>
                  </a:cubicBezTo>
                  <a:close/>
                  <a:moveTo>
                    <a:pt x="1424" y="3804"/>
                  </a:moveTo>
                  <a:lnTo>
                    <a:pt x="1424" y="3804"/>
                  </a:lnTo>
                  <a:cubicBezTo>
                    <a:pt x="1411" y="3879"/>
                    <a:pt x="1416" y="3929"/>
                    <a:pt x="1432" y="3963"/>
                  </a:cubicBezTo>
                  <a:lnTo>
                    <a:pt x="1432" y="3963"/>
                  </a:lnTo>
                  <a:cubicBezTo>
                    <a:pt x="1399" y="3945"/>
                    <a:pt x="1358" y="3937"/>
                    <a:pt x="1424" y="3804"/>
                  </a:cubicBezTo>
                  <a:close/>
                  <a:moveTo>
                    <a:pt x="9808" y="3906"/>
                  </a:moveTo>
                  <a:lnTo>
                    <a:pt x="9808" y="3906"/>
                  </a:lnTo>
                  <a:cubicBezTo>
                    <a:pt x="9837" y="3933"/>
                    <a:pt x="9865" y="3955"/>
                    <a:pt x="9887" y="3972"/>
                  </a:cubicBezTo>
                  <a:lnTo>
                    <a:pt x="9887" y="3972"/>
                  </a:lnTo>
                  <a:cubicBezTo>
                    <a:pt x="9878" y="3948"/>
                    <a:pt x="9850" y="3924"/>
                    <a:pt x="9808" y="3906"/>
                  </a:cubicBezTo>
                  <a:close/>
                  <a:moveTo>
                    <a:pt x="9887" y="3972"/>
                  </a:moveTo>
                  <a:lnTo>
                    <a:pt x="9887" y="3972"/>
                  </a:lnTo>
                  <a:cubicBezTo>
                    <a:pt x="9890" y="3979"/>
                    <a:pt x="9891" y="3985"/>
                    <a:pt x="9891" y="3992"/>
                  </a:cubicBezTo>
                  <a:cubicBezTo>
                    <a:pt x="9924" y="4007"/>
                    <a:pt x="9939" y="4015"/>
                    <a:pt x="9942" y="4015"/>
                  </a:cubicBezTo>
                  <a:cubicBezTo>
                    <a:pt x="9945" y="4015"/>
                    <a:pt x="9923" y="4000"/>
                    <a:pt x="9887" y="3972"/>
                  </a:cubicBezTo>
                  <a:close/>
                  <a:moveTo>
                    <a:pt x="9520" y="4363"/>
                  </a:moveTo>
                  <a:cubicBezTo>
                    <a:pt x="9520" y="4388"/>
                    <a:pt x="9532" y="4403"/>
                    <a:pt x="9551" y="4411"/>
                  </a:cubicBezTo>
                  <a:lnTo>
                    <a:pt x="9551" y="4411"/>
                  </a:lnTo>
                  <a:cubicBezTo>
                    <a:pt x="9539" y="4396"/>
                    <a:pt x="9529" y="4380"/>
                    <a:pt x="9520" y="4363"/>
                  </a:cubicBezTo>
                  <a:close/>
                  <a:moveTo>
                    <a:pt x="2019" y="4405"/>
                  </a:moveTo>
                  <a:cubicBezTo>
                    <a:pt x="2013" y="4405"/>
                    <a:pt x="2006" y="4405"/>
                    <a:pt x="1997" y="4407"/>
                  </a:cubicBezTo>
                  <a:lnTo>
                    <a:pt x="1997" y="4407"/>
                  </a:lnTo>
                  <a:cubicBezTo>
                    <a:pt x="2007" y="4415"/>
                    <a:pt x="2021" y="4422"/>
                    <a:pt x="2043" y="4422"/>
                  </a:cubicBezTo>
                  <a:cubicBezTo>
                    <a:pt x="2043" y="4409"/>
                    <a:pt x="2034" y="4405"/>
                    <a:pt x="2019" y="4405"/>
                  </a:cubicBezTo>
                  <a:close/>
                  <a:moveTo>
                    <a:pt x="9708" y="4363"/>
                  </a:moveTo>
                  <a:cubicBezTo>
                    <a:pt x="9767" y="4422"/>
                    <a:pt x="9767" y="4422"/>
                    <a:pt x="9708" y="4422"/>
                  </a:cubicBezTo>
                  <a:lnTo>
                    <a:pt x="9708" y="4363"/>
                  </a:lnTo>
                  <a:close/>
                  <a:moveTo>
                    <a:pt x="9768" y="4577"/>
                  </a:moveTo>
                  <a:cubicBezTo>
                    <a:pt x="9770" y="4610"/>
                    <a:pt x="9780" y="4610"/>
                    <a:pt x="9832" y="4610"/>
                  </a:cubicBezTo>
                  <a:cubicBezTo>
                    <a:pt x="9810" y="4599"/>
                    <a:pt x="9789" y="4588"/>
                    <a:pt x="9768" y="4577"/>
                  </a:cubicBezTo>
                  <a:close/>
                  <a:moveTo>
                    <a:pt x="9971" y="4594"/>
                  </a:moveTo>
                  <a:lnTo>
                    <a:pt x="9955" y="4610"/>
                  </a:lnTo>
                  <a:lnTo>
                    <a:pt x="10015" y="4610"/>
                  </a:lnTo>
                  <a:lnTo>
                    <a:pt x="9971" y="4594"/>
                  </a:lnTo>
                  <a:close/>
                  <a:moveTo>
                    <a:pt x="4214" y="4681"/>
                  </a:moveTo>
                  <a:cubicBezTo>
                    <a:pt x="4211" y="4696"/>
                    <a:pt x="4207" y="4714"/>
                    <a:pt x="4204" y="4733"/>
                  </a:cubicBezTo>
                  <a:cubicBezTo>
                    <a:pt x="4208" y="4713"/>
                    <a:pt x="4211" y="4696"/>
                    <a:pt x="4214" y="4681"/>
                  </a:cubicBezTo>
                  <a:close/>
                  <a:moveTo>
                    <a:pt x="9735" y="4676"/>
                  </a:moveTo>
                  <a:cubicBezTo>
                    <a:pt x="9763" y="4695"/>
                    <a:pt x="9794" y="4714"/>
                    <a:pt x="9832" y="4733"/>
                  </a:cubicBezTo>
                  <a:lnTo>
                    <a:pt x="9832" y="4733"/>
                  </a:lnTo>
                  <a:cubicBezTo>
                    <a:pt x="9798" y="4700"/>
                    <a:pt x="9767" y="4684"/>
                    <a:pt x="9735" y="4676"/>
                  </a:cubicBezTo>
                  <a:close/>
                  <a:moveTo>
                    <a:pt x="4204" y="4733"/>
                  </a:moveTo>
                  <a:lnTo>
                    <a:pt x="4204" y="4733"/>
                  </a:lnTo>
                  <a:cubicBezTo>
                    <a:pt x="4204" y="4733"/>
                    <a:pt x="4204" y="4733"/>
                    <a:pt x="4204" y="4733"/>
                  </a:cubicBezTo>
                  <a:cubicBezTo>
                    <a:pt x="4204" y="4733"/>
                    <a:pt x="4204" y="4733"/>
                    <a:pt x="4204" y="4733"/>
                  </a:cubicBezTo>
                  <a:close/>
                  <a:moveTo>
                    <a:pt x="4553" y="4798"/>
                  </a:moveTo>
                  <a:cubicBezTo>
                    <a:pt x="4553" y="4825"/>
                    <a:pt x="4564" y="4844"/>
                    <a:pt x="4597" y="4853"/>
                  </a:cubicBezTo>
                  <a:lnTo>
                    <a:pt x="4597" y="4853"/>
                  </a:lnTo>
                  <a:cubicBezTo>
                    <a:pt x="4583" y="4840"/>
                    <a:pt x="4568" y="4819"/>
                    <a:pt x="4553" y="4798"/>
                  </a:cubicBezTo>
                  <a:close/>
                  <a:moveTo>
                    <a:pt x="4597" y="4853"/>
                  </a:moveTo>
                  <a:cubicBezTo>
                    <a:pt x="4605" y="4860"/>
                    <a:pt x="4613" y="4865"/>
                    <a:pt x="4622" y="4865"/>
                  </a:cubicBezTo>
                  <a:cubicBezTo>
                    <a:pt x="4627" y="4865"/>
                    <a:pt x="4633" y="4862"/>
                    <a:pt x="4639" y="4857"/>
                  </a:cubicBezTo>
                  <a:cubicBezTo>
                    <a:pt x="4622" y="4857"/>
                    <a:pt x="4608" y="4856"/>
                    <a:pt x="4597" y="4853"/>
                  </a:cubicBezTo>
                  <a:close/>
                  <a:moveTo>
                    <a:pt x="5695" y="5033"/>
                  </a:moveTo>
                  <a:lnTo>
                    <a:pt x="5687" y="5040"/>
                  </a:lnTo>
                  <a:cubicBezTo>
                    <a:pt x="5690" y="5038"/>
                    <a:pt x="5692" y="5035"/>
                    <a:pt x="5695" y="5033"/>
                  </a:cubicBezTo>
                  <a:close/>
                  <a:moveTo>
                    <a:pt x="9436" y="5052"/>
                  </a:moveTo>
                  <a:cubicBezTo>
                    <a:pt x="9451" y="5072"/>
                    <a:pt x="9461" y="5090"/>
                    <a:pt x="9461" y="5104"/>
                  </a:cubicBezTo>
                  <a:cubicBezTo>
                    <a:pt x="9461" y="5077"/>
                    <a:pt x="9449" y="5061"/>
                    <a:pt x="9436" y="5052"/>
                  </a:cubicBezTo>
                  <a:close/>
                  <a:moveTo>
                    <a:pt x="8531" y="5164"/>
                  </a:moveTo>
                  <a:cubicBezTo>
                    <a:pt x="8531" y="5164"/>
                    <a:pt x="8531" y="5164"/>
                    <a:pt x="8531" y="5164"/>
                  </a:cubicBezTo>
                  <a:cubicBezTo>
                    <a:pt x="8531" y="5164"/>
                    <a:pt x="8531" y="5164"/>
                    <a:pt x="8531" y="5164"/>
                  </a:cubicBezTo>
                  <a:close/>
                  <a:moveTo>
                    <a:pt x="8531" y="5164"/>
                  </a:moveTo>
                  <a:cubicBezTo>
                    <a:pt x="8531" y="5204"/>
                    <a:pt x="8531" y="5242"/>
                    <a:pt x="8517" y="5251"/>
                  </a:cubicBezTo>
                  <a:lnTo>
                    <a:pt x="8517" y="5251"/>
                  </a:lnTo>
                  <a:cubicBezTo>
                    <a:pt x="8504" y="5245"/>
                    <a:pt x="8491" y="5240"/>
                    <a:pt x="8480" y="5236"/>
                  </a:cubicBezTo>
                  <a:lnTo>
                    <a:pt x="8480" y="5236"/>
                  </a:lnTo>
                  <a:cubicBezTo>
                    <a:pt x="8493" y="5248"/>
                    <a:pt x="8503" y="5252"/>
                    <a:pt x="8510" y="5252"/>
                  </a:cubicBezTo>
                  <a:cubicBezTo>
                    <a:pt x="8512" y="5252"/>
                    <a:pt x="8515" y="5252"/>
                    <a:pt x="8517" y="5251"/>
                  </a:cubicBezTo>
                  <a:lnTo>
                    <a:pt x="8517" y="5251"/>
                  </a:lnTo>
                  <a:cubicBezTo>
                    <a:pt x="8531" y="5257"/>
                    <a:pt x="8548" y="5264"/>
                    <a:pt x="8565" y="5273"/>
                  </a:cubicBezTo>
                  <a:lnTo>
                    <a:pt x="8565" y="5273"/>
                  </a:lnTo>
                  <a:cubicBezTo>
                    <a:pt x="8543" y="5229"/>
                    <a:pt x="8531" y="5191"/>
                    <a:pt x="8531" y="5164"/>
                  </a:cubicBezTo>
                  <a:close/>
                  <a:moveTo>
                    <a:pt x="8565" y="5273"/>
                  </a:moveTo>
                  <a:lnTo>
                    <a:pt x="8565" y="5273"/>
                  </a:lnTo>
                  <a:cubicBezTo>
                    <a:pt x="8570" y="5282"/>
                    <a:pt x="8575" y="5292"/>
                    <a:pt x="8581" y="5301"/>
                  </a:cubicBezTo>
                  <a:lnTo>
                    <a:pt x="8581" y="5301"/>
                  </a:lnTo>
                  <a:lnTo>
                    <a:pt x="8595" y="5287"/>
                  </a:lnTo>
                  <a:cubicBezTo>
                    <a:pt x="8585" y="5282"/>
                    <a:pt x="8575" y="5277"/>
                    <a:pt x="8565" y="5273"/>
                  </a:cubicBezTo>
                  <a:close/>
                  <a:moveTo>
                    <a:pt x="6525" y="1"/>
                  </a:moveTo>
                  <a:cubicBezTo>
                    <a:pt x="6508" y="1"/>
                    <a:pt x="6479" y="10"/>
                    <a:pt x="6429" y="35"/>
                  </a:cubicBezTo>
                  <a:lnTo>
                    <a:pt x="6306" y="159"/>
                  </a:lnTo>
                  <a:cubicBezTo>
                    <a:pt x="6182" y="95"/>
                    <a:pt x="5999" y="159"/>
                    <a:pt x="5999" y="35"/>
                  </a:cubicBezTo>
                  <a:cubicBezTo>
                    <a:pt x="5811" y="159"/>
                    <a:pt x="5999" y="35"/>
                    <a:pt x="5811" y="218"/>
                  </a:cubicBezTo>
                  <a:cubicBezTo>
                    <a:pt x="5863" y="180"/>
                    <a:pt x="5898" y="166"/>
                    <a:pt x="5924" y="166"/>
                  </a:cubicBezTo>
                  <a:cubicBezTo>
                    <a:pt x="5996" y="166"/>
                    <a:pt x="5996" y="273"/>
                    <a:pt x="6067" y="273"/>
                  </a:cubicBezTo>
                  <a:cubicBezTo>
                    <a:pt x="6075" y="273"/>
                    <a:pt x="6084" y="272"/>
                    <a:pt x="6095" y="268"/>
                  </a:cubicBezTo>
                  <a:lnTo>
                    <a:pt x="6095" y="268"/>
                  </a:lnTo>
                  <a:cubicBezTo>
                    <a:pt x="5984" y="346"/>
                    <a:pt x="6093" y="371"/>
                    <a:pt x="5935" y="530"/>
                  </a:cubicBezTo>
                  <a:cubicBezTo>
                    <a:pt x="5972" y="493"/>
                    <a:pt x="6007" y="458"/>
                    <a:pt x="6030" y="458"/>
                  </a:cubicBezTo>
                  <a:cubicBezTo>
                    <a:pt x="6047" y="458"/>
                    <a:pt x="6058" y="477"/>
                    <a:pt x="6058" y="530"/>
                  </a:cubicBezTo>
                  <a:cubicBezTo>
                    <a:pt x="6058" y="465"/>
                    <a:pt x="6058" y="465"/>
                    <a:pt x="6123" y="465"/>
                  </a:cubicBezTo>
                  <a:cubicBezTo>
                    <a:pt x="6123" y="465"/>
                    <a:pt x="6123" y="406"/>
                    <a:pt x="6182" y="406"/>
                  </a:cubicBezTo>
                  <a:cubicBezTo>
                    <a:pt x="6207" y="393"/>
                    <a:pt x="6230" y="388"/>
                    <a:pt x="6252" y="388"/>
                  </a:cubicBezTo>
                  <a:cubicBezTo>
                    <a:pt x="6335" y="388"/>
                    <a:pt x="6395" y="465"/>
                    <a:pt x="6493" y="465"/>
                  </a:cubicBezTo>
                  <a:cubicBezTo>
                    <a:pt x="6461" y="498"/>
                    <a:pt x="6430" y="498"/>
                    <a:pt x="6400" y="498"/>
                  </a:cubicBezTo>
                  <a:cubicBezTo>
                    <a:pt x="6369" y="498"/>
                    <a:pt x="6338" y="498"/>
                    <a:pt x="6306" y="530"/>
                  </a:cubicBezTo>
                  <a:lnTo>
                    <a:pt x="6493" y="530"/>
                  </a:lnTo>
                  <a:cubicBezTo>
                    <a:pt x="6306" y="589"/>
                    <a:pt x="6306" y="713"/>
                    <a:pt x="6182" y="713"/>
                  </a:cubicBezTo>
                  <a:lnTo>
                    <a:pt x="6182" y="777"/>
                  </a:lnTo>
                  <a:cubicBezTo>
                    <a:pt x="6182" y="836"/>
                    <a:pt x="6182" y="901"/>
                    <a:pt x="6246" y="960"/>
                  </a:cubicBezTo>
                  <a:lnTo>
                    <a:pt x="6306" y="960"/>
                  </a:lnTo>
                  <a:lnTo>
                    <a:pt x="6429" y="1024"/>
                  </a:lnTo>
                  <a:lnTo>
                    <a:pt x="6429" y="1084"/>
                  </a:lnTo>
                  <a:cubicBezTo>
                    <a:pt x="6493" y="1207"/>
                    <a:pt x="6741" y="1148"/>
                    <a:pt x="6617" y="1455"/>
                  </a:cubicBezTo>
                  <a:cubicBezTo>
                    <a:pt x="6676" y="1455"/>
                    <a:pt x="6741" y="1455"/>
                    <a:pt x="6741" y="1578"/>
                  </a:cubicBezTo>
                  <a:lnTo>
                    <a:pt x="6617" y="1642"/>
                  </a:lnTo>
                  <a:cubicBezTo>
                    <a:pt x="6676" y="1642"/>
                    <a:pt x="6617" y="1825"/>
                    <a:pt x="6741" y="1825"/>
                  </a:cubicBezTo>
                  <a:cubicBezTo>
                    <a:pt x="6429" y="2013"/>
                    <a:pt x="6800" y="2073"/>
                    <a:pt x="6800" y="2196"/>
                  </a:cubicBezTo>
                  <a:lnTo>
                    <a:pt x="6924" y="2137"/>
                  </a:lnTo>
                  <a:cubicBezTo>
                    <a:pt x="6988" y="2196"/>
                    <a:pt x="7047" y="2196"/>
                    <a:pt x="7171" y="2261"/>
                  </a:cubicBezTo>
                  <a:lnTo>
                    <a:pt x="7295" y="2196"/>
                  </a:lnTo>
                  <a:cubicBezTo>
                    <a:pt x="7418" y="2196"/>
                    <a:pt x="7295" y="2384"/>
                    <a:pt x="7359" y="2508"/>
                  </a:cubicBezTo>
                  <a:cubicBezTo>
                    <a:pt x="7295" y="2508"/>
                    <a:pt x="7295" y="2444"/>
                    <a:pt x="7295" y="2444"/>
                  </a:cubicBezTo>
                  <a:lnTo>
                    <a:pt x="7295" y="2444"/>
                  </a:lnTo>
                  <a:cubicBezTo>
                    <a:pt x="7235" y="2567"/>
                    <a:pt x="7295" y="2632"/>
                    <a:pt x="7418" y="2632"/>
                  </a:cubicBezTo>
                  <a:lnTo>
                    <a:pt x="7483" y="2632"/>
                  </a:lnTo>
                  <a:cubicBezTo>
                    <a:pt x="7542" y="2632"/>
                    <a:pt x="7542" y="2691"/>
                    <a:pt x="7483" y="2691"/>
                  </a:cubicBezTo>
                  <a:cubicBezTo>
                    <a:pt x="7542" y="2691"/>
                    <a:pt x="7542" y="2691"/>
                    <a:pt x="7483" y="2755"/>
                  </a:cubicBezTo>
                  <a:lnTo>
                    <a:pt x="7542" y="2755"/>
                  </a:lnTo>
                  <a:lnTo>
                    <a:pt x="7428" y="2810"/>
                  </a:lnTo>
                  <a:lnTo>
                    <a:pt x="7428" y="2810"/>
                  </a:lnTo>
                  <a:cubicBezTo>
                    <a:pt x="7464" y="2804"/>
                    <a:pt x="7535" y="2789"/>
                    <a:pt x="7606" y="2755"/>
                  </a:cubicBezTo>
                  <a:lnTo>
                    <a:pt x="7730" y="2755"/>
                  </a:lnTo>
                  <a:cubicBezTo>
                    <a:pt x="7606" y="2815"/>
                    <a:pt x="7606" y="2815"/>
                    <a:pt x="7666" y="2815"/>
                  </a:cubicBezTo>
                  <a:lnTo>
                    <a:pt x="7542" y="2815"/>
                  </a:lnTo>
                  <a:cubicBezTo>
                    <a:pt x="7730" y="2815"/>
                    <a:pt x="7730" y="2879"/>
                    <a:pt x="8101" y="2879"/>
                  </a:cubicBezTo>
                  <a:lnTo>
                    <a:pt x="7977" y="2879"/>
                  </a:lnTo>
                  <a:cubicBezTo>
                    <a:pt x="7977" y="2938"/>
                    <a:pt x="7977" y="2938"/>
                    <a:pt x="8036" y="2938"/>
                  </a:cubicBezTo>
                  <a:lnTo>
                    <a:pt x="7789" y="2938"/>
                  </a:lnTo>
                  <a:cubicBezTo>
                    <a:pt x="7913" y="3002"/>
                    <a:pt x="8036" y="3002"/>
                    <a:pt x="8224" y="3002"/>
                  </a:cubicBezTo>
                  <a:cubicBezTo>
                    <a:pt x="8162" y="3022"/>
                    <a:pt x="8113" y="3029"/>
                    <a:pt x="8068" y="3029"/>
                  </a:cubicBezTo>
                  <a:cubicBezTo>
                    <a:pt x="7976" y="3029"/>
                    <a:pt x="7895" y="3002"/>
                    <a:pt x="7730" y="3002"/>
                  </a:cubicBezTo>
                  <a:cubicBezTo>
                    <a:pt x="7913" y="3002"/>
                    <a:pt x="7977" y="3062"/>
                    <a:pt x="8036" y="3062"/>
                  </a:cubicBezTo>
                  <a:cubicBezTo>
                    <a:pt x="8036" y="3062"/>
                    <a:pt x="8101" y="3062"/>
                    <a:pt x="8284" y="3126"/>
                  </a:cubicBezTo>
                  <a:lnTo>
                    <a:pt x="8101" y="3126"/>
                  </a:lnTo>
                  <a:cubicBezTo>
                    <a:pt x="8101" y="3126"/>
                    <a:pt x="8407" y="3185"/>
                    <a:pt x="8224" y="3185"/>
                  </a:cubicBezTo>
                  <a:cubicBezTo>
                    <a:pt x="8101" y="3185"/>
                    <a:pt x="8101" y="3250"/>
                    <a:pt x="8101" y="3250"/>
                  </a:cubicBezTo>
                  <a:cubicBezTo>
                    <a:pt x="8160" y="3309"/>
                    <a:pt x="8224" y="3373"/>
                    <a:pt x="8036" y="3373"/>
                  </a:cubicBezTo>
                  <a:cubicBezTo>
                    <a:pt x="8094" y="3396"/>
                    <a:pt x="8138" y="3415"/>
                    <a:pt x="8173" y="3429"/>
                  </a:cubicBezTo>
                  <a:lnTo>
                    <a:pt x="8173" y="3429"/>
                  </a:lnTo>
                  <a:cubicBezTo>
                    <a:pt x="8139" y="3425"/>
                    <a:pt x="8117" y="3419"/>
                    <a:pt x="8115" y="3419"/>
                  </a:cubicBezTo>
                  <a:cubicBezTo>
                    <a:pt x="8113" y="3419"/>
                    <a:pt x="8158" y="3434"/>
                    <a:pt x="8284" y="3497"/>
                  </a:cubicBezTo>
                  <a:cubicBezTo>
                    <a:pt x="8101" y="3433"/>
                    <a:pt x="8036" y="3433"/>
                    <a:pt x="7913" y="3309"/>
                  </a:cubicBezTo>
                  <a:lnTo>
                    <a:pt x="7913" y="3309"/>
                  </a:lnTo>
                  <a:cubicBezTo>
                    <a:pt x="7977" y="3373"/>
                    <a:pt x="7913" y="3373"/>
                    <a:pt x="7913" y="3373"/>
                  </a:cubicBezTo>
                  <a:cubicBezTo>
                    <a:pt x="7853" y="3373"/>
                    <a:pt x="7913" y="3373"/>
                    <a:pt x="8160" y="3497"/>
                  </a:cubicBezTo>
                  <a:cubicBezTo>
                    <a:pt x="7977" y="3433"/>
                    <a:pt x="7853" y="3373"/>
                    <a:pt x="7789" y="3309"/>
                  </a:cubicBezTo>
                  <a:lnTo>
                    <a:pt x="7789" y="3309"/>
                  </a:lnTo>
                  <a:cubicBezTo>
                    <a:pt x="7789" y="3323"/>
                    <a:pt x="7795" y="3337"/>
                    <a:pt x="7804" y="3349"/>
                  </a:cubicBezTo>
                  <a:lnTo>
                    <a:pt x="7804" y="3349"/>
                  </a:lnTo>
                  <a:cubicBezTo>
                    <a:pt x="7732" y="3317"/>
                    <a:pt x="7683" y="3306"/>
                    <a:pt x="7641" y="3278"/>
                  </a:cubicBezTo>
                  <a:lnTo>
                    <a:pt x="7641" y="3278"/>
                  </a:lnTo>
                  <a:cubicBezTo>
                    <a:pt x="7776" y="3377"/>
                    <a:pt x="8222" y="3648"/>
                    <a:pt x="8719" y="3868"/>
                  </a:cubicBezTo>
                  <a:cubicBezTo>
                    <a:pt x="8635" y="3846"/>
                    <a:pt x="8580" y="3832"/>
                    <a:pt x="8555" y="3832"/>
                  </a:cubicBezTo>
                  <a:cubicBezTo>
                    <a:pt x="8507" y="3832"/>
                    <a:pt x="8575" y="3887"/>
                    <a:pt x="8778" y="4051"/>
                  </a:cubicBezTo>
                  <a:cubicBezTo>
                    <a:pt x="8595" y="3927"/>
                    <a:pt x="8407" y="3868"/>
                    <a:pt x="8407" y="3804"/>
                  </a:cubicBezTo>
                  <a:lnTo>
                    <a:pt x="8284" y="3744"/>
                  </a:lnTo>
                  <a:cubicBezTo>
                    <a:pt x="8224" y="3744"/>
                    <a:pt x="8224" y="3804"/>
                    <a:pt x="8407" y="3927"/>
                  </a:cubicBezTo>
                  <a:lnTo>
                    <a:pt x="8224" y="3927"/>
                  </a:lnTo>
                  <a:lnTo>
                    <a:pt x="8284" y="3992"/>
                  </a:lnTo>
                  <a:cubicBezTo>
                    <a:pt x="8472" y="4115"/>
                    <a:pt x="8531" y="4115"/>
                    <a:pt x="8472" y="4115"/>
                  </a:cubicBezTo>
                  <a:cubicBezTo>
                    <a:pt x="8407" y="4115"/>
                    <a:pt x="8348" y="4051"/>
                    <a:pt x="8348" y="4051"/>
                  </a:cubicBezTo>
                  <a:lnTo>
                    <a:pt x="8284" y="4051"/>
                  </a:lnTo>
                  <a:cubicBezTo>
                    <a:pt x="8177" y="3979"/>
                    <a:pt x="8153" y="3949"/>
                    <a:pt x="8151" y="3949"/>
                  </a:cubicBezTo>
                  <a:cubicBezTo>
                    <a:pt x="8150" y="3949"/>
                    <a:pt x="8160" y="3965"/>
                    <a:pt x="8160" y="3992"/>
                  </a:cubicBezTo>
                  <a:lnTo>
                    <a:pt x="7977" y="3868"/>
                  </a:lnTo>
                  <a:lnTo>
                    <a:pt x="8224" y="4051"/>
                  </a:lnTo>
                  <a:cubicBezTo>
                    <a:pt x="8317" y="4175"/>
                    <a:pt x="8331" y="4222"/>
                    <a:pt x="8307" y="4222"/>
                  </a:cubicBezTo>
                  <a:cubicBezTo>
                    <a:pt x="8283" y="4222"/>
                    <a:pt x="8222" y="4177"/>
                    <a:pt x="8160" y="4115"/>
                  </a:cubicBezTo>
                  <a:cubicBezTo>
                    <a:pt x="8061" y="4064"/>
                    <a:pt x="7961" y="3974"/>
                    <a:pt x="7926" y="3974"/>
                  </a:cubicBezTo>
                  <a:cubicBezTo>
                    <a:pt x="7925" y="3974"/>
                    <a:pt x="7924" y="3974"/>
                    <a:pt x="7923" y="3974"/>
                  </a:cubicBezTo>
                  <a:lnTo>
                    <a:pt x="7923" y="3974"/>
                  </a:lnTo>
                  <a:cubicBezTo>
                    <a:pt x="7885" y="3938"/>
                    <a:pt x="7839" y="3901"/>
                    <a:pt x="7789" y="3868"/>
                  </a:cubicBezTo>
                  <a:cubicBezTo>
                    <a:pt x="7606" y="3680"/>
                    <a:pt x="7483" y="3497"/>
                    <a:pt x="7418" y="3497"/>
                  </a:cubicBezTo>
                  <a:cubicBezTo>
                    <a:pt x="7418" y="3433"/>
                    <a:pt x="7418" y="3433"/>
                    <a:pt x="7359" y="3433"/>
                  </a:cubicBezTo>
                  <a:cubicBezTo>
                    <a:pt x="7446" y="3520"/>
                    <a:pt x="7501" y="3607"/>
                    <a:pt x="7526" y="3651"/>
                  </a:cubicBezTo>
                  <a:lnTo>
                    <a:pt x="7526" y="3651"/>
                  </a:lnTo>
                  <a:cubicBezTo>
                    <a:pt x="7455" y="3529"/>
                    <a:pt x="7295" y="3373"/>
                    <a:pt x="7295" y="3373"/>
                  </a:cubicBezTo>
                  <a:cubicBezTo>
                    <a:pt x="7279" y="3356"/>
                    <a:pt x="7271" y="3348"/>
                    <a:pt x="7270" y="3348"/>
                  </a:cubicBezTo>
                  <a:cubicBezTo>
                    <a:pt x="7268" y="3348"/>
                    <a:pt x="7312" y="3407"/>
                    <a:pt x="7359" y="3497"/>
                  </a:cubicBezTo>
                  <a:cubicBezTo>
                    <a:pt x="7359" y="3532"/>
                    <a:pt x="7359" y="3568"/>
                    <a:pt x="7346" y="3568"/>
                  </a:cubicBezTo>
                  <a:cubicBezTo>
                    <a:pt x="7337" y="3568"/>
                    <a:pt x="7322" y="3549"/>
                    <a:pt x="7295" y="3497"/>
                  </a:cubicBezTo>
                  <a:lnTo>
                    <a:pt x="7295" y="3497"/>
                  </a:lnTo>
                  <a:cubicBezTo>
                    <a:pt x="7359" y="3621"/>
                    <a:pt x="7418" y="3680"/>
                    <a:pt x="7418" y="3744"/>
                  </a:cubicBezTo>
                  <a:cubicBezTo>
                    <a:pt x="7418" y="3755"/>
                    <a:pt x="7416" y="3760"/>
                    <a:pt x="7413" y="3760"/>
                  </a:cubicBezTo>
                  <a:cubicBezTo>
                    <a:pt x="7396" y="3760"/>
                    <a:pt x="7347" y="3669"/>
                    <a:pt x="7295" y="3621"/>
                  </a:cubicBezTo>
                  <a:cubicBezTo>
                    <a:pt x="7270" y="3594"/>
                    <a:pt x="7255" y="3578"/>
                    <a:pt x="7251" y="3578"/>
                  </a:cubicBezTo>
                  <a:cubicBezTo>
                    <a:pt x="7246" y="3578"/>
                    <a:pt x="7260" y="3608"/>
                    <a:pt x="7295" y="3680"/>
                  </a:cubicBezTo>
                  <a:cubicBezTo>
                    <a:pt x="7235" y="3680"/>
                    <a:pt x="7235" y="3621"/>
                    <a:pt x="7235" y="3621"/>
                  </a:cubicBezTo>
                  <a:cubicBezTo>
                    <a:pt x="7235" y="3671"/>
                    <a:pt x="7188" y="3726"/>
                    <a:pt x="7215" y="3818"/>
                  </a:cubicBezTo>
                  <a:lnTo>
                    <a:pt x="7215" y="3818"/>
                  </a:lnTo>
                  <a:cubicBezTo>
                    <a:pt x="7166" y="3702"/>
                    <a:pt x="7140" y="3665"/>
                    <a:pt x="7119" y="3665"/>
                  </a:cubicBezTo>
                  <a:cubicBezTo>
                    <a:pt x="7096" y="3665"/>
                    <a:pt x="7080" y="3712"/>
                    <a:pt x="7047" y="3744"/>
                  </a:cubicBezTo>
                  <a:cubicBezTo>
                    <a:pt x="7047" y="3771"/>
                    <a:pt x="7035" y="3799"/>
                    <a:pt x="7022" y="3799"/>
                  </a:cubicBezTo>
                  <a:cubicBezTo>
                    <a:pt x="7006" y="3799"/>
                    <a:pt x="6988" y="3757"/>
                    <a:pt x="6988" y="3621"/>
                  </a:cubicBezTo>
                  <a:lnTo>
                    <a:pt x="6864" y="3621"/>
                  </a:lnTo>
                  <a:lnTo>
                    <a:pt x="6924" y="3556"/>
                  </a:lnTo>
                  <a:lnTo>
                    <a:pt x="6864" y="3556"/>
                  </a:lnTo>
                  <a:cubicBezTo>
                    <a:pt x="6864" y="3556"/>
                    <a:pt x="6800" y="3556"/>
                    <a:pt x="6800" y="3621"/>
                  </a:cubicBezTo>
                  <a:cubicBezTo>
                    <a:pt x="6741" y="3621"/>
                    <a:pt x="6741" y="3680"/>
                    <a:pt x="6741" y="3744"/>
                  </a:cubicBezTo>
                  <a:cubicBezTo>
                    <a:pt x="6676" y="3680"/>
                    <a:pt x="6741" y="3680"/>
                    <a:pt x="6741" y="3621"/>
                  </a:cubicBezTo>
                  <a:cubicBezTo>
                    <a:pt x="6697" y="3577"/>
                    <a:pt x="6660" y="3556"/>
                    <a:pt x="6626" y="3556"/>
                  </a:cubicBezTo>
                  <a:cubicBezTo>
                    <a:pt x="6564" y="3556"/>
                    <a:pt x="6509" y="3623"/>
                    <a:pt x="6429" y="3744"/>
                  </a:cubicBezTo>
                  <a:lnTo>
                    <a:pt x="6429" y="3621"/>
                  </a:lnTo>
                  <a:cubicBezTo>
                    <a:pt x="6370" y="3621"/>
                    <a:pt x="6370" y="3556"/>
                    <a:pt x="6306" y="3497"/>
                  </a:cubicBezTo>
                  <a:cubicBezTo>
                    <a:pt x="6263" y="3451"/>
                    <a:pt x="6219" y="3408"/>
                    <a:pt x="6152" y="3408"/>
                  </a:cubicBezTo>
                  <a:cubicBezTo>
                    <a:pt x="6125" y="3408"/>
                    <a:pt x="6094" y="3416"/>
                    <a:pt x="6058" y="3433"/>
                  </a:cubicBezTo>
                  <a:lnTo>
                    <a:pt x="6058" y="3373"/>
                  </a:lnTo>
                  <a:cubicBezTo>
                    <a:pt x="6022" y="3410"/>
                    <a:pt x="5991" y="3425"/>
                    <a:pt x="5964" y="3425"/>
                  </a:cubicBezTo>
                  <a:cubicBezTo>
                    <a:pt x="5899" y="3425"/>
                    <a:pt x="5856" y="3337"/>
                    <a:pt x="5811" y="3250"/>
                  </a:cubicBezTo>
                  <a:cubicBezTo>
                    <a:pt x="5772" y="3230"/>
                    <a:pt x="5740" y="3216"/>
                    <a:pt x="5712" y="3216"/>
                  </a:cubicBezTo>
                  <a:cubicBezTo>
                    <a:pt x="5650" y="3216"/>
                    <a:pt x="5608" y="3283"/>
                    <a:pt x="5564" y="3497"/>
                  </a:cubicBezTo>
                  <a:lnTo>
                    <a:pt x="5440" y="3621"/>
                  </a:lnTo>
                  <a:cubicBezTo>
                    <a:pt x="5564" y="3680"/>
                    <a:pt x="5381" y="3868"/>
                    <a:pt x="5440" y="3992"/>
                  </a:cubicBezTo>
                  <a:cubicBezTo>
                    <a:pt x="5381" y="3992"/>
                    <a:pt x="5316" y="3744"/>
                    <a:pt x="5381" y="3744"/>
                  </a:cubicBezTo>
                  <a:lnTo>
                    <a:pt x="5381" y="3804"/>
                  </a:lnTo>
                  <a:cubicBezTo>
                    <a:pt x="5440" y="3497"/>
                    <a:pt x="5193" y="3621"/>
                    <a:pt x="5257" y="3433"/>
                  </a:cubicBezTo>
                  <a:cubicBezTo>
                    <a:pt x="4946" y="3433"/>
                    <a:pt x="4698" y="3185"/>
                    <a:pt x="4451" y="3185"/>
                  </a:cubicBezTo>
                  <a:lnTo>
                    <a:pt x="4451" y="3433"/>
                  </a:lnTo>
                  <a:lnTo>
                    <a:pt x="4327" y="3373"/>
                  </a:lnTo>
                  <a:cubicBezTo>
                    <a:pt x="4327" y="3322"/>
                    <a:pt x="4327" y="3232"/>
                    <a:pt x="4361" y="3232"/>
                  </a:cubicBezTo>
                  <a:cubicBezTo>
                    <a:pt x="4369" y="3232"/>
                    <a:pt x="4379" y="3237"/>
                    <a:pt x="4392" y="3250"/>
                  </a:cubicBezTo>
                  <a:cubicBezTo>
                    <a:pt x="4392" y="3200"/>
                    <a:pt x="4383" y="3181"/>
                    <a:pt x="4370" y="3181"/>
                  </a:cubicBezTo>
                  <a:cubicBezTo>
                    <a:pt x="4335" y="3181"/>
                    <a:pt x="4268" y="3326"/>
                    <a:pt x="4268" y="3373"/>
                  </a:cubicBezTo>
                  <a:cubicBezTo>
                    <a:pt x="4144" y="3250"/>
                    <a:pt x="4327" y="3126"/>
                    <a:pt x="4327" y="3062"/>
                  </a:cubicBezTo>
                  <a:lnTo>
                    <a:pt x="4327" y="3062"/>
                  </a:lnTo>
                  <a:lnTo>
                    <a:pt x="4268" y="3126"/>
                  </a:lnTo>
                  <a:cubicBezTo>
                    <a:pt x="4204" y="3250"/>
                    <a:pt x="4204" y="3309"/>
                    <a:pt x="4080" y="3309"/>
                  </a:cubicBezTo>
                  <a:lnTo>
                    <a:pt x="4080" y="3250"/>
                  </a:lnTo>
                  <a:cubicBezTo>
                    <a:pt x="4063" y="3267"/>
                    <a:pt x="4051" y="3274"/>
                    <a:pt x="4043" y="3274"/>
                  </a:cubicBezTo>
                  <a:cubicBezTo>
                    <a:pt x="4026" y="3274"/>
                    <a:pt x="4038" y="3231"/>
                    <a:pt x="4080" y="3185"/>
                  </a:cubicBezTo>
                  <a:lnTo>
                    <a:pt x="4080" y="3126"/>
                  </a:lnTo>
                  <a:lnTo>
                    <a:pt x="3956" y="3126"/>
                  </a:lnTo>
                  <a:lnTo>
                    <a:pt x="3956" y="3309"/>
                  </a:lnTo>
                  <a:cubicBezTo>
                    <a:pt x="3903" y="3367"/>
                    <a:pt x="3846" y="3272"/>
                    <a:pt x="3882" y="3434"/>
                  </a:cubicBezTo>
                  <a:lnTo>
                    <a:pt x="3882" y="3434"/>
                  </a:lnTo>
                  <a:cubicBezTo>
                    <a:pt x="3832" y="3282"/>
                    <a:pt x="3715" y="3255"/>
                    <a:pt x="3608" y="3255"/>
                  </a:cubicBezTo>
                  <a:cubicBezTo>
                    <a:pt x="3551" y="3255"/>
                    <a:pt x="3496" y="3263"/>
                    <a:pt x="3457" y="3263"/>
                  </a:cubicBezTo>
                  <a:cubicBezTo>
                    <a:pt x="3432" y="3263"/>
                    <a:pt x="3413" y="3260"/>
                    <a:pt x="3403" y="3250"/>
                  </a:cubicBezTo>
                  <a:cubicBezTo>
                    <a:pt x="3371" y="3310"/>
                    <a:pt x="3341" y="3326"/>
                    <a:pt x="3303" y="3326"/>
                  </a:cubicBezTo>
                  <a:cubicBezTo>
                    <a:pt x="3265" y="3326"/>
                    <a:pt x="3218" y="3309"/>
                    <a:pt x="3155" y="3309"/>
                  </a:cubicBezTo>
                  <a:cubicBezTo>
                    <a:pt x="3215" y="3373"/>
                    <a:pt x="3155" y="3556"/>
                    <a:pt x="3091" y="3556"/>
                  </a:cubicBezTo>
                  <a:cubicBezTo>
                    <a:pt x="3203" y="3108"/>
                    <a:pt x="3010" y="3270"/>
                    <a:pt x="2973" y="3075"/>
                  </a:cubicBezTo>
                  <a:lnTo>
                    <a:pt x="2973" y="3075"/>
                  </a:lnTo>
                  <a:cubicBezTo>
                    <a:pt x="2944" y="3132"/>
                    <a:pt x="2784" y="3063"/>
                    <a:pt x="2784" y="3309"/>
                  </a:cubicBezTo>
                  <a:cubicBezTo>
                    <a:pt x="2720" y="3309"/>
                    <a:pt x="2844" y="3185"/>
                    <a:pt x="2784" y="3062"/>
                  </a:cubicBezTo>
                  <a:lnTo>
                    <a:pt x="2784" y="3062"/>
                  </a:lnTo>
                  <a:cubicBezTo>
                    <a:pt x="2765" y="3081"/>
                    <a:pt x="2747" y="3089"/>
                    <a:pt x="2727" y="3089"/>
                  </a:cubicBezTo>
                  <a:cubicBezTo>
                    <a:pt x="2679" y="3089"/>
                    <a:pt x="2624" y="3044"/>
                    <a:pt x="2537" y="3002"/>
                  </a:cubicBezTo>
                  <a:cubicBezTo>
                    <a:pt x="2537" y="3002"/>
                    <a:pt x="2473" y="2938"/>
                    <a:pt x="2413" y="2938"/>
                  </a:cubicBezTo>
                  <a:lnTo>
                    <a:pt x="2290" y="2938"/>
                  </a:lnTo>
                  <a:lnTo>
                    <a:pt x="2290" y="3126"/>
                  </a:lnTo>
                  <a:cubicBezTo>
                    <a:pt x="2226" y="3062"/>
                    <a:pt x="2226" y="2938"/>
                    <a:pt x="2226" y="2815"/>
                  </a:cubicBezTo>
                  <a:cubicBezTo>
                    <a:pt x="2226" y="2861"/>
                    <a:pt x="2161" y="3033"/>
                    <a:pt x="2125" y="3033"/>
                  </a:cubicBezTo>
                  <a:cubicBezTo>
                    <a:pt x="2112" y="3033"/>
                    <a:pt x="2102" y="3007"/>
                    <a:pt x="2102" y="2938"/>
                  </a:cubicBezTo>
                  <a:lnTo>
                    <a:pt x="2102" y="3062"/>
                  </a:lnTo>
                  <a:cubicBezTo>
                    <a:pt x="1978" y="2938"/>
                    <a:pt x="1795" y="2879"/>
                    <a:pt x="1548" y="2879"/>
                  </a:cubicBezTo>
                  <a:cubicBezTo>
                    <a:pt x="1484" y="2879"/>
                    <a:pt x="1360" y="2879"/>
                    <a:pt x="1236" y="2815"/>
                  </a:cubicBezTo>
                  <a:cubicBezTo>
                    <a:pt x="1177" y="2755"/>
                    <a:pt x="1053" y="2691"/>
                    <a:pt x="930" y="2567"/>
                  </a:cubicBezTo>
                  <a:lnTo>
                    <a:pt x="0" y="1642"/>
                  </a:lnTo>
                  <a:lnTo>
                    <a:pt x="312" y="3744"/>
                  </a:lnTo>
                  <a:lnTo>
                    <a:pt x="312" y="3804"/>
                  </a:lnTo>
                  <a:cubicBezTo>
                    <a:pt x="312" y="3744"/>
                    <a:pt x="312" y="3680"/>
                    <a:pt x="371" y="3680"/>
                  </a:cubicBezTo>
                  <a:cubicBezTo>
                    <a:pt x="371" y="3744"/>
                    <a:pt x="371" y="3744"/>
                    <a:pt x="435" y="3744"/>
                  </a:cubicBezTo>
                  <a:cubicBezTo>
                    <a:pt x="435" y="3744"/>
                    <a:pt x="559" y="3680"/>
                    <a:pt x="559" y="3621"/>
                  </a:cubicBezTo>
                  <a:cubicBezTo>
                    <a:pt x="618" y="3744"/>
                    <a:pt x="618" y="3868"/>
                    <a:pt x="742" y="3992"/>
                  </a:cubicBezTo>
                  <a:cubicBezTo>
                    <a:pt x="763" y="3970"/>
                    <a:pt x="791" y="3963"/>
                    <a:pt x="821" y="3963"/>
                  </a:cubicBezTo>
                  <a:cubicBezTo>
                    <a:pt x="881" y="3963"/>
                    <a:pt x="950" y="3992"/>
                    <a:pt x="989" y="3992"/>
                  </a:cubicBezTo>
                  <a:cubicBezTo>
                    <a:pt x="1072" y="3992"/>
                    <a:pt x="1154" y="3992"/>
                    <a:pt x="1200" y="3955"/>
                  </a:cubicBezTo>
                  <a:lnTo>
                    <a:pt x="1200" y="3955"/>
                  </a:lnTo>
                  <a:cubicBezTo>
                    <a:pt x="1239" y="4009"/>
                    <a:pt x="1254" y="4060"/>
                    <a:pt x="1360" y="4115"/>
                  </a:cubicBezTo>
                  <a:lnTo>
                    <a:pt x="1360" y="3992"/>
                  </a:lnTo>
                  <a:cubicBezTo>
                    <a:pt x="1424" y="3992"/>
                    <a:pt x="1424" y="4051"/>
                    <a:pt x="1424" y="4115"/>
                  </a:cubicBezTo>
                  <a:cubicBezTo>
                    <a:pt x="1452" y="4059"/>
                    <a:pt x="1461" y="4025"/>
                    <a:pt x="1460" y="4003"/>
                  </a:cubicBezTo>
                  <a:lnTo>
                    <a:pt x="1460" y="4003"/>
                  </a:lnTo>
                  <a:cubicBezTo>
                    <a:pt x="1543" y="4082"/>
                    <a:pt x="1713" y="4038"/>
                    <a:pt x="1672" y="4298"/>
                  </a:cubicBezTo>
                  <a:cubicBezTo>
                    <a:pt x="1731" y="4298"/>
                    <a:pt x="1731" y="4115"/>
                    <a:pt x="1795" y="4115"/>
                  </a:cubicBezTo>
                  <a:lnTo>
                    <a:pt x="1795" y="4239"/>
                  </a:lnTo>
                  <a:lnTo>
                    <a:pt x="1855" y="4115"/>
                  </a:lnTo>
                  <a:lnTo>
                    <a:pt x="1855" y="4363"/>
                  </a:lnTo>
                  <a:lnTo>
                    <a:pt x="1795" y="4363"/>
                  </a:lnTo>
                  <a:cubicBezTo>
                    <a:pt x="1817" y="4408"/>
                    <a:pt x="1856" y="4420"/>
                    <a:pt x="1897" y="4420"/>
                  </a:cubicBezTo>
                  <a:cubicBezTo>
                    <a:pt x="1933" y="4420"/>
                    <a:pt x="1970" y="4411"/>
                    <a:pt x="1997" y="4407"/>
                  </a:cubicBezTo>
                  <a:lnTo>
                    <a:pt x="1997" y="4407"/>
                  </a:lnTo>
                  <a:cubicBezTo>
                    <a:pt x="1978" y="4389"/>
                    <a:pt x="1978" y="4363"/>
                    <a:pt x="1978" y="4363"/>
                  </a:cubicBezTo>
                  <a:cubicBezTo>
                    <a:pt x="2000" y="4341"/>
                    <a:pt x="2021" y="4334"/>
                    <a:pt x="2041" y="4334"/>
                  </a:cubicBezTo>
                  <a:cubicBezTo>
                    <a:pt x="2083" y="4334"/>
                    <a:pt x="2123" y="4363"/>
                    <a:pt x="2166" y="4363"/>
                  </a:cubicBezTo>
                  <a:lnTo>
                    <a:pt x="2349" y="4363"/>
                  </a:lnTo>
                  <a:cubicBezTo>
                    <a:pt x="2413" y="4363"/>
                    <a:pt x="2537" y="4363"/>
                    <a:pt x="2661" y="4298"/>
                  </a:cubicBezTo>
                  <a:lnTo>
                    <a:pt x="2661" y="4239"/>
                  </a:lnTo>
                  <a:cubicBezTo>
                    <a:pt x="2707" y="4208"/>
                    <a:pt x="2738" y="4196"/>
                    <a:pt x="2760" y="4196"/>
                  </a:cubicBezTo>
                  <a:cubicBezTo>
                    <a:pt x="2825" y="4196"/>
                    <a:pt x="2816" y="4298"/>
                    <a:pt x="2908" y="4298"/>
                  </a:cubicBezTo>
                  <a:cubicBezTo>
                    <a:pt x="2967" y="4239"/>
                    <a:pt x="3032" y="4175"/>
                    <a:pt x="3091" y="4175"/>
                  </a:cubicBezTo>
                  <a:cubicBezTo>
                    <a:pt x="3032" y="4298"/>
                    <a:pt x="3091" y="4363"/>
                    <a:pt x="3032" y="4486"/>
                  </a:cubicBezTo>
                  <a:cubicBezTo>
                    <a:pt x="3215" y="4363"/>
                    <a:pt x="3155" y="4363"/>
                    <a:pt x="3279" y="4115"/>
                  </a:cubicBezTo>
                  <a:lnTo>
                    <a:pt x="3279" y="4239"/>
                  </a:lnTo>
                  <a:cubicBezTo>
                    <a:pt x="3338" y="4115"/>
                    <a:pt x="3338" y="4051"/>
                    <a:pt x="3462" y="4051"/>
                  </a:cubicBezTo>
                  <a:cubicBezTo>
                    <a:pt x="3338" y="4115"/>
                    <a:pt x="3462" y="4239"/>
                    <a:pt x="3403" y="4363"/>
                  </a:cubicBezTo>
                  <a:cubicBezTo>
                    <a:pt x="3432" y="4436"/>
                    <a:pt x="3462" y="4460"/>
                    <a:pt x="3491" y="4460"/>
                  </a:cubicBezTo>
                  <a:cubicBezTo>
                    <a:pt x="3545" y="4460"/>
                    <a:pt x="3596" y="4374"/>
                    <a:pt x="3638" y="4374"/>
                  </a:cubicBezTo>
                  <a:cubicBezTo>
                    <a:pt x="3667" y="4374"/>
                    <a:pt x="3691" y="4413"/>
                    <a:pt x="3709" y="4545"/>
                  </a:cubicBezTo>
                  <a:cubicBezTo>
                    <a:pt x="3833" y="4175"/>
                    <a:pt x="3586" y="4298"/>
                    <a:pt x="3650" y="4239"/>
                  </a:cubicBezTo>
                  <a:cubicBezTo>
                    <a:pt x="3597" y="4137"/>
                    <a:pt x="3671" y="4036"/>
                    <a:pt x="3735" y="4036"/>
                  </a:cubicBezTo>
                  <a:cubicBezTo>
                    <a:pt x="3749" y="4036"/>
                    <a:pt x="3762" y="4040"/>
                    <a:pt x="3773" y="4051"/>
                  </a:cubicBezTo>
                  <a:cubicBezTo>
                    <a:pt x="3833" y="4051"/>
                    <a:pt x="3773" y="4486"/>
                    <a:pt x="3956" y="4486"/>
                  </a:cubicBezTo>
                  <a:cubicBezTo>
                    <a:pt x="3897" y="4486"/>
                    <a:pt x="3897" y="4545"/>
                    <a:pt x="3897" y="4545"/>
                  </a:cubicBezTo>
                  <a:cubicBezTo>
                    <a:pt x="3906" y="4555"/>
                    <a:pt x="3915" y="4559"/>
                    <a:pt x="3925" y="4559"/>
                  </a:cubicBezTo>
                  <a:cubicBezTo>
                    <a:pt x="3960" y="4559"/>
                    <a:pt x="3997" y="4502"/>
                    <a:pt x="4033" y="4502"/>
                  </a:cubicBezTo>
                  <a:cubicBezTo>
                    <a:pt x="4049" y="4502"/>
                    <a:pt x="4065" y="4513"/>
                    <a:pt x="4080" y="4545"/>
                  </a:cubicBezTo>
                  <a:cubicBezTo>
                    <a:pt x="4104" y="4478"/>
                    <a:pt x="4119" y="4469"/>
                    <a:pt x="4131" y="4469"/>
                  </a:cubicBezTo>
                  <a:cubicBezTo>
                    <a:pt x="4136" y="4469"/>
                    <a:pt x="4140" y="4470"/>
                    <a:pt x="4144" y="4470"/>
                  </a:cubicBezTo>
                  <a:cubicBezTo>
                    <a:pt x="4159" y="4470"/>
                    <a:pt x="4174" y="4454"/>
                    <a:pt x="4204" y="4298"/>
                  </a:cubicBezTo>
                  <a:lnTo>
                    <a:pt x="4204" y="4298"/>
                  </a:lnTo>
                  <a:lnTo>
                    <a:pt x="4080" y="4363"/>
                  </a:lnTo>
                  <a:cubicBezTo>
                    <a:pt x="4130" y="4313"/>
                    <a:pt x="4177" y="4117"/>
                    <a:pt x="4253" y="4117"/>
                  </a:cubicBezTo>
                  <a:cubicBezTo>
                    <a:pt x="4275" y="4117"/>
                    <a:pt x="4300" y="4133"/>
                    <a:pt x="4327" y="4175"/>
                  </a:cubicBezTo>
                  <a:cubicBezTo>
                    <a:pt x="4327" y="4239"/>
                    <a:pt x="4268" y="4298"/>
                    <a:pt x="4268" y="4298"/>
                  </a:cubicBezTo>
                  <a:cubicBezTo>
                    <a:pt x="4268" y="4344"/>
                    <a:pt x="4276" y="4356"/>
                    <a:pt x="4286" y="4356"/>
                  </a:cubicBezTo>
                  <a:cubicBezTo>
                    <a:pt x="4297" y="4356"/>
                    <a:pt x="4311" y="4343"/>
                    <a:pt x="4319" y="4343"/>
                  </a:cubicBezTo>
                  <a:cubicBezTo>
                    <a:pt x="4324" y="4343"/>
                    <a:pt x="4327" y="4347"/>
                    <a:pt x="4327" y="4363"/>
                  </a:cubicBezTo>
                  <a:cubicBezTo>
                    <a:pt x="4327" y="4610"/>
                    <a:pt x="4204" y="4422"/>
                    <a:pt x="4080" y="4610"/>
                  </a:cubicBezTo>
                  <a:cubicBezTo>
                    <a:pt x="4092" y="4632"/>
                    <a:pt x="4106" y="4640"/>
                    <a:pt x="4120" y="4640"/>
                  </a:cubicBezTo>
                  <a:cubicBezTo>
                    <a:pt x="4155" y="4640"/>
                    <a:pt x="4194" y="4590"/>
                    <a:pt x="4212" y="4590"/>
                  </a:cubicBezTo>
                  <a:cubicBezTo>
                    <a:pt x="4223" y="4590"/>
                    <a:pt x="4226" y="4611"/>
                    <a:pt x="4214" y="4681"/>
                  </a:cubicBezTo>
                  <a:lnTo>
                    <a:pt x="4214" y="4681"/>
                  </a:lnTo>
                  <a:cubicBezTo>
                    <a:pt x="4235" y="4581"/>
                    <a:pt x="4257" y="4557"/>
                    <a:pt x="4280" y="4557"/>
                  </a:cubicBezTo>
                  <a:cubicBezTo>
                    <a:pt x="4303" y="4557"/>
                    <a:pt x="4327" y="4579"/>
                    <a:pt x="4356" y="4579"/>
                  </a:cubicBezTo>
                  <a:cubicBezTo>
                    <a:pt x="4383" y="4579"/>
                    <a:pt x="4414" y="4560"/>
                    <a:pt x="4451" y="4486"/>
                  </a:cubicBezTo>
                  <a:lnTo>
                    <a:pt x="4451" y="4486"/>
                  </a:lnTo>
                  <a:lnTo>
                    <a:pt x="4392" y="4669"/>
                  </a:lnTo>
                  <a:cubicBezTo>
                    <a:pt x="4451" y="4610"/>
                    <a:pt x="4451" y="4545"/>
                    <a:pt x="4515" y="4545"/>
                  </a:cubicBezTo>
                  <a:lnTo>
                    <a:pt x="4392" y="4793"/>
                  </a:lnTo>
                  <a:cubicBezTo>
                    <a:pt x="4421" y="4750"/>
                    <a:pt x="4446" y="4734"/>
                    <a:pt x="4469" y="4734"/>
                  </a:cubicBezTo>
                  <a:cubicBezTo>
                    <a:pt x="4501" y="4734"/>
                    <a:pt x="4529" y="4766"/>
                    <a:pt x="4553" y="4798"/>
                  </a:cubicBezTo>
                  <a:lnTo>
                    <a:pt x="4553" y="4798"/>
                  </a:lnTo>
                  <a:cubicBezTo>
                    <a:pt x="4552" y="4733"/>
                    <a:pt x="4616" y="4626"/>
                    <a:pt x="4575" y="4545"/>
                  </a:cubicBezTo>
                  <a:cubicBezTo>
                    <a:pt x="4599" y="4522"/>
                    <a:pt x="4618" y="4511"/>
                    <a:pt x="4633" y="4511"/>
                  </a:cubicBezTo>
                  <a:cubicBezTo>
                    <a:pt x="4730" y="4511"/>
                    <a:pt x="4670" y="4921"/>
                    <a:pt x="4797" y="4921"/>
                  </a:cubicBezTo>
                  <a:cubicBezTo>
                    <a:pt x="4804" y="4921"/>
                    <a:pt x="4813" y="4920"/>
                    <a:pt x="4822" y="4916"/>
                  </a:cubicBezTo>
                  <a:cubicBezTo>
                    <a:pt x="4822" y="4916"/>
                    <a:pt x="4763" y="4793"/>
                    <a:pt x="4822" y="4733"/>
                  </a:cubicBezTo>
                  <a:cubicBezTo>
                    <a:pt x="4822" y="4733"/>
                    <a:pt x="4886" y="4857"/>
                    <a:pt x="4886" y="4916"/>
                  </a:cubicBezTo>
                  <a:cubicBezTo>
                    <a:pt x="5010" y="4916"/>
                    <a:pt x="4886" y="4733"/>
                    <a:pt x="4946" y="4669"/>
                  </a:cubicBezTo>
                  <a:lnTo>
                    <a:pt x="4946" y="4669"/>
                  </a:lnTo>
                  <a:cubicBezTo>
                    <a:pt x="4946" y="4719"/>
                    <a:pt x="4950" y="4738"/>
                    <a:pt x="4958" y="4738"/>
                  </a:cubicBezTo>
                  <a:cubicBezTo>
                    <a:pt x="4979" y="4738"/>
                    <a:pt x="5026" y="4593"/>
                    <a:pt x="5069" y="4545"/>
                  </a:cubicBezTo>
                  <a:lnTo>
                    <a:pt x="5069" y="4669"/>
                  </a:lnTo>
                  <a:cubicBezTo>
                    <a:pt x="5085" y="4685"/>
                    <a:pt x="5098" y="4692"/>
                    <a:pt x="5108" y="4692"/>
                  </a:cubicBezTo>
                  <a:cubicBezTo>
                    <a:pt x="5170" y="4692"/>
                    <a:pt x="5156" y="4464"/>
                    <a:pt x="5218" y="4464"/>
                  </a:cubicBezTo>
                  <a:cubicBezTo>
                    <a:pt x="5228" y="4464"/>
                    <a:pt x="5241" y="4470"/>
                    <a:pt x="5257" y="4486"/>
                  </a:cubicBezTo>
                  <a:lnTo>
                    <a:pt x="5193" y="4733"/>
                  </a:lnTo>
                  <a:lnTo>
                    <a:pt x="5193" y="4733"/>
                  </a:lnTo>
                  <a:lnTo>
                    <a:pt x="5257" y="4669"/>
                  </a:lnTo>
                  <a:lnTo>
                    <a:pt x="5257" y="4857"/>
                  </a:lnTo>
                  <a:cubicBezTo>
                    <a:pt x="5292" y="4784"/>
                    <a:pt x="5307" y="4754"/>
                    <a:pt x="5338" y="4754"/>
                  </a:cubicBezTo>
                  <a:cubicBezTo>
                    <a:pt x="5360" y="4754"/>
                    <a:pt x="5389" y="4768"/>
                    <a:pt x="5440" y="4793"/>
                  </a:cubicBezTo>
                  <a:cubicBezTo>
                    <a:pt x="5440" y="4733"/>
                    <a:pt x="5440" y="4545"/>
                    <a:pt x="5504" y="4545"/>
                  </a:cubicBezTo>
                  <a:cubicBezTo>
                    <a:pt x="5564" y="4610"/>
                    <a:pt x="5504" y="4669"/>
                    <a:pt x="5564" y="4669"/>
                  </a:cubicBezTo>
                  <a:cubicBezTo>
                    <a:pt x="5564" y="4748"/>
                    <a:pt x="5540" y="4826"/>
                    <a:pt x="5522" y="4826"/>
                  </a:cubicBezTo>
                  <a:cubicBezTo>
                    <a:pt x="5512" y="4826"/>
                    <a:pt x="5504" y="4800"/>
                    <a:pt x="5504" y="4733"/>
                  </a:cubicBezTo>
                  <a:cubicBezTo>
                    <a:pt x="5504" y="4793"/>
                    <a:pt x="5440" y="4857"/>
                    <a:pt x="5440" y="4916"/>
                  </a:cubicBezTo>
                  <a:cubicBezTo>
                    <a:pt x="5462" y="4938"/>
                    <a:pt x="5482" y="4945"/>
                    <a:pt x="5501" y="4945"/>
                  </a:cubicBezTo>
                  <a:cubicBezTo>
                    <a:pt x="5537" y="4945"/>
                    <a:pt x="5564" y="4916"/>
                    <a:pt x="5564" y="4916"/>
                  </a:cubicBezTo>
                  <a:lnTo>
                    <a:pt x="5752" y="4669"/>
                  </a:lnTo>
                  <a:lnTo>
                    <a:pt x="5752" y="4669"/>
                  </a:lnTo>
                  <a:cubicBezTo>
                    <a:pt x="5752" y="4733"/>
                    <a:pt x="5687" y="4793"/>
                    <a:pt x="5687" y="4857"/>
                  </a:cubicBezTo>
                  <a:cubicBezTo>
                    <a:pt x="5752" y="4857"/>
                    <a:pt x="5752" y="4733"/>
                    <a:pt x="5811" y="4733"/>
                  </a:cubicBezTo>
                  <a:cubicBezTo>
                    <a:pt x="5754" y="4852"/>
                    <a:pt x="5752" y="4971"/>
                    <a:pt x="5695" y="5033"/>
                  </a:cubicBezTo>
                  <a:lnTo>
                    <a:pt x="5695" y="5033"/>
                  </a:lnTo>
                  <a:lnTo>
                    <a:pt x="5811" y="4916"/>
                  </a:lnTo>
                  <a:lnTo>
                    <a:pt x="5811" y="4981"/>
                  </a:lnTo>
                  <a:lnTo>
                    <a:pt x="5811" y="5040"/>
                  </a:lnTo>
                  <a:cubicBezTo>
                    <a:pt x="5811" y="5104"/>
                    <a:pt x="5875" y="5104"/>
                    <a:pt x="5811" y="5164"/>
                  </a:cubicBezTo>
                  <a:cubicBezTo>
                    <a:pt x="5817" y="5170"/>
                    <a:pt x="5824" y="5173"/>
                    <a:pt x="5832" y="5173"/>
                  </a:cubicBezTo>
                  <a:cubicBezTo>
                    <a:pt x="5895" y="5173"/>
                    <a:pt x="6009" y="5011"/>
                    <a:pt x="6081" y="5011"/>
                  </a:cubicBezTo>
                  <a:cubicBezTo>
                    <a:pt x="6098" y="5011"/>
                    <a:pt x="6112" y="5019"/>
                    <a:pt x="6123" y="5040"/>
                  </a:cubicBezTo>
                  <a:cubicBezTo>
                    <a:pt x="6123" y="5040"/>
                    <a:pt x="6123" y="4981"/>
                    <a:pt x="6182" y="4981"/>
                  </a:cubicBezTo>
                  <a:cubicBezTo>
                    <a:pt x="6226" y="5022"/>
                    <a:pt x="6268" y="5093"/>
                    <a:pt x="6330" y="5093"/>
                  </a:cubicBezTo>
                  <a:cubicBezTo>
                    <a:pt x="6359" y="5093"/>
                    <a:pt x="6391" y="5078"/>
                    <a:pt x="6429" y="5040"/>
                  </a:cubicBezTo>
                  <a:lnTo>
                    <a:pt x="6493" y="5287"/>
                  </a:lnTo>
                  <a:cubicBezTo>
                    <a:pt x="6553" y="5228"/>
                    <a:pt x="6429" y="4981"/>
                    <a:pt x="6617" y="4916"/>
                  </a:cubicBezTo>
                  <a:cubicBezTo>
                    <a:pt x="6634" y="4899"/>
                    <a:pt x="6647" y="4892"/>
                    <a:pt x="6655" y="4892"/>
                  </a:cubicBezTo>
                  <a:cubicBezTo>
                    <a:pt x="6676" y="4892"/>
                    <a:pt x="6676" y="4935"/>
                    <a:pt x="6676" y="4981"/>
                  </a:cubicBezTo>
                  <a:cubicBezTo>
                    <a:pt x="6676" y="5040"/>
                    <a:pt x="6617" y="5164"/>
                    <a:pt x="6676" y="5164"/>
                  </a:cubicBezTo>
                  <a:cubicBezTo>
                    <a:pt x="6676" y="5164"/>
                    <a:pt x="6800" y="5040"/>
                    <a:pt x="6864" y="5040"/>
                  </a:cubicBezTo>
                  <a:cubicBezTo>
                    <a:pt x="6889" y="5016"/>
                    <a:pt x="6914" y="5001"/>
                    <a:pt x="6939" y="5001"/>
                  </a:cubicBezTo>
                  <a:cubicBezTo>
                    <a:pt x="6976" y="5001"/>
                    <a:pt x="7012" y="5031"/>
                    <a:pt x="7047" y="5104"/>
                  </a:cubicBezTo>
                  <a:lnTo>
                    <a:pt x="6924" y="5104"/>
                  </a:lnTo>
                  <a:cubicBezTo>
                    <a:pt x="6924" y="5164"/>
                    <a:pt x="6988" y="5164"/>
                    <a:pt x="7047" y="5228"/>
                  </a:cubicBezTo>
                  <a:cubicBezTo>
                    <a:pt x="6864" y="5411"/>
                    <a:pt x="6741" y="5352"/>
                    <a:pt x="6864" y="5535"/>
                  </a:cubicBezTo>
                  <a:cubicBezTo>
                    <a:pt x="6903" y="5372"/>
                    <a:pt x="6970" y="5344"/>
                    <a:pt x="7047" y="5344"/>
                  </a:cubicBezTo>
                  <a:cubicBezTo>
                    <a:pt x="7086" y="5344"/>
                    <a:pt x="7129" y="5352"/>
                    <a:pt x="7171" y="5352"/>
                  </a:cubicBezTo>
                  <a:cubicBezTo>
                    <a:pt x="7295" y="5352"/>
                    <a:pt x="7359" y="5352"/>
                    <a:pt x="7359" y="5104"/>
                  </a:cubicBezTo>
                  <a:cubicBezTo>
                    <a:pt x="7359" y="5164"/>
                    <a:pt x="7418" y="5164"/>
                    <a:pt x="7418" y="5228"/>
                  </a:cubicBezTo>
                  <a:cubicBezTo>
                    <a:pt x="7443" y="5275"/>
                    <a:pt x="7466" y="5295"/>
                    <a:pt x="7486" y="5295"/>
                  </a:cubicBezTo>
                  <a:cubicBezTo>
                    <a:pt x="7519" y="5295"/>
                    <a:pt x="7542" y="5241"/>
                    <a:pt x="7542" y="5164"/>
                  </a:cubicBezTo>
                  <a:cubicBezTo>
                    <a:pt x="7542" y="5063"/>
                    <a:pt x="7542" y="4963"/>
                    <a:pt x="7576" y="4963"/>
                  </a:cubicBezTo>
                  <a:cubicBezTo>
                    <a:pt x="7584" y="4963"/>
                    <a:pt x="7594" y="4969"/>
                    <a:pt x="7606" y="4981"/>
                  </a:cubicBezTo>
                  <a:cubicBezTo>
                    <a:pt x="7666" y="5040"/>
                    <a:pt x="7789" y="5104"/>
                    <a:pt x="7730" y="5164"/>
                  </a:cubicBezTo>
                  <a:lnTo>
                    <a:pt x="7853" y="5040"/>
                  </a:lnTo>
                  <a:cubicBezTo>
                    <a:pt x="7853" y="5104"/>
                    <a:pt x="7913" y="5164"/>
                    <a:pt x="7853" y="5164"/>
                  </a:cubicBezTo>
                  <a:cubicBezTo>
                    <a:pt x="7913" y="5164"/>
                    <a:pt x="7977" y="5104"/>
                    <a:pt x="8036" y="5104"/>
                  </a:cubicBezTo>
                  <a:lnTo>
                    <a:pt x="8036" y="4916"/>
                  </a:lnTo>
                  <a:cubicBezTo>
                    <a:pt x="8160" y="4981"/>
                    <a:pt x="8036" y="4981"/>
                    <a:pt x="8101" y="5040"/>
                  </a:cubicBezTo>
                  <a:cubicBezTo>
                    <a:pt x="8101" y="4981"/>
                    <a:pt x="8160" y="4916"/>
                    <a:pt x="8160" y="4916"/>
                  </a:cubicBezTo>
                  <a:cubicBezTo>
                    <a:pt x="8262" y="5018"/>
                    <a:pt x="8240" y="5120"/>
                    <a:pt x="8193" y="5120"/>
                  </a:cubicBezTo>
                  <a:cubicBezTo>
                    <a:pt x="8183" y="5120"/>
                    <a:pt x="8172" y="5115"/>
                    <a:pt x="8160" y="5104"/>
                  </a:cubicBezTo>
                  <a:lnTo>
                    <a:pt x="8160" y="5104"/>
                  </a:lnTo>
                  <a:cubicBezTo>
                    <a:pt x="8285" y="5268"/>
                    <a:pt x="8327" y="5323"/>
                    <a:pt x="8341" y="5323"/>
                  </a:cubicBezTo>
                  <a:cubicBezTo>
                    <a:pt x="8348" y="5323"/>
                    <a:pt x="8348" y="5309"/>
                    <a:pt x="8348" y="5287"/>
                  </a:cubicBezTo>
                  <a:cubicBezTo>
                    <a:pt x="8348" y="5253"/>
                    <a:pt x="8348" y="5217"/>
                    <a:pt x="8397" y="5217"/>
                  </a:cubicBezTo>
                  <a:cubicBezTo>
                    <a:pt x="8416" y="5217"/>
                    <a:pt x="8443" y="5222"/>
                    <a:pt x="8480" y="5236"/>
                  </a:cubicBezTo>
                  <a:lnTo>
                    <a:pt x="8480" y="5236"/>
                  </a:lnTo>
                  <a:cubicBezTo>
                    <a:pt x="8478" y="5234"/>
                    <a:pt x="8475" y="5231"/>
                    <a:pt x="8472" y="5228"/>
                  </a:cubicBezTo>
                  <a:cubicBezTo>
                    <a:pt x="8410" y="5134"/>
                    <a:pt x="8394" y="5103"/>
                    <a:pt x="8409" y="5103"/>
                  </a:cubicBezTo>
                  <a:cubicBezTo>
                    <a:pt x="8423" y="5103"/>
                    <a:pt x="8469" y="5134"/>
                    <a:pt x="8531" y="5164"/>
                  </a:cubicBezTo>
                  <a:cubicBezTo>
                    <a:pt x="8531" y="5164"/>
                    <a:pt x="8531" y="5164"/>
                    <a:pt x="8531" y="5164"/>
                  </a:cubicBezTo>
                  <a:lnTo>
                    <a:pt x="8531" y="5164"/>
                  </a:lnTo>
                  <a:cubicBezTo>
                    <a:pt x="8558" y="5191"/>
                    <a:pt x="8584" y="5206"/>
                    <a:pt x="8605" y="5206"/>
                  </a:cubicBezTo>
                  <a:cubicBezTo>
                    <a:pt x="8635" y="5206"/>
                    <a:pt x="8655" y="5176"/>
                    <a:pt x="8655" y="5104"/>
                  </a:cubicBezTo>
                  <a:cubicBezTo>
                    <a:pt x="8733" y="5221"/>
                    <a:pt x="8762" y="5263"/>
                    <a:pt x="8789" y="5263"/>
                  </a:cubicBezTo>
                  <a:cubicBezTo>
                    <a:pt x="8804" y="5263"/>
                    <a:pt x="8819" y="5249"/>
                    <a:pt x="8843" y="5228"/>
                  </a:cubicBezTo>
                  <a:lnTo>
                    <a:pt x="9026" y="5475"/>
                  </a:lnTo>
                  <a:cubicBezTo>
                    <a:pt x="9090" y="5411"/>
                    <a:pt x="8966" y="5287"/>
                    <a:pt x="8966" y="5164"/>
                  </a:cubicBezTo>
                  <a:lnTo>
                    <a:pt x="8966" y="5164"/>
                  </a:lnTo>
                  <a:cubicBezTo>
                    <a:pt x="9026" y="5228"/>
                    <a:pt x="9213" y="5352"/>
                    <a:pt x="9337" y="5475"/>
                  </a:cubicBezTo>
                  <a:cubicBezTo>
                    <a:pt x="9461" y="5475"/>
                    <a:pt x="9337" y="5411"/>
                    <a:pt x="9273" y="5352"/>
                  </a:cubicBezTo>
                  <a:cubicBezTo>
                    <a:pt x="9149" y="5287"/>
                    <a:pt x="9090" y="5228"/>
                    <a:pt x="9149" y="5164"/>
                  </a:cubicBezTo>
                  <a:lnTo>
                    <a:pt x="9149" y="5164"/>
                  </a:lnTo>
                  <a:cubicBezTo>
                    <a:pt x="9197" y="5180"/>
                    <a:pt x="9232" y="5188"/>
                    <a:pt x="9258" y="5188"/>
                  </a:cubicBezTo>
                  <a:cubicBezTo>
                    <a:pt x="9333" y="5188"/>
                    <a:pt x="9321" y="5117"/>
                    <a:pt x="9273" y="4981"/>
                  </a:cubicBezTo>
                  <a:lnTo>
                    <a:pt x="9273" y="4981"/>
                  </a:lnTo>
                  <a:cubicBezTo>
                    <a:pt x="9461" y="5040"/>
                    <a:pt x="9396" y="5104"/>
                    <a:pt x="9520" y="5164"/>
                  </a:cubicBezTo>
                  <a:lnTo>
                    <a:pt x="9396" y="5040"/>
                  </a:lnTo>
                  <a:lnTo>
                    <a:pt x="9396" y="5040"/>
                  </a:lnTo>
                  <a:cubicBezTo>
                    <a:pt x="9396" y="5040"/>
                    <a:pt x="9418" y="5040"/>
                    <a:pt x="9436" y="5052"/>
                  </a:cubicBezTo>
                  <a:lnTo>
                    <a:pt x="9436" y="5052"/>
                  </a:lnTo>
                  <a:cubicBezTo>
                    <a:pt x="9384" y="4987"/>
                    <a:pt x="9273" y="4903"/>
                    <a:pt x="9273" y="4857"/>
                  </a:cubicBezTo>
                  <a:cubicBezTo>
                    <a:pt x="9220" y="4804"/>
                    <a:pt x="9212" y="4785"/>
                    <a:pt x="9230" y="4785"/>
                  </a:cubicBezTo>
                  <a:cubicBezTo>
                    <a:pt x="9255" y="4785"/>
                    <a:pt x="9326" y="4820"/>
                    <a:pt x="9396" y="4857"/>
                  </a:cubicBezTo>
                  <a:cubicBezTo>
                    <a:pt x="9458" y="4887"/>
                    <a:pt x="9520" y="4902"/>
                    <a:pt x="9559" y="4902"/>
                  </a:cubicBezTo>
                  <a:cubicBezTo>
                    <a:pt x="9598" y="4902"/>
                    <a:pt x="9614" y="4887"/>
                    <a:pt x="9584" y="4857"/>
                  </a:cubicBezTo>
                  <a:cubicBezTo>
                    <a:pt x="9644" y="4857"/>
                    <a:pt x="9708" y="4916"/>
                    <a:pt x="9767" y="4981"/>
                  </a:cubicBezTo>
                  <a:cubicBezTo>
                    <a:pt x="9708" y="4793"/>
                    <a:pt x="9767" y="4857"/>
                    <a:pt x="9644" y="4669"/>
                  </a:cubicBezTo>
                  <a:cubicBezTo>
                    <a:pt x="9675" y="4669"/>
                    <a:pt x="9705" y="4669"/>
                    <a:pt x="9735" y="4676"/>
                  </a:cubicBezTo>
                  <a:lnTo>
                    <a:pt x="9735" y="4676"/>
                  </a:lnTo>
                  <a:cubicBezTo>
                    <a:pt x="9670" y="4633"/>
                    <a:pt x="9626" y="4590"/>
                    <a:pt x="9584" y="4545"/>
                  </a:cubicBezTo>
                  <a:cubicBezTo>
                    <a:pt x="9520" y="4486"/>
                    <a:pt x="9520" y="4422"/>
                    <a:pt x="9461" y="4363"/>
                  </a:cubicBezTo>
                  <a:lnTo>
                    <a:pt x="9396" y="4363"/>
                  </a:lnTo>
                  <a:cubicBezTo>
                    <a:pt x="9337" y="4298"/>
                    <a:pt x="9273" y="4298"/>
                    <a:pt x="9273" y="4298"/>
                  </a:cubicBezTo>
                  <a:cubicBezTo>
                    <a:pt x="9213" y="4298"/>
                    <a:pt x="9149" y="4239"/>
                    <a:pt x="9090" y="4239"/>
                  </a:cubicBezTo>
                  <a:cubicBezTo>
                    <a:pt x="9090" y="4175"/>
                    <a:pt x="9090" y="4175"/>
                    <a:pt x="9026" y="4115"/>
                  </a:cubicBezTo>
                  <a:lnTo>
                    <a:pt x="8966" y="4051"/>
                  </a:lnTo>
                  <a:cubicBezTo>
                    <a:pt x="9026" y="4051"/>
                    <a:pt x="9149" y="4115"/>
                    <a:pt x="9337" y="4239"/>
                  </a:cubicBezTo>
                  <a:lnTo>
                    <a:pt x="9396" y="4239"/>
                  </a:lnTo>
                  <a:cubicBezTo>
                    <a:pt x="9396" y="4298"/>
                    <a:pt x="9461" y="4298"/>
                    <a:pt x="9461" y="4298"/>
                  </a:cubicBezTo>
                  <a:cubicBezTo>
                    <a:pt x="9520" y="4298"/>
                    <a:pt x="9584" y="4363"/>
                    <a:pt x="9644" y="4422"/>
                  </a:cubicBezTo>
                  <a:cubicBezTo>
                    <a:pt x="9610" y="4422"/>
                    <a:pt x="9575" y="4422"/>
                    <a:pt x="9551" y="4411"/>
                  </a:cubicBezTo>
                  <a:lnTo>
                    <a:pt x="9551" y="4411"/>
                  </a:lnTo>
                  <a:cubicBezTo>
                    <a:pt x="9605" y="4484"/>
                    <a:pt x="9684" y="4532"/>
                    <a:pt x="9768" y="4577"/>
                  </a:cubicBezTo>
                  <a:lnTo>
                    <a:pt x="9768" y="4577"/>
                  </a:lnTo>
                  <a:cubicBezTo>
                    <a:pt x="9767" y="4568"/>
                    <a:pt x="9767" y="4558"/>
                    <a:pt x="9767" y="4545"/>
                  </a:cubicBezTo>
                  <a:lnTo>
                    <a:pt x="9767" y="4545"/>
                  </a:lnTo>
                  <a:lnTo>
                    <a:pt x="9832" y="4610"/>
                  </a:lnTo>
                  <a:cubicBezTo>
                    <a:pt x="9891" y="4610"/>
                    <a:pt x="9832" y="4610"/>
                    <a:pt x="9832" y="4545"/>
                  </a:cubicBezTo>
                  <a:lnTo>
                    <a:pt x="9832" y="4545"/>
                  </a:lnTo>
                  <a:lnTo>
                    <a:pt x="9971" y="4594"/>
                  </a:lnTo>
                  <a:lnTo>
                    <a:pt x="9971" y="4594"/>
                  </a:lnTo>
                  <a:lnTo>
                    <a:pt x="10079" y="4486"/>
                  </a:lnTo>
                  <a:cubicBezTo>
                    <a:pt x="9891" y="4298"/>
                    <a:pt x="9461" y="4051"/>
                    <a:pt x="9273" y="3868"/>
                  </a:cubicBezTo>
                  <a:lnTo>
                    <a:pt x="9273" y="3868"/>
                  </a:lnTo>
                  <a:cubicBezTo>
                    <a:pt x="9452" y="3986"/>
                    <a:pt x="9573" y="3991"/>
                    <a:pt x="9799" y="4099"/>
                  </a:cubicBezTo>
                  <a:lnTo>
                    <a:pt x="9799" y="4099"/>
                  </a:lnTo>
                  <a:cubicBezTo>
                    <a:pt x="9782" y="4092"/>
                    <a:pt x="9771" y="4088"/>
                    <a:pt x="9765" y="4088"/>
                  </a:cubicBezTo>
                  <a:cubicBezTo>
                    <a:pt x="9744" y="4088"/>
                    <a:pt x="9786" y="4133"/>
                    <a:pt x="9832" y="4175"/>
                  </a:cubicBezTo>
                  <a:lnTo>
                    <a:pt x="9955" y="4298"/>
                  </a:lnTo>
                  <a:lnTo>
                    <a:pt x="10079" y="4363"/>
                  </a:lnTo>
                  <a:lnTo>
                    <a:pt x="9832" y="4115"/>
                  </a:lnTo>
                  <a:lnTo>
                    <a:pt x="9832" y="4115"/>
                  </a:lnTo>
                  <a:cubicBezTo>
                    <a:pt x="9921" y="4176"/>
                    <a:pt x="9953" y="4191"/>
                    <a:pt x="9976" y="4191"/>
                  </a:cubicBezTo>
                  <a:cubicBezTo>
                    <a:pt x="10000" y="4191"/>
                    <a:pt x="10016" y="4175"/>
                    <a:pt x="10079" y="4175"/>
                  </a:cubicBezTo>
                  <a:cubicBezTo>
                    <a:pt x="9891" y="4115"/>
                    <a:pt x="9767" y="4051"/>
                    <a:pt x="9767" y="3992"/>
                  </a:cubicBezTo>
                  <a:cubicBezTo>
                    <a:pt x="9708" y="3927"/>
                    <a:pt x="9708" y="3868"/>
                    <a:pt x="9584" y="3868"/>
                  </a:cubicBezTo>
                  <a:cubicBezTo>
                    <a:pt x="9677" y="3868"/>
                    <a:pt x="9754" y="3883"/>
                    <a:pt x="9808" y="3906"/>
                  </a:cubicBezTo>
                  <a:lnTo>
                    <a:pt x="9808" y="3906"/>
                  </a:lnTo>
                  <a:cubicBezTo>
                    <a:pt x="9795" y="3894"/>
                    <a:pt x="9781" y="3882"/>
                    <a:pt x="9767" y="3868"/>
                  </a:cubicBezTo>
                  <a:cubicBezTo>
                    <a:pt x="9588" y="3805"/>
                    <a:pt x="9466" y="3747"/>
                    <a:pt x="9577" y="3744"/>
                  </a:cubicBezTo>
                  <a:lnTo>
                    <a:pt x="9577" y="3744"/>
                  </a:lnTo>
                  <a:cubicBezTo>
                    <a:pt x="9578" y="3749"/>
                    <a:pt x="9580" y="3755"/>
                    <a:pt x="9584" y="3761"/>
                  </a:cubicBezTo>
                  <a:lnTo>
                    <a:pt x="9584" y="3761"/>
                  </a:lnTo>
                  <a:cubicBezTo>
                    <a:pt x="9584" y="3756"/>
                    <a:pt x="9584" y="3750"/>
                    <a:pt x="9584" y="3744"/>
                  </a:cubicBezTo>
                  <a:cubicBezTo>
                    <a:pt x="9582" y="3744"/>
                    <a:pt x="9580" y="3744"/>
                    <a:pt x="9577" y="3744"/>
                  </a:cubicBezTo>
                  <a:lnTo>
                    <a:pt x="9577" y="3744"/>
                  </a:lnTo>
                  <a:cubicBezTo>
                    <a:pt x="9575" y="3728"/>
                    <a:pt x="9590" y="3718"/>
                    <a:pt x="9617" y="3718"/>
                  </a:cubicBezTo>
                  <a:cubicBezTo>
                    <a:pt x="9640" y="3718"/>
                    <a:pt x="9672" y="3725"/>
                    <a:pt x="9708" y="3744"/>
                  </a:cubicBezTo>
                  <a:cubicBezTo>
                    <a:pt x="9708" y="3744"/>
                    <a:pt x="9708" y="3680"/>
                    <a:pt x="9644" y="3621"/>
                  </a:cubicBezTo>
                  <a:cubicBezTo>
                    <a:pt x="9644" y="3621"/>
                    <a:pt x="9644" y="3556"/>
                    <a:pt x="9584" y="3497"/>
                  </a:cubicBezTo>
                  <a:cubicBezTo>
                    <a:pt x="9461" y="3373"/>
                    <a:pt x="9273" y="3309"/>
                    <a:pt x="9090" y="3250"/>
                  </a:cubicBezTo>
                  <a:cubicBezTo>
                    <a:pt x="9149" y="3250"/>
                    <a:pt x="9584" y="3373"/>
                    <a:pt x="9644" y="3373"/>
                  </a:cubicBezTo>
                  <a:cubicBezTo>
                    <a:pt x="9396" y="3309"/>
                    <a:pt x="9149" y="3250"/>
                    <a:pt x="8966" y="3185"/>
                  </a:cubicBezTo>
                  <a:lnTo>
                    <a:pt x="8343" y="3032"/>
                  </a:lnTo>
                  <a:lnTo>
                    <a:pt x="8343" y="3032"/>
                  </a:lnTo>
                  <a:cubicBezTo>
                    <a:pt x="8508" y="3062"/>
                    <a:pt x="8705" y="3062"/>
                    <a:pt x="8902" y="3062"/>
                  </a:cubicBezTo>
                  <a:cubicBezTo>
                    <a:pt x="9149" y="3062"/>
                    <a:pt x="9396" y="3126"/>
                    <a:pt x="9520" y="3185"/>
                  </a:cubicBezTo>
                  <a:cubicBezTo>
                    <a:pt x="9584" y="3126"/>
                    <a:pt x="9584" y="3126"/>
                    <a:pt x="9396" y="3002"/>
                  </a:cubicBezTo>
                  <a:cubicBezTo>
                    <a:pt x="9396" y="3032"/>
                    <a:pt x="9304" y="3047"/>
                    <a:pt x="9204" y="3047"/>
                  </a:cubicBezTo>
                  <a:cubicBezTo>
                    <a:pt x="9103" y="3047"/>
                    <a:pt x="8996" y="3032"/>
                    <a:pt x="8966" y="3002"/>
                  </a:cubicBezTo>
                  <a:cubicBezTo>
                    <a:pt x="9090" y="3002"/>
                    <a:pt x="9149" y="3002"/>
                    <a:pt x="9149" y="2938"/>
                  </a:cubicBezTo>
                  <a:cubicBezTo>
                    <a:pt x="9213" y="2938"/>
                    <a:pt x="9213" y="2938"/>
                    <a:pt x="9337" y="2879"/>
                  </a:cubicBezTo>
                  <a:lnTo>
                    <a:pt x="9026" y="2879"/>
                  </a:lnTo>
                  <a:cubicBezTo>
                    <a:pt x="8902" y="2879"/>
                    <a:pt x="8778" y="2879"/>
                    <a:pt x="8778" y="2815"/>
                  </a:cubicBezTo>
                  <a:lnTo>
                    <a:pt x="9273" y="2815"/>
                  </a:lnTo>
                  <a:cubicBezTo>
                    <a:pt x="9090" y="2755"/>
                    <a:pt x="8902" y="2755"/>
                    <a:pt x="8719" y="2755"/>
                  </a:cubicBezTo>
                  <a:cubicBezTo>
                    <a:pt x="8835" y="2755"/>
                    <a:pt x="9058" y="2699"/>
                    <a:pt x="9188" y="2643"/>
                  </a:cubicBezTo>
                  <a:lnTo>
                    <a:pt x="9188" y="2643"/>
                  </a:lnTo>
                  <a:cubicBezTo>
                    <a:pt x="9188" y="2643"/>
                    <a:pt x="9188" y="2643"/>
                    <a:pt x="9187" y="2643"/>
                  </a:cubicBezTo>
                  <a:cubicBezTo>
                    <a:pt x="9133" y="2643"/>
                    <a:pt x="9081" y="2499"/>
                    <a:pt x="9026" y="2444"/>
                  </a:cubicBezTo>
                  <a:cubicBezTo>
                    <a:pt x="9026" y="2508"/>
                    <a:pt x="9026" y="2508"/>
                    <a:pt x="8966" y="2567"/>
                  </a:cubicBezTo>
                  <a:cubicBezTo>
                    <a:pt x="8966" y="2444"/>
                    <a:pt x="8778" y="2444"/>
                    <a:pt x="8655" y="2444"/>
                  </a:cubicBezTo>
                  <a:cubicBezTo>
                    <a:pt x="8533" y="2444"/>
                    <a:pt x="8408" y="2472"/>
                    <a:pt x="8339" y="2472"/>
                  </a:cubicBezTo>
                  <a:cubicBezTo>
                    <a:pt x="8305" y="2472"/>
                    <a:pt x="8284" y="2465"/>
                    <a:pt x="8284" y="2444"/>
                  </a:cubicBezTo>
                  <a:cubicBezTo>
                    <a:pt x="8348" y="2384"/>
                    <a:pt x="8778" y="2320"/>
                    <a:pt x="8778" y="2196"/>
                  </a:cubicBezTo>
                  <a:cubicBezTo>
                    <a:pt x="8655" y="2196"/>
                    <a:pt x="8407" y="2261"/>
                    <a:pt x="8160" y="2320"/>
                  </a:cubicBezTo>
                  <a:cubicBezTo>
                    <a:pt x="8036" y="2384"/>
                    <a:pt x="7977" y="2384"/>
                    <a:pt x="7853" y="2444"/>
                  </a:cubicBezTo>
                  <a:lnTo>
                    <a:pt x="7666" y="2444"/>
                  </a:lnTo>
                  <a:lnTo>
                    <a:pt x="7730" y="2384"/>
                  </a:lnTo>
                  <a:lnTo>
                    <a:pt x="7606" y="2384"/>
                  </a:lnTo>
                  <a:cubicBezTo>
                    <a:pt x="7730" y="2320"/>
                    <a:pt x="7913" y="2261"/>
                    <a:pt x="8160" y="2196"/>
                  </a:cubicBezTo>
                  <a:cubicBezTo>
                    <a:pt x="8348" y="2137"/>
                    <a:pt x="8595" y="2073"/>
                    <a:pt x="8778" y="2073"/>
                  </a:cubicBezTo>
                  <a:cubicBezTo>
                    <a:pt x="8778" y="2013"/>
                    <a:pt x="8843" y="2013"/>
                    <a:pt x="8778" y="1890"/>
                  </a:cubicBezTo>
                  <a:cubicBezTo>
                    <a:pt x="8797" y="1871"/>
                    <a:pt x="8821" y="1863"/>
                    <a:pt x="8846" y="1863"/>
                  </a:cubicBezTo>
                  <a:cubicBezTo>
                    <a:pt x="8890" y="1863"/>
                    <a:pt x="8934" y="1887"/>
                    <a:pt x="8955" y="1917"/>
                  </a:cubicBezTo>
                  <a:lnTo>
                    <a:pt x="8955" y="1917"/>
                  </a:lnTo>
                  <a:lnTo>
                    <a:pt x="8902" y="1766"/>
                  </a:lnTo>
                  <a:lnTo>
                    <a:pt x="8902" y="1702"/>
                  </a:lnTo>
                  <a:lnTo>
                    <a:pt x="8902" y="1642"/>
                  </a:lnTo>
                  <a:cubicBezTo>
                    <a:pt x="8719" y="1766"/>
                    <a:pt x="8655" y="1702"/>
                    <a:pt x="8472" y="1766"/>
                  </a:cubicBezTo>
                  <a:lnTo>
                    <a:pt x="8655" y="1766"/>
                  </a:lnTo>
                  <a:lnTo>
                    <a:pt x="8719" y="1825"/>
                  </a:lnTo>
                  <a:lnTo>
                    <a:pt x="8778" y="1825"/>
                  </a:lnTo>
                  <a:cubicBezTo>
                    <a:pt x="8719" y="1825"/>
                    <a:pt x="8655" y="1890"/>
                    <a:pt x="8595" y="1890"/>
                  </a:cubicBezTo>
                  <a:cubicBezTo>
                    <a:pt x="8531" y="1949"/>
                    <a:pt x="8472" y="1949"/>
                    <a:pt x="8407" y="1949"/>
                  </a:cubicBezTo>
                  <a:cubicBezTo>
                    <a:pt x="8346" y="1981"/>
                    <a:pt x="8284" y="1997"/>
                    <a:pt x="8237" y="1997"/>
                  </a:cubicBezTo>
                  <a:cubicBezTo>
                    <a:pt x="8191" y="1997"/>
                    <a:pt x="8160" y="1981"/>
                    <a:pt x="8160" y="1949"/>
                  </a:cubicBezTo>
                  <a:cubicBezTo>
                    <a:pt x="8224" y="1890"/>
                    <a:pt x="8472" y="1766"/>
                    <a:pt x="8531" y="1702"/>
                  </a:cubicBezTo>
                  <a:cubicBezTo>
                    <a:pt x="8472" y="1702"/>
                    <a:pt x="8348" y="1702"/>
                    <a:pt x="8407" y="1642"/>
                  </a:cubicBezTo>
                  <a:lnTo>
                    <a:pt x="8531" y="1642"/>
                  </a:lnTo>
                  <a:cubicBezTo>
                    <a:pt x="8550" y="1605"/>
                    <a:pt x="8530" y="1596"/>
                    <a:pt x="8496" y="1596"/>
                  </a:cubicBezTo>
                  <a:cubicBezTo>
                    <a:pt x="8461" y="1596"/>
                    <a:pt x="8411" y="1606"/>
                    <a:pt x="8374" y="1606"/>
                  </a:cubicBezTo>
                  <a:cubicBezTo>
                    <a:pt x="8327" y="1606"/>
                    <a:pt x="8300" y="1590"/>
                    <a:pt x="8348" y="1519"/>
                  </a:cubicBezTo>
                  <a:cubicBezTo>
                    <a:pt x="8348" y="1463"/>
                    <a:pt x="8533" y="1319"/>
                    <a:pt x="8503" y="1319"/>
                  </a:cubicBezTo>
                  <a:cubicBezTo>
                    <a:pt x="8498" y="1319"/>
                    <a:pt x="8489" y="1323"/>
                    <a:pt x="8472" y="1331"/>
                  </a:cubicBezTo>
                  <a:cubicBezTo>
                    <a:pt x="8284" y="1519"/>
                    <a:pt x="7606" y="1949"/>
                    <a:pt x="7418" y="2013"/>
                  </a:cubicBezTo>
                  <a:lnTo>
                    <a:pt x="7606" y="1642"/>
                  </a:lnTo>
                  <a:cubicBezTo>
                    <a:pt x="7782" y="1524"/>
                    <a:pt x="8077" y="1460"/>
                    <a:pt x="8210" y="1345"/>
                  </a:cubicBezTo>
                  <a:lnTo>
                    <a:pt x="8210" y="1345"/>
                  </a:lnTo>
                  <a:cubicBezTo>
                    <a:pt x="8151" y="1395"/>
                    <a:pt x="8096" y="1395"/>
                    <a:pt x="8036" y="1395"/>
                  </a:cubicBezTo>
                  <a:cubicBezTo>
                    <a:pt x="8101" y="1331"/>
                    <a:pt x="8224" y="1331"/>
                    <a:pt x="8160" y="1272"/>
                  </a:cubicBezTo>
                  <a:lnTo>
                    <a:pt x="8160" y="1272"/>
                  </a:lnTo>
                  <a:cubicBezTo>
                    <a:pt x="8120" y="1299"/>
                    <a:pt x="8095" y="1308"/>
                    <a:pt x="8078" y="1308"/>
                  </a:cubicBezTo>
                  <a:cubicBezTo>
                    <a:pt x="8041" y="1308"/>
                    <a:pt x="8049" y="1261"/>
                    <a:pt x="8036" y="1261"/>
                  </a:cubicBezTo>
                  <a:cubicBezTo>
                    <a:pt x="8028" y="1261"/>
                    <a:pt x="8013" y="1277"/>
                    <a:pt x="7977" y="1331"/>
                  </a:cubicBezTo>
                  <a:cubicBezTo>
                    <a:pt x="7913" y="1331"/>
                    <a:pt x="7977" y="1272"/>
                    <a:pt x="7913" y="1207"/>
                  </a:cubicBezTo>
                  <a:cubicBezTo>
                    <a:pt x="7853" y="1272"/>
                    <a:pt x="7483" y="1395"/>
                    <a:pt x="7359" y="1395"/>
                  </a:cubicBezTo>
                  <a:cubicBezTo>
                    <a:pt x="7418" y="1331"/>
                    <a:pt x="7483" y="1272"/>
                    <a:pt x="7542" y="1272"/>
                  </a:cubicBezTo>
                  <a:cubicBezTo>
                    <a:pt x="7483" y="1148"/>
                    <a:pt x="7542" y="1024"/>
                    <a:pt x="7483" y="901"/>
                  </a:cubicBezTo>
                  <a:cubicBezTo>
                    <a:pt x="7483" y="901"/>
                    <a:pt x="7516" y="831"/>
                    <a:pt x="7584" y="797"/>
                  </a:cubicBezTo>
                  <a:lnTo>
                    <a:pt x="7584" y="797"/>
                  </a:lnTo>
                  <a:cubicBezTo>
                    <a:pt x="7571" y="800"/>
                    <a:pt x="7557" y="803"/>
                    <a:pt x="7543" y="803"/>
                  </a:cubicBezTo>
                  <a:cubicBezTo>
                    <a:pt x="7533" y="803"/>
                    <a:pt x="7523" y="802"/>
                    <a:pt x="7513" y="798"/>
                  </a:cubicBezTo>
                  <a:lnTo>
                    <a:pt x="7513" y="798"/>
                  </a:lnTo>
                  <a:cubicBezTo>
                    <a:pt x="7335" y="921"/>
                    <a:pt x="7130" y="984"/>
                    <a:pt x="6962" y="984"/>
                  </a:cubicBezTo>
                  <a:cubicBezTo>
                    <a:pt x="6903" y="984"/>
                    <a:pt x="6848" y="976"/>
                    <a:pt x="6800" y="960"/>
                  </a:cubicBezTo>
                  <a:cubicBezTo>
                    <a:pt x="6741" y="901"/>
                    <a:pt x="6988" y="836"/>
                    <a:pt x="6924" y="836"/>
                  </a:cubicBezTo>
                  <a:cubicBezTo>
                    <a:pt x="6904" y="776"/>
                    <a:pt x="6844" y="763"/>
                    <a:pt x="6774" y="763"/>
                  </a:cubicBezTo>
                  <a:cubicBezTo>
                    <a:pt x="6717" y="763"/>
                    <a:pt x="6652" y="772"/>
                    <a:pt x="6599" y="772"/>
                  </a:cubicBezTo>
                  <a:cubicBezTo>
                    <a:pt x="6522" y="772"/>
                    <a:pt x="6468" y="752"/>
                    <a:pt x="6493" y="653"/>
                  </a:cubicBezTo>
                  <a:cubicBezTo>
                    <a:pt x="6617" y="530"/>
                    <a:pt x="6800" y="530"/>
                    <a:pt x="6924" y="406"/>
                  </a:cubicBezTo>
                  <a:cubicBezTo>
                    <a:pt x="7047" y="465"/>
                    <a:pt x="6924" y="589"/>
                    <a:pt x="6924" y="653"/>
                  </a:cubicBezTo>
                  <a:lnTo>
                    <a:pt x="6988" y="530"/>
                  </a:lnTo>
                  <a:cubicBezTo>
                    <a:pt x="7020" y="530"/>
                    <a:pt x="7054" y="547"/>
                    <a:pt x="7068" y="563"/>
                  </a:cubicBezTo>
                  <a:lnTo>
                    <a:pt x="7068" y="563"/>
                  </a:lnTo>
                  <a:cubicBezTo>
                    <a:pt x="7138" y="448"/>
                    <a:pt x="6928" y="325"/>
                    <a:pt x="6988" y="95"/>
                  </a:cubicBezTo>
                  <a:cubicBezTo>
                    <a:pt x="6924" y="95"/>
                    <a:pt x="6864" y="95"/>
                    <a:pt x="6800" y="159"/>
                  </a:cubicBezTo>
                  <a:lnTo>
                    <a:pt x="6864" y="218"/>
                  </a:lnTo>
                  <a:cubicBezTo>
                    <a:pt x="6803" y="250"/>
                    <a:pt x="6741" y="250"/>
                    <a:pt x="6694" y="250"/>
                  </a:cubicBezTo>
                  <a:cubicBezTo>
                    <a:pt x="6648" y="250"/>
                    <a:pt x="6617" y="250"/>
                    <a:pt x="6617" y="282"/>
                  </a:cubicBezTo>
                  <a:cubicBezTo>
                    <a:pt x="6493" y="282"/>
                    <a:pt x="6306" y="282"/>
                    <a:pt x="6370" y="159"/>
                  </a:cubicBezTo>
                  <a:lnTo>
                    <a:pt x="6493" y="95"/>
                  </a:lnTo>
                  <a:lnTo>
                    <a:pt x="6493" y="95"/>
                  </a:lnTo>
                  <a:cubicBezTo>
                    <a:pt x="6493" y="95"/>
                    <a:pt x="6429" y="159"/>
                    <a:pt x="6493" y="159"/>
                  </a:cubicBezTo>
                  <a:cubicBezTo>
                    <a:pt x="6442" y="159"/>
                    <a:pt x="6590" y="1"/>
                    <a:pt x="6525" y="1"/>
                  </a:cubicBezTo>
                  <a:close/>
                  <a:moveTo>
                    <a:pt x="8581" y="5301"/>
                  </a:moveTo>
                  <a:lnTo>
                    <a:pt x="8531" y="5352"/>
                  </a:lnTo>
                  <a:cubicBezTo>
                    <a:pt x="8655" y="5535"/>
                    <a:pt x="8719" y="5535"/>
                    <a:pt x="8778" y="5599"/>
                  </a:cubicBezTo>
                  <a:cubicBezTo>
                    <a:pt x="8843" y="5599"/>
                    <a:pt x="8902" y="5658"/>
                    <a:pt x="9026" y="5723"/>
                  </a:cubicBezTo>
                  <a:cubicBezTo>
                    <a:pt x="9026" y="5658"/>
                    <a:pt x="8843" y="5599"/>
                    <a:pt x="8719" y="5475"/>
                  </a:cubicBezTo>
                  <a:cubicBezTo>
                    <a:pt x="8659" y="5415"/>
                    <a:pt x="8613" y="5355"/>
                    <a:pt x="8581" y="53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64"/>
            <p:cNvSpPr/>
            <p:nvPr/>
          </p:nvSpPr>
          <p:spPr>
            <a:xfrm>
              <a:off x="1727450" y="1873650"/>
              <a:ext cx="1525" cy="1525"/>
            </a:xfrm>
            <a:custGeom>
              <a:avLst/>
              <a:gdLst/>
              <a:ahLst/>
              <a:cxnLst/>
              <a:rect l="l" t="t" r="r" b="b"/>
              <a:pathLst>
                <a:path w="61" h="61" extrusionOk="0">
                  <a:moveTo>
                    <a:pt x="1" y="1"/>
                  </a:moveTo>
                  <a:cubicBezTo>
                    <a:pt x="1" y="60"/>
                    <a:pt x="1" y="60"/>
                    <a:pt x="60" y="60"/>
                  </a:cubicBezTo>
                  <a:cubicBezTo>
                    <a:pt x="60"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64"/>
            <p:cNvSpPr/>
            <p:nvPr/>
          </p:nvSpPr>
          <p:spPr>
            <a:xfrm>
              <a:off x="1634725" y="18844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64"/>
            <p:cNvSpPr/>
            <p:nvPr/>
          </p:nvSpPr>
          <p:spPr>
            <a:xfrm>
              <a:off x="1687275" y="1790200"/>
              <a:ext cx="1500" cy="1500"/>
            </a:xfrm>
            <a:custGeom>
              <a:avLst/>
              <a:gdLst/>
              <a:ahLst/>
              <a:cxnLst/>
              <a:rect l="l" t="t" r="r" b="b"/>
              <a:pathLst>
                <a:path w="60" h="60" extrusionOk="0">
                  <a:moveTo>
                    <a:pt x="60" y="1"/>
                  </a:moveTo>
                  <a:lnTo>
                    <a:pt x="0" y="60"/>
                  </a:lnTo>
                  <a:cubicBezTo>
                    <a:pt x="0" y="60"/>
                    <a:pt x="60" y="60"/>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64"/>
            <p:cNvSpPr/>
            <p:nvPr/>
          </p:nvSpPr>
          <p:spPr>
            <a:xfrm>
              <a:off x="1628550" y="1765475"/>
              <a:ext cx="1500" cy="1500"/>
            </a:xfrm>
            <a:custGeom>
              <a:avLst/>
              <a:gdLst/>
              <a:ahLst/>
              <a:cxnLst/>
              <a:rect l="l" t="t" r="r" b="b"/>
              <a:pathLst>
                <a:path w="60" h="60" extrusionOk="0">
                  <a:moveTo>
                    <a:pt x="60" y="0"/>
                  </a:moveTo>
                  <a:lnTo>
                    <a:pt x="0" y="60"/>
                  </a:lnTo>
                  <a:lnTo>
                    <a:pt x="60" y="60"/>
                  </a:lnTo>
                  <a:cubicBezTo>
                    <a:pt x="0"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64"/>
            <p:cNvSpPr/>
            <p:nvPr/>
          </p:nvSpPr>
          <p:spPr>
            <a:xfrm>
              <a:off x="1642400" y="1743850"/>
              <a:ext cx="1625" cy="1125"/>
            </a:xfrm>
            <a:custGeom>
              <a:avLst/>
              <a:gdLst/>
              <a:ahLst/>
              <a:cxnLst/>
              <a:rect l="l" t="t" r="r" b="b"/>
              <a:pathLst>
                <a:path w="65" h="45" extrusionOk="0">
                  <a:moveTo>
                    <a:pt x="0" y="0"/>
                  </a:moveTo>
                  <a:cubicBezTo>
                    <a:pt x="0" y="30"/>
                    <a:pt x="16" y="45"/>
                    <a:pt x="32" y="45"/>
                  </a:cubicBezTo>
                  <a:cubicBezTo>
                    <a:pt x="48" y="45"/>
                    <a:pt x="64" y="30"/>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64"/>
            <p:cNvSpPr/>
            <p:nvPr/>
          </p:nvSpPr>
          <p:spPr>
            <a:xfrm>
              <a:off x="1634725" y="1756200"/>
              <a:ext cx="7700" cy="3125"/>
            </a:xfrm>
            <a:custGeom>
              <a:avLst/>
              <a:gdLst/>
              <a:ahLst/>
              <a:cxnLst/>
              <a:rect l="l" t="t" r="r" b="b"/>
              <a:pathLst>
                <a:path w="308" h="125" extrusionOk="0">
                  <a:moveTo>
                    <a:pt x="184" y="1"/>
                  </a:moveTo>
                  <a:cubicBezTo>
                    <a:pt x="1" y="124"/>
                    <a:pt x="124" y="124"/>
                    <a:pt x="184" y="124"/>
                  </a:cubicBezTo>
                  <a:cubicBezTo>
                    <a:pt x="307" y="60"/>
                    <a:pt x="248"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64"/>
            <p:cNvSpPr/>
            <p:nvPr/>
          </p:nvSpPr>
          <p:spPr>
            <a:xfrm>
              <a:off x="1637825" y="1756200"/>
              <a:ext cx="1500" cy="25"/>
            </a:xfrm>
            <a:custGeom>
              <a:avLst/>
              <a:gdLst/>
              <a:ahLst/>
              <a:cxnLst/>
              <a:rect l="l" t="t" r="r" b="b"/>
              <a:pathLst>
                <a:path w="60" h="1" extrusionOk="0">
                  <a:moveTo>
                    <a:pt x="60" y="1"/>
                  </a:moveTo>
                  <a:lnTo>
                    <a:pt x="60" y="1"/>
                  </a:ln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64"/>
            <p:cNvSpPr/>
            <p:nvPr/>
          </p:nvSpPr>
          <p:spPr>
            <a:xfrm>
              <a:off x="1632225" y="1772725"/>
              <a:ext cx="6200" cy="2650"/>
            </a:xfrm>
            <a:custGeom>
              <a:avLst/>
              <a:gdLst/>
              <a:ahLst/>
              <a:cxnLst/>
              <a:rect l="l" t="t" r="r" b="b"/>
              <a:pathLst>
                <a:path w="248" h="106" extrusionOk="0">
                  <a:moveTo>
                    <a:pt x="172" y="1"/>
                  </a:moveTo>
                  <a:cubicBezTo>
                    <a:pt x="159" y="1"/>
                    <a:pt x="36" y="81"/>
                    <a:pt x="36" y="81"/>
                  </a:cubicBezTo>
                  <a:cubicBezTo>
                    <a:pt x="0" y="99"/>
                    <a:pt x="6" y="106"/>
                    <a:pt x="29" y="106"/>
                  </a:cubicBezTo>
                  <a:cubicBezTo>
                    <a:pt x="86" y="106"/>
                    <a:pt x="248" y="63"/>
                    <a:pt x="160" y="17"/>
                  </a:cubicBezTo>
                  <a:cubicBezTo>
                    <a:pt x="172" y="6"/>
                    <a:pt x="175"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64"/>
            <p:cNvSpPr/>
            <p:nvPr/>
          </p:nvSpPr>
          <p:spPr>
            <a:xfrm>
              <a:off x="1645475" y="1753100"/>
              <a:ext cx="3125" cy="3125"/>
            </a:xfrm>
            <a:custGeom>
              <a:avLst/>
              <a:gdLst/>
              <a:ahLst/>
              <a:cxnLst/>
              <a:rect l="l" t="t" r="r" b="b"/>
              <a:pathLst>
                <a:path w="125" h="125" extrusionOk="0">
                  <a:moveTo>
                    <a:pt x="124" y="1"/>
                  </a:moveTo>
                  <a:lnTo>
                    <a:pt x="1" y="125"/>
                  </a:ln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64"/>
            <p:cNvSpPr/>
            <p:nvPr/>
          </p:nvSpPr>
          <p:spPr>
            <a:xfrm>
              <a:off x="1648575" y="1760775"/>
              <a:ext cx="1625" cy="1625"/>
            </a:xfrm>
            <a:custGeom>
              <a:avLst/>
              <a:gdLst/>
              <a:ahLst/>
              <a:cxnLst/>
              <a:rect l="l" t="t" r="r" b="b"/>
              <a:pathLst>
                <a:path w="65" h="65" extrusionOk="0">
                  <a:moveTo>
                    <a:pt x="0" y="1"/>
                  </a:moveTo>
                  <a:cubicBezTo>
                    <a:pt x="0" y="1"/>
                    <a:pt x="0" y="65"/>
                    <a:pt x="65" y="6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64"/>
            <p:cNvSpPr/>
            <p:nvPr/>
          </p:nvSpPr>
          <p:spPr>
            <a:xfrm>
              <a:off x="1647100" y="1759300"/>
              <a:ext cx="1500" cy="1500"/>
            </a:xfrm>
            <a:custGeom>
              <a:avLst/>
              <a:gdLst/>
              <a:ahLst/>
              <a:cxnLst/>
              <a:rect l="l" t="t" r="r" b="b"/>
              <a:pathLst>
                <a:path w="60" h="60" extrusionOk="0">
                  <a:moveTo>
                    <a:pt x="0" y="0"/>
                  </a:moveTo>
                  <a:lnTo>
                    <a:pt x="59" y="60"/>
                  </a:ln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64"/>
            <p:cNvSpPr/>
            <p:nvPr/>
          </p:nvSpPr>
          <p:spPr>
            <a:xfrm>
              <a:off x="1650175" y="1754600"/>
              <a:ext cx="1525" cy="1625"/>
            </a:xfrm>
            <a:custGeom>
              <a:avLst/>
              <a:gdLst/>
              <a:ahLst/>
              <a:cxnLst/>
              <a:rect l="l" t="t" r="r" b="b"/>
              <a:pathLst>
                <a:path w="61" h="65" extrusionOk="0">
                  <a:moveTo>
                    <a:pt x="60" y="0"/>
                  </a:moveTo>
                  <a:lnTo>
                    <a:pt x="1" y="65"/>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64"/>
            <p:cNvSpPr/>
            <p:nvPr/>
          </p:nvSpPr>
          <p:spPr>
            <a:xfrm>
              <a:off x="1657850" y="1777850"/>
              <a:ext cx="4725" cy="1500"/>
            </a:xfrm>
            <a:custGeom>
              <a:avLst/>
              <a:gdLst/>
              <a:ahLst/>
              <a:cxnLst/>
              <a:rect l="l" t="t" r="r" b="b"/>
              <a:pathLst>
                <a:path w="189" h="60" extrusionOk="0">
                  <a:moveTo>
                    <a:pt x="124" y="0"/>
                  </a:moveTo>
                  <a:cubicBezTo>
                    <a:pt x="65" y="0"/>
                    <a:pt x="65" y="0"/>
                    <a:pt x="0" y="59"/>
                  </a:cubicBezTo>
                  <a:lnTo>
                    <a:pt x="65" y="59"/>
                  </a:lnTo>
                  <a:cubicBezTo>
                    <a:pt x="124" y="59"/>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64"/>
            <p:cNvSpPr/>
            <p:nvPr/>
          </p:nvSpPr>
          <p:spPr>
            <a:xfrm>
              <a:off x="1662550" y="1768575"/>
              <a:ext cx="4600" cy="1500"/>
            </a:xfrm>
            <a:custGeom>
              <a:avLst/>
              <a:gdLst/>
              <a:ahLst/>
              <a:cxnLst/>
              <a:rect l="l" t="t" r="r" b="b"/>
              <a:pathLst>
                <a:path w="184" h="60" extrusionOk="0">
                  <a:moveTo>
                    <a:pt x="124" y="0"/>
                  </a:moveTo>
                  <a:cubicBezTo>
                    <a:pt x="124" y="0"/>
                    <a:pt x="104" y="19"/>
                    <a:pt x="76" y="35"/>
                  </a:cubicBezTo>
                  <a:lnTo>
                    <a:pt x="76" y="35"/>
                  </a:lnTo>
                  <a:lnTo>
                    <a:pt x="183" y="0"/>
                  </a:lnTo>
                  <a:close/>
                  <a:moveTo>
                    <a:pt x="76" y="35"/>
                  </a:moveTo>
                  <a:lnTo>
                    <a:pt x="0" y="59"/>
                  </a:lnTo>
                  <a:cubicBezTo>
                    <a:pt x="27" y="59"/>
                    <a:pt x="54" y="48"/>
                    <a:pt x="76"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64"/>
            <p:cNvSpPr/>
            <p:nvPr/>
          </p:nvSpPr>
          <p:spPr>
            <a:xfrm>
              <a:off x="1668725" y="1771250"/>
              <a:ext cx="4600" cy="1925"/>
            </a:xfrm>
            <a:custGeom>
              <a:avLst/>
              <a:gdLst/>
              <a:ahLst/>
              <a:cxnLst/>
              <a:rect l="l" t="t" r="r" b="b"/>
              <a:pathLst>
                <a:path w="184" h="77" extrusionOk="0">
                  <a:moveTo>
                    <a:pt x="68" y="0"/>
                  </a:moveTo>
                  <a:cubicBezTo>
                    <a:pt x="30" y="0"/>
                    <a:pt x="1" y="16"/>
                    <a:pt x="1" y="76"/>
                  </a:cubicBezTo>
                  <a:cubicBezTo>
                    <a:pt x="30" y="46"/>
                    <a:pt x="76" y="46"/>
                    <a:pt x="114" y="46"/>
                  </a:cubicBezTo>
                  <a:cubicBezTo>
                    <a:pt x="153" y="46"/>
                    <a:pt x="184" y="46"/>
                    <a:pt x="184" y="17"/>
                  </a:cubicBezTo>
                  <a:cubicBezTo>
                    <a:pt x="153" y="17"/>
                    <a:pt x="106"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64"/>
            <p:cNvSpPr/>
            <p:nvPr/>
          </p:nvSpPr>
          <p:spPr>
            <a:xfrm>
              <a:off x="1670200" y="1799475"/>
              <a:ext cx="7825" cy="4600"/>
            </a:xfrm>
            <a:custGeom>
              <a:avLst/>
              <a:gdLst/>
              <a:ahLst/>
              <a:cxnLst/>
              <a:rect l="l" t="t" r="r" b="b"/>
              <a:pathLst>
                <a:path w="313" h="184" extrusionOk="0">
                  <a:moveTo>
                    <a:pt x="248" y="0"/>
                  </a:moveTo>
                  <a:lnTo>
                    <a:pt x="1" y="183"/>
                  </a:lnTo>
                  <a:lnTo>
                    <a:pt x="1" y="183"/>
                  </a:lnTo>
                  <a:lnTo>
                    <a:pt x="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64"/>
            <p:cNvSpPr/>
            <p:nvPr/>
          </p:nvSpPr>
          <p:spPr>
            <a:xfrm>
              <a:off x="1704200" y="1813325"/>
              <a:ext cx="7825" cy="3525"/>
            </a:xfrm>
            <a:custGeom>
              <a:avLst/>
              <a:gdLst/>
              <a:ahLst/>
              <a:cxnLst/>
              <a:rect l="l" t="t" r="r" b="b"/>
              <a:pathLst>
                <a:path w="313" h="141" extrusionOk="0">
                  <a:moveTo>
                    <a:pt x="65" y="0"/>
                  </a:moveTo>
                  <a:cubicBezTo>
                    <a:pt x="1" y="0"/>
                    <a:pt x="65" y="124"/>
                    <a:pt x="1" y="124"/>
                  </a:cubicBezTo>
                  <a:cubicBezTo>
                    <a:pt x="64" y="124"/>
                    <a:pt x="79" y="141"/>
                    <a:pt x="112" y="141"/>
                  </a:cubicBezTo>
                  <a:cubicBezTo>
                    <a:pt x="144" y="141"/>
                    <a:pt x="191" y="125"/>
                    <a:pt x="312" y="65"/>
                  </a:cubicBezTo>
                  <a:cubicBezTo>
                    <a:pt x="312" y="30"/>
                    <a:pt x="293" y="19"/>
                    <a:pt x="265" y="19"/>
                  </a:cubicBezTo>
                  <a:cubicBezTo>
                    <a:pt x="221" y="19"/>
                    <a:pt x="156" y="46"/>
                    <a:pt x="113" y="46"/>
                  </a:cubicBezTo>
                  <a:cubicBezTo>
                    <a:pt x="85" y="46"/>
                    <a:pt x="65" y="3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64"/>
            <p:cNvSpPr/>
            <p:nvPr/>
          </p:nvSpPr>
          <p:spPr>
            <a:xfrm>
              <a:off x="1701125" y="1814925"/>
              <a:ext cx="3100" cy="1525"/>
            </a:xfrm>
            <a:custGeom>
              <a:avLst/>
              <a:gdLst/>
              <a:ahLst/>
              <a:cxnLst/>
              <a:rect l="l" t="t" r="r" b="b"/>
              <a:pathLst>
                <a:path w="124" h="61" extrusionOk="0">
                  <a:moveTo>
                    <a:pt x="0" y="1"/>
                  </a:moveTo>
                  <a:cubicBezTo>
                    <a:pt x="65" y="1"/>
                    <a:pt x="65" y="60"/>
                    <a:pt x="124" y="60"/>
                  </a:cubicBez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64"/>
            <p:cNvSpPr/>
            <p:nvPr/>
          </p:nvSpPr>
          <p:spPr>
            <a:xfrm>
              <a:off x="1506400" y="1864375"/>
              <a:ext cx="4725" cy="3125"/>
            </a:xfrm>
            <a:custGeom>
              <a:avLst/>
              <a:gdLst/>
              <a:ahLst/>
              <a:cxnLst/>
              <a:rect l="l" t="t" r="r" b="b"/>
              <a:pathLst>
                <a:path w="189" h="125" extrusionOk="0">
                  <a:moveTo>
                    <a:pt x="64" y="1"/>
                  </a:moveTo>
                  <a:lnTo>
                    <a:pt x="0" y="60"/>
                  </a:lnTo>
                  <a:cubicBezTo>
                    <a:pt x="64" y="60"/>
                    <a:pt x="124" y="125"/>
                    <a:pt x="188" y="125"/>
                  </a:cubicBezTo>
                  <a:cubicBezTo>
                    <a:pt x="124" y="125"/>
                    <a:pt x="124" y="60"/>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64"/>
            <p:cNvSpPr/>
            <p:nvPr/>
          </p:nvSpPr>
          <p:spPr>
            <a:xfrm>
              <a:off x="1514175" y="1859675"/>
              <a:ext cx="3125" cy="4725"/>
            </a:xfrm>
            <a:custGeom>
              <a:avLst/>
              <a:gdLst/>
              <a:ahLst/>
              <a:cxnLst/>
              <a:rect l="l" t="t" r="r" b="b"/>
              <a:pathLst>
                <a:path w="125" h="189" extrusionOk="0">
                  <a:moveTo>
                    <a:pt x="124" y="1"/>
                  </a:moveTo>
                  <a:cubicBezTo>
                    <a:pt x="124" y="1"/>
                    <a:pt x="96" y="30"/>
                    <a:pt x="59" y="30"/>
                  </a:cubicBezTo>
                  <a:cubicBezTo>
                    <a:pt x="41" y="30"/>
                    <a:pt x="21" y="22"/>
                    <a:pt x="1" y="1"/>
                  </a:cubicBezTo>
                  <a:lnTo>
                    <a:pt x="1" y="1"/>
                  </a:lnTo>
                  <a:cubicBezTo>
                    <a:pt x="60" y="65"/>
                    <a:pt x="60" y="125"/>
                    <a:pt x="60" y="189"/>
                  </a:cubicBezTo>
                  <a:cubicBezTo>
                    <a:pt x="124" y="125"/>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64"/>
            <p:cNvSpPr/>
            <p:nvPr/>
          </p:nvSpPr>
          <p:spPr>
            <a:xfrm>
              <a:off x="1705825" y="1895300"/>
              <a:ext cx="3100" cy="3100"/>
            </a:xfrm>
            <a:custGeom>
              <a:avLst/>
              <a:gdLst/>
              <a:ahLst/>
              <a:cxnLst/>
              <a:rect l="l" t="t" r="r" b="b"/>
              <a:pathLst>
                <a:path w="124" h="124" extrusionOk="0">
                  <a:moveTo>
                    <a:pt x="0" y="0"/>
                  </a:moveTo>
                  <a:cubicBezTo>
                    <a:pt x="0" y="60"/>
                    <a:pt x="60" y="60"/>
                    <a:pt x="124" y="12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64"/>
            <p:cNvSpPr/>
            <p:nvPr/>
          </p:nvSpPr>
          <p:spPr>
            <a:xfrm>
              <a:off x="1671825" y="1887500"/>
              <a:ext cx="3100" cy="4725"/>
            </a:xfrm>
            <a:custGeom>
              <a:avLst/>
              <a:gdLst/>
              <a:ahLst/>
              <a:cxnLst/>
              <a:rect l="l" t="t" r="r" b="b"/>
              <a:pathLst>
                <a:path w="124" h="189" extrusionOk="0">
                  <a:moveTo>
                    <a:pt x="0" y="1"/>
                  </a:moveTo>
                  <a:lnTo>
                    <a:pt x="60" y="189"/>
                  </a:lnTo>
                  <a:lnTo>
                    <a:pt x="124" y="189"/>
                  </a:lnTo>
                  <a:cubicBezTo>
                    <a:pt x="60" y="124"/>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64"/>
            <p:cNvSpPr/>
            <p:nvPr/>
          </p:nvSpPr>
          <p:spPr>
            <a:xfrm>
              <a:off x="1645475" y="1892200"/>
              <a:ext cx="3125" cy="3125"/>
            </a:xfrm>
            <a:custGeom>
              <a:avLst/>
              <a:gdLst/>
              <a:ahLst/>
              <a:cxnLst/>
              <a:rect l="l" t="t" r="r" b="b"/>
              <a:pathLst>
                <a:path w="125" h="125" extrusionOk="0">
                  <a:moveTo>
                    <a:pt x="1" y="1"/>
                  </a:moveTo>
                  <a:lnTo>
                    <a:pt x="1" y="124"/>
                  </a:lnTo>
                  <a:lnTo>
                    <a:pt x="65" y="124"/>
                  </a:lnTo>
                  <a:cubicBezTo>
                    <a:pt x="65" y="124"/>
                    <a:pt x="70" y="118"/>
                    <a:pt x="78" y="112"/>
                  </a:cubicBezTo>
                  <a:lnTo>
                    <a:pt x="78" y="112"/>
                  </a:lnTo>
                  <a:cubicBezTo>
                    <a:pt x="93" y="120"/>
                    <a:pt x="109" y="124"/>
                    <a:pt x="124" y="124"/>
                  </a:cubicBezTo>
                  <a:cubicBezTo>
                    <a:pt x="124" y="103"/>
                    <a:pt x="118" y="96"/>
                    <a:pt x="109" y="96"/>
                  </a:cubicBezTo>
                  <a:cubicBezTo>
                    <a:pt x="99" y="96"/>
                    <a:pt x="87" y="104"/>
                    <a:pt x="78" y="112"/>
                  </a:cubicBezTo>
                  <a:lnTo>
                    <a:pt x="78" y="112"/>
                  </a:lnTo>
                  <a:cubicBezTo>
                    <a:pt x="36" y="91"/>
                    <a:pt x="1" y="4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a:extLst>
              <a:ext uri="{FF2B5EF4-FFF2-40B4-BE49-F238E27FC236}">
                <a16:creationId xmlns:a16="http://schemas.microsoft.com/office/drawing/2014/main" id="{22809509-1241-494B-AEB6-50129B561A56}"/>
              </a:ext>
            </a:extLst>
          </p:cNvPr>
          <p:cNvSpPr>
            <a:spLocks noGrp="1"/>
          </p:cNvSpPr>
          <p:nvPr>
            <p:ph type="subTitle" idx="3"/>
          </p:nvPr>
        </p:nvSpPr>
        <p:spPr>
          <a:xfrm>
            <a:off x="220414" y="1595138"/>
            <a:ext cx="4994438" cy="3182427"/>
          </a:xfrm>
        </p:spPr>
        <p:txBody>
          <a:bodyPr/>
          <a:lstStyle/>
          <a:p>
            <a:r>
              <a:rPr lang="en-US" sz="1400" b="0" i="0" dirty="0">
                <a:effectLst/>
                <a:latin typeface="Söhne"/>
              </a:rPr>
              <a:t>       The link between crime and good governance is profound, as effective governance plays a crucial role in preventing and addressing criminal activities. Good governance, characterized by transparency, accountability, strong institutions, and the rule of law, establishes a framework that discourages criminal behavior by ensuring fair and just systems.</a:t>
            </a:r>
          </a:p>
          <a:p>
            <a:r>
              <a:rPr lang="en-US" sz="1400" b="0" i="0" dirty="0">
                <a:effectLst/>
                <a:latin typeface="Söhne"/>
              </a:rPr>
              <a:t>        It enables law enforcement agencies to operate efficiently, promotes the swift delivery of justice, and fosters an environment where citizens trust institutions. </a:t>
            </a:r>
          </a:p>
          <a:p>
            <a:r>
              <a:rPr lang="en-US" sz="1400" b="0" dirty="0">
                <a:latin typeface="Söhne"/>
              </a:rPr>
              <a:t>        </a:t>
            </a:r>
            <a:r>
              <a:rPr lang="en-US" sz="1400" b="0" i="0" dirty="0">
                <a:effectLst/>
                <a:latin typeface="Söhne"/>
              </a:rPr>
              <a:t>When governance is weak or corrupt, criminals can exploit loopholes, evade justice, and manipulate systems, leading to higher crime rates, eroded public trust, and social unrest. Thus, the strength of governance significantly influences a society's ability to manage and reduce crime effectively.</a:t>
            </a:r>
            <a:endParaRPr lang="en-US" sz="1400" dirty="0"/>
          </a:p>
          <a:p>
            <a:endParaRPr lang="en-US" sz="1400" dirty="0"/>
          </a:p>
        </p:txBody>
      </p:sp>
      <p:pic>
        <p:nvPicPr>
          <p:cNvPr id="430" name="Google Shape;4651;p48">
            <a:extLst>
              <a:ext uri="{FF2B5EF4-FFF2-40B4-BE49-F238E27FC236}">
                <a16:creationId xmlns:a16="http://schemas.microsoft.com/office/drawing/2014/main" id="{18517A41-87AB-4413-B013-8324286BC432}"/>
              </a:ext>
            </a:extLst>
          </p:cNvPr>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51" r="20051"/>
          <a:stretch/>
        </p:blipFill>
        <p:spPr>
          <a:xfrm>
            <a:off x="5539786" y="1021997"/>
            <a:ext cx="2974602" cy="3312413"/>
          </a:xfrm>
          <a:prstGeom prst="rect">
            <a:avLst/>
          </a:prstGeom>
          <a:noFill/>
          <a:ln w="76200" cap="flat" cmpd="sng">
            <a:solidFill>
              <a:schemeClr val="accent4"/>
            </a:solidFill>
            <a:prstDash val="solid"/>
            <a:round/>
            <a:headEnd type="none" w="sm" len="sm"/>
            <a:tailEnd type="none" w="sm" len="sm"/>
          </a:ln>
        </p:spPr>
      </p:pic>
      <p:sp>
        <p:nvSpPr>
          <p:cNvPr id="433" name="Google Shape;4653;p48">
            <a:extLst>
              <a:ext uri="{FF2B5EF4-FFF2-40B4-BE49-F238E27FC236}">
                <a16:creationId xmlns:a16="http://schemas.microsoft.com/office/drawing/2014/main" id="{D239D1CE-26E0-475A-ADF7-22647749F46D}"/>
              </a:ext>
            </a:extLst>
          </p:cNvPr>
          <p:cNvSpPr/>
          <p:nvPr/>
        </p:nvSpPr>
        <p:spPr>
          <a:xfrm rot="19755330">
            <a:off x="5333667" y="1004302"/>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652;p48">
            <a:extLst>
              <a:ext uri="{FF2B5EF4-FFF2-40B4-BE49-F238E27FC236}">
                <a16:creationId xmlns:a16="http://schemas.microsoft.com/office/drawing/2014/main" id="{30A1A122-C177-4B64-BE05-06757DDF09F2}"/>
              </a:ext>
            </a:extLst>
          </p:cNvPr>
          <p:cNvSpPr/>
          <p:nvPr/>
        </p:nvSpPr>
        <p:spPr>
          <a:xfrm rot="14594569">
            <a:off x="8213999" y="1019115"/>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2" name="Google Shape;11342;p64"/>
          <p:cNvGrpSpPr/>
          <p:nvPr/>
        </p:nvGrpSpPr>
        <p:grpSpPr>
          <a:xfrm rot="3903427" flipH="1">
            <a:off x="7397041" y="1415861"/>
            <a:ext cx="545500" cy="953500"/>
            <a:chOff x="4438200" y="3103850"/>
            <a:chExt cx="545500" cy="953500"/>
          </a:xfrm>
        </p:grpSpPr>
        <p:sp>
          <p:nvSpPr>
            <p:cNvPr id="11343" name="Google Shape;11343;p64"/>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64"/>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64"/>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64"/>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64"/>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64"/>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64"/>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64"/>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64"/>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64"/>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64"/>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64"/>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64"/>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64"/>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64"/>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64"/>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64"/>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64"/>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64"/>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64"/>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64"/>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64"/>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64"/>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64"/>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64"/>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64"/>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64"/>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64"/>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64"/>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64"/>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64"/>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64"/>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64"/>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64"/>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64"/>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64"/>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64"/>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64"/>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64"/>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64"/>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64"/>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64"/>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64"/>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64"/>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64"/>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64"/>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64"/>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64"/>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64"/>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64"/>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64"/>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64"/>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64"/>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64"/>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64"/>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64"/>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64"/>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64"/>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64"/>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64"/>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64"/>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64"/>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64"/>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64"/>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64"/>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64"/>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64"/>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64"/>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64"/>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64"/>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64"/>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64"/>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64"/>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64"/>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64"/>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64"/>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64"/>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64"/>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64"/>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64"/>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64"/>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64"/>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64"/>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64"/>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64"/>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64"/>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64"/>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64"/>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64"/>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64"/>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64"/>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64"/>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64"/>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64"/>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64"/>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64"/>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64"/>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64"/>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64"/>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64"/>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64"/>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64"/>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64"/>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64"/>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64"/>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64"/>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64"/>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64"/>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64"/>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64"/>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64"/>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64"/>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64"/>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64"/>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64"/>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64"/>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64"/>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64"/>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64"/>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64"/>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64"/>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64"/>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64"/>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64"/>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64"/>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64"/>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64"/>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64"/>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64"/>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64"/>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64"/>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64"/>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64"/>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64"/>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64"/>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64"/>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64"/>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64"/>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64"/>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64"/>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64"/>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64"/>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64"/>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64"/>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64"/>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64"/>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64"/>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64"/>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64"/>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64"/>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64"/>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64"/>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64"/>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64"/>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64"/>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64"/>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64"/>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64"/>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64"/>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64"/>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64"/>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64"/>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904126"/>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Strategies &amp; Recommendation</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grpSp>
        <p:nvGrpSpPr>
          <p:cNvPr id="2090" name="Google Shape;2090;p41"/>
          <p:cNvGrpSpPr/>
          <p:nvPr/>
        </p:nvGrpSpPr>
        <p:grpSpPr>
          <a:xfrm>
            <a:off x="1227768" y="366383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465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dirty="0"/>
          </a:p>
        </p:txBody>
      </p:sp>
      <p:sp>
        <p:nvSpPr>
          <p:cNvPr id="1250" name="Google Shape;1250;p39"/>
          <p:cNvSpPr txBox="1">
            <a:spLocks noGrp="1"/>
          </p:cNvSpPr>
          <p:nvPr>
            <p:ph type="title" idx="5"/>
          </p:nvPr>
        </p:nvSpPr>
        <p:spPr>
          <a:xfrm>
            <a:off x="1710600" y="1420975"/>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251" name="Google Shape;1251;p39"/>
          <p:cNvSpPr txBox="1">
            <a:spLocks noGrp="1"/>
          </p:cNvSpPr>
          <p:nvPr>
            <p:ph type="title" idx="6"/>
          </p:nvPr>
        </p:nvSpPr>
        <p:spPr>
          <a:xfrm>
            <a:off x="1710600" y="3159197"/>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252" name="Google Shape;1252;p39"/>
          <p:cNvSpPr txBox="1">
            <a:spLocks noGrp="1"/>
          </p:cNvSpPr>
          <p:nvPr>
            <p:ph type="title" idx="7"/>
          </p:nvPr>
        </p:nvSpPr>
        <p:spPr>
          <a:xfrm>
            <a:off x="5324274" y="1420975"/>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253" name="Google Shape;1253;p39"/>
          <p:cNvSpPr txBox="1">
            <a:spLocks noGrp="1"/>
          </p:cNvSpPr>
          <p:nvPr>
            <p:ph type="title" idx="8"/>
          </p:nvPr>
        </p:nvSpPr>
        <p:spPr>
          <a:xfrm>
            <a:off x="5324274" y="3159197"/>
            <a:ext cx="7491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254" name="Google Shape;1254;p39"/>
          <p:cNvSpPr txBox="1">
            <a:spLocks noGrp="1"/>
          </p:cNvSpPr>
          <p:nvPr>
            <p:ph type="subTitle" idx="9"/>
          </p:nvPr>
        </p:nvSpPr>
        <p:spPr>
          <a:xfrm>
            <a:off x="1710600" y="2056575"/>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Cause of crime</a:t>
            </a:r>
            <a:endParaRPr dirty="0"/>
          </a:p>
        </p:txBody>
      </p:sp>
      <p:sp>
        <p:nvSpPr>
          <p:cNvPr id="1255" name="Google Shape;1255;p39"/>
          <p:cNvSpPr txBox="1">
            <a:spLocks noGrp="1"/>
          </p:cNvSpPr>
          <p:nvPr>
            <p:ph type="subTitle" idx="13"/>
          </p:nvPr>
        </p:nvSpPr>
        <p:spPr>
          <a:xfrm>
            <a:off x="5324274" y="2056575"/>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Impact of crime</a:t>
            </a:r>
            <a:endParaRPr dirty="0"/>
          </a:p>
        </p:txBody>
      </p:sp>
      <p:sp>
        <p:nvSpPr>
          <p:cNvPr id="1256" name="Google Shape;1256;p39"/>
          <p:cNvSpPr txBox="1">
            <a:spLocks noGrp="1"/>
          </p:cNvSpPr>
          <p:nvPr>
            <p:ph type="subTitle" idx="14"/>
          </p:nvPr>
        </p:nvSpPr>
        <p:spPr>
          <a:xfrm>
            <a:off x="1760803" y="4117669"/>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Crime &amp; Good Governance</a:t>
            </a:r>
            <a:endParaRPr dirty="0"/>
          </a:p>
        </p:txBody>
      </p:sp>
      <p:sp>
        <p:nvSpPr>
          <p:cNvPr id="1257" name="Google Shape;1257;p39"/>
          <p:cNvSpPr txBox="1">
            <a:spLocks noGrp="1"/>
          </p:cNvSpPr>
          <p:nvPr>
            <p:ph type="subTitle" idx="15"/>
          </p:nvPr>
        </p:nvSpPr>
        <p:spPr>
          <a:xfrm>
            <a:off x="5324274" y="4117669"/>
            <a:ext cx="2760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Strategies &amp; Recommendations</a:t>
            </a:r>
            <a:endParaRPr dirty="0"/>
          </a:p>
        </p:txBody>
      </p:sp>
      <p:sp>
        <p:nvSpPr>
          <p:cNvPr id="1258" name="Google Shape;1258;p39"/>
          <p:cNvSpPr/>
          <p:nvPr/>
        </p:nvSpPr>
        <p:spPr>
          <a:xfrm>
            <a:off x="831725" y="1075725"/>
            <a:ext cx="815379" cy="81042"/>
          </a:xfrm>
          <a:custGeom>
            <a:avLst/>
            <a:gdLst/>
            <a:ahLst/>
            <a:cxnLst/>
            <a:rect l="l" t="t" r="r" b="b"/>
            <a:pathLst>
              <a:path w="192989" h="6666" extrusionOk="0">
                <a:moveTo>
                  <a:pt x="103726" y="0"/>
                </a:moveTo>
                <a:cubicBezTo>
                  <a:pt x="71135" y="0"/>
                  <a:pt x="38544" y="722"/>
                  <a:pt x="5953" y="2050"/>
                </a:cubicBezTo>
                <a:cubicBezTo>
                  <a:pt x="1845" y="2255"/>
                  <a:pt x="1" y="6666"/>
                  <a:pt x="4518" y="6666"/>
                </a:cubicBezTo>
                <a:cubicBezTo>
                  <a:pt x="4617" y="6666"/>
                  <a:pt x="4723" y="6559"/>
                  <a:pt x="4928" y="6559"/>
                </a:cubicBezTo>
                <a:cubicBezTo>
                  <a:pt x="37413" y="5231"/>
                  <a:pt x="70003" y="4509"/>
                  <a:pt x="102594" y="4509"/>
                </a:cubicBezTo>
                <a:cubicBezTo>
                  <a:pt x="130782" y="4509"/>
                  <a:pt x="158864" y="5026"/>
                  <a:pt x="186945" y="6051"/>
                </a:cubicBezTo>
                <a:lnTo>
                  <a:pt x="187150" y="6051"/>
                </a:lnTo>
                <a:cubicBezTo>
                  <a:pt x="191348" y="6051"/>
                  <a:pt x="192988" y="1746"/>
                  <a:pt x="188069" y="1541"/>
                </a:cubicBezTo>
                <a:cubicBezTo>
                  <a:pt x="159987" y="517"/>
                  <a:pt x="131906" y="0"/>
                  <a:pt x="103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9" name="Google Shape;1259;p39"/>
          <p:cNvGrpSpPr/>
          <p:nvPr/>
        </p:nvGrpSpPr>
        <p:grpSpPr>
          <a:xfrm>
            <a:off x="871748" y="1111593"/>
            <a:ext cx="1087665" cy="105970"/>
            <a:chOff x="609671" y="3834469"/>
            <a:chExt cx="3433285" cy="145403"/>
          </a:xfrm>
        </p:grpSpPr>
        <p:sp>
          <p:nvSpPr>
            <p:cNvPr id="1260" name="Google Shape;1260;p39"/>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39"/>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39"/>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39"/>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39"/>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39"/>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39"/>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39"/>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39"/>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39"/>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39"/>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39"/>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39"/>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39"/>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39"/>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39"/>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39"/>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39"/>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39"/>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39"/>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39"/>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39"/>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39"/>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39"/>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39"/>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9"/>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9"/>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39"/>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39"/>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39"/>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39"/>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39"/>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39"/>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39"/>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39"/>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9"/>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9"/>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9"/>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39"/>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9"/>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39"/>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39"/>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9"/>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9"/>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9"/>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9"/>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9"/>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9"/>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9"/>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39"/>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39"/>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9"/>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39"/>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39"/>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39"/>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9"/>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9"/>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39"/>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39"/>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39"/>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39"/>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39"/>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39"/>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39"/>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39"/>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39"/>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39"/>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39"/>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39"/>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39"/>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39"/>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39"/>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39"/>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39"/>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39"/>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9"/>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9"/>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9"/>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9"/>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9"/>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9"/>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9"/>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42" name="Google Shape;1342;p39"/>
          <p:cNvGrpSpPr/>
          <p:nvPr/>
        </p:nvGrpSpPr>
        <p:grpSpPr>
          <a:xfrm rot="-316867">
            <a:off x="1107393" y="3189187"/>
            <a:ext cx="616396" cy="387618"/>
            <a:chOff x="2327100" y="3086775"/>
            <a:chExt cx="817500" cy="472950"/>
          </a:xfrm>
        </p:grpSpPr>
        <p:sp>
          <p:nvSpPr>
            <p:cNvPr id="1343" name="Google Shape;1343;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5" name="Google Shape;1505;p39"/>
          <p:cNvGrpSpPr/>
          <p:nvPr/>
        </p:nvGrpSpPr>
        <p:grpSpPr>
          <a:xfrm rot="-316867">
            <a:off x="1107393" y="1450966"/>
            <a:ext cx="616396" cy="387618"/>
            <a:chOff x="2327100" y="3086775"/>
            <a:chExt cx="817500" cy="472950"/>
          </a:xfrm>
        </p:grpSpPr>
        <p:sp>
          <p:nvSpPr>
            <p:cNvPr id="1506" name="Google Shape;1506;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8" name="Google Shape;1668;p39"/>
          <p:cNvGrpSpPr/>
          <p:nvPr/>
        </p:nvGrpSpPr>
        <p:grpSpPr>
          <a:xfrm rot="-316867">
            <a:off x="4681043" y="3189187"/>
            <a:ext cx="616396" cy="387618"/>
            <a:chOff x="2327100" y="3086775"/>
            <a:chExt cx="817500" cy="472950"/>
          </a:xfrm>
        </p:grpSpPr>
        <p:sp>
          <p:nvSpPr>
            <p:cNvPr id="1669" name="Google Shape;1669;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31" name="Google Shape;1831;p39"/>
          <p:cNvGrpSpPr/>
          <p:nvPr/>
        </p:nvGrpSpPr>
        <p:grpSpPr>
          <a:xfrm rot="-316867">
            <a:off x="4681043" y="1450966"/>
            <a:ext cx="616396" cy="387618"/>
            <a:chOff x="2327100" y="3086775"/>
            <a:chExt cx="817500" cy="472950"/>
          </a:xfrm>
        </p:grpSpPr>
        <p:sp>
          <p:nvSpPr>
            <p:cNvPr id="1832" name="Google Shape;1832;p39"/>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39"/>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39"/>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39"/>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39"/>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39"/>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39"/>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39"/>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39"/>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9"/>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39"/>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39"/>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9"/>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9"/>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9"/>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39"/>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39"/>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9"/>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9"/>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9"/>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39"/>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39"/>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9"/>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9"/>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9"/>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9"/>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9"/>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9"/>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9"/>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39"/>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39"/>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39"/>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9"/>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9"/>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39"/>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9"/>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9"/>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39"/>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39"/>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39"/>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39"/>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39"/>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9"/>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39"/>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39"/>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39"/>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39"/>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39"/>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39"/>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39"/>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39"/>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9"/>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39"/>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39"/>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39"/>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39"/>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39"/>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39"/>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39"/>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39"/>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39"/>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39"/>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39"/>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39"/>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39"/>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39"/>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39"/>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9"/>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39"/>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39"/>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39"/>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39"/>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39"/>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39"/>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39"/>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39"/>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39"/>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39"/>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39"/>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39"/>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39"/>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39"/>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39"/>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39"/>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39"/>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39"/>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39"/>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39"/>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39"/>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39"/>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39"/>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39"/>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39"/>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39"/>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39"/>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39"/>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39"/>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39"/>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39"/>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39"/>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39"/>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39"/>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39"/>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39"/>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39"/>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39"/>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39"/>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39"/>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39"/>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39"/>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39"/>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39"/>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39"/>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39"/>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39"/>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39"/>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39"/>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39"/>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39"/>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39"/>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39"/>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39"/>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39"/>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39"/>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39"/>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39"/>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39"/>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39"/>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39"/>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39"/>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39"/>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39"/>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39"/>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39"/>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39"/>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39"/>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39"/>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39"/>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39"/>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39"/>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39"/>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39"/>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39"/>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39"/>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39"/>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39"/>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39"/>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39"/>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39"/>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39"/>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39"/>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39"/>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39"/>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39"/>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39"/>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39"/>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39"/>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39"/>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39"/>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39"/>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39"/>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39"/>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857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213444" y="271659"/>
            <a:ext cx="6281465" cy="8351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Crime Prevention Through environmental design</a:t>
            </a:r>
          </a:p>
        </p:txBody>
      </p:sp>
      <p:pic>
        <p:nvPicPr>
          <p:cNvPr id="4651" name="Google Shape;4651;p48"/>
          <p:cNvPicPr preferRelativeResize="0"/>
          <p:nvPr/>
        </p:nvPicPr>
        <p:blipFill rotWithShape="1">
          <a:blip r:embed="rId3"/>
          <a:srcRect l="5439" t="6554" r="18122" b="-2244"/>
          <a:stretch/>
        </p:blipFill>
        <p:spPr>
          <a:xfrm>
            <a:off x="5670225" y="1511838"/>
            <a:ext cx="3228595" cy="2276205"/>
          </a:xfrm>
          <a:prstGeom prst="rect">
            <a:avLst/>
          </a:prstGeom>
          <a:noFill/>
          <a:ln w="76200" cap="flat" cmpd="sng">
            <a:solidFill>
              <a:schemeClr val="accent4"/>
            </a:solidFill>
            <a:prstDash val="solid"/>
            <a:round/>
            <a:headEnd type="none" w="sm" len="sm"/>
            <a:tailEnd type="none" w="sm" len="sm"/>
          </a:ln>
        </p:spPr>
      </p:pic>
      <p:sp>
        <p:nvSpPr>
          <p:cNvPr id="4652" name="Google Shape;4652;p48"/>
          <p:cNvSpPr/>
          <p:nvPr/>
        </p:nvSpPr>
        <p:spPr>
          <a:xfrm rot="21012430">
            <a:off x="7380262" y="3687599"/>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rot="19326485">
            <a:off x="5540116" y="1455320"/>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5270" y="947389"/>
            <a:ext cx="5595774" cy="78029"/>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8"/>
          <p:cNvGrpSpPr/>
          <p:nvPr/>
        </p:nvGrpSpPr>
        <p:grpSpPr>
          <a:xfrm rot="-968038">
            <a:off x="5304186" y="2336047"/>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 Design urban spaces with safety in mind, focusing on well-lit streets, clear signage, and well-maintained public areas that discourage criminal activities.</a:t>
            </a:r>
          </a:p>
        </p:txBody>
      </p:sp>
      <p:grpSp>
        <p:nvGrpSpPr>
          <p:cNvPr id="254" name="Google Shape;4654;p48">
            <a:extLst>
              <a:ext uri="{FF2B5EF4-FFF2-40B4-BE49-F238E27FC236}">
                <a16:creationId xmlns:a16="http://schemas.microsoft.com/office/drawing/2014/main" id="{20FD7AFC-3AD9-4275-BB2D-0250039DA7A1}"/>
              </a:ext>
            </a:extLst>
          </p:cNvPr>
          <p:cNvGrpSpPr/>
          <p:nvPr/>
        </p:nvGrpSpPr>
        <p:grpSpPr>
          <a:xfrm>
            <a:off x="262274" y="2218131"/>
            <a:ext cx="4308466" cy="101835"/>
            <a:chOff x="609671" y="3834469"/>
            <a:chExt cx="3433285" cy="145403"/>
          </a:xfrm>
        </p:grpSpPr>
        <p:sp>
          <p:nvSpPr>
            <p:cNvPr id="255" name="Google Shape;4655;p48">
              <a:extLst>
                <a:ext uri="{FF2B5EF4-FFF2-40B4-BE49-F238E27FC236}">
                  <a16:creationId xmlns:a16="http://schemas.microsoft.com/office/drawing/2014/main" id="{DFB15D3F-E5F2-4502-84AE-4CD0EE5A6AAF}"/>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56;p48">
              <a:extLst>
                <a:ext uri="{FF2B5EF4-FFF2-40B4-BE49-F238E27FC236}">
                  <a16:creationId xmlns:a16="http://schemas.microsoft.com/office/drawing/2014/main" id="{90F3EB53-18FB-43C9-8E09-17B75A03380B}"/>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57;p48">
              <a:extLst>
                <a:ext uri="{FF2B5EF4-FFF2-40B4-BE49-F238E27FC236}">
                  <a16:creationId xmlns:a16="http://schemas.microsoft.com/office/drawing/2014/main" id="{7413F4A0-311F-4780-AABF-CC91F5226FEE}"/>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58;p48">
              <a:extLst>
                <a:ext uri="{FF2B5EF4-FFF2-40B4-BE49-F238E27FC236}">
                  <a16:creationId xmlns:a16="http://schemas.microsoft.com/office/drawing/2014/main" id="{0789CE4F-0E34-49DB-A42C-0E509ADEB299}"/>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59;p48">
              <a:extLst>
                <a:ext uri="{FF2B5EF4-FFF2-40B4-BE49-F238E27FC236}">
                  <a16:creationId xmlns:a16="http://schemas.microsoft.com/office/drawing/2014/main" id="{27545A42-C55F-4153-AD9A-8372C45E32C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60;p48">
              <a:extLst>
                <a:ext uri="{FF2B5EF4-FFF2-40B4-BE49-F238E27FC236}">
                  <a16:creationId xmlns:a16="http://schemas.microsoft.com/office/drawing/2014/main" id="{ED4539F6-3419-4F3A-82F8-C16A67F17E80}"/>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61;p48">
              <a:extLst>
                <a:ext uri="{FF2B5EF4-FFF2-40B4-BE49-F238E27FC236}">
                  <a16:creationId xmlns:a16="http://schemas.microsoft.com/office/drawing/2014/main" id="{881384B2-087C-4613-AEA8-D5985316E7FC}"/>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62;p48">
              <a:extLst>
                <a:ext uri="{FF2B5EF4-FFF2-40B4-BE49-F238E27FC236}">
                  <a16:creationId xmlns:a16="http://schemas.microsoft.com/office/drawing/2014/main" id="{2EF049BE-C4A5-4713-BA34-DA1613653B8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63;p48">
              <a:extLst>
                <a:ext uri="{FF2B5EF4-FFF2-40B4-BE49-F238E27FC236}">
                  <a16:creationId xmlns:a16="http://schemas.microsoft.com/office/drawing/2014/main" id="{2DBCD625-F481-4967-863F-99D818314F04}"/>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64;p48">
              <a:extLst>
                <a:ext uri="{FF2B5EF4-FFF2-40B4-BE49-F238E27FC236}">
                  <a16:creationId xmlns:a16="http://schemas.microsoft.com/office/drawing/2014/main" id="{FDC5F449-B58F-487D-857A-BB0C33A733C1}"/>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65;p48">
              <a:extLst>
                <a:ext uri="{FF2B5EF4-FFF2-40B4-BE49-F238E27FC236}">
                  <a16:creationId xmlns:a16="http://schemas.microsoft.com/office/drawing/2014/main" id="{9B37723D-BDDB-471E-96DB-2F86B79C535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666;p48">
              <a:extLst>
                <a:ext uri="{FF2B5EF4-FFF2-40B4-BE49-F238E27FC236}">
                  <a16:creationId xmlns:a16="http://schemas.microsoft.com/office/drawing/2014/main" id="{B84DF008-AC96-48B7-8A67-60A57F3D1AF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667;p48">
              <a:extLst>
                <a:ext uri="{FF2B5EF4-FFF2-40B4-BE49-F238E27FC236}">
                  <a16:creationId xmlns:a16="http://schemas.microsoft.com/office/drawing/2014/main" id="{25616282-9922-4A52-8852-8A44A2A87AA1}"/>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668;p48">
              <a:extLst>
                <a:ext uri="{FF2B5EF4-FFF2-40B4-BE49-F238E27FC236}">
                  <a16:creationId xmlns:a16="http://schemas.microsoft.com/office/drawing/2014/main" id="{0C1B9A5A-53E3-4F04-93FA-ABA8112460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69;p48">
              <a:extLst>
                <a:ext uri="{FF2B5EF4-FFF2-40B4-BE49-F238E27FC236}">
                  <a16:creationId xmlns:a16="http://schemas.microsoft.com/office/drawing/2014/main" id="{AA7D5FC1-B339-4E14-94DD-5656FB27865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70;p48">
              <a:extLst>
                <a:ext uri="{FF2B5EF4-FFF2-40B4-BE49-F238E27FC236}">
                  <a16:creationId xmlns:a16="http://schemas.microsoft.com/office/drawing/2014/main" id="{F1811E53-6436-4165-9E20-3D3B9C90D5B8}"/>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671;p48">
              <a:extLst>
                <a:ext uri="{FF2B5EF4-FFF2-40B4-BE49-F238E27FC236}">
                  <a16:creationId xmlns:a16="http://schemas.microsoft.com/office/drawing/2014/main" id="{36BB685A-5DB0-4F5C-8B3F-64CAAACF591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72;p48">
              <a:extLst>
                <a:ext uri="{FF2B5EF4-FFF2-40B4-BE49-F238E27FC236}">
                  <a16:creationId xmlns:a16="http://schemas.microsoft.com/office/drawing/2014/main" id="{4FEAAA89-93A8-41AD-A889-BCF603CCCBD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673;p48">
              <a:extLst>
                <a:ext uri="{FF2B5EF4-FFF2-40B4-BE49-F238E27FC236}">
                  <a16:creationId xmlns:a16="http://schemas.microsoft.com/office/drawing/2014/main" id="{9E67A7D7-72EC-4F2E-A316-497C3F0B04F9}"/>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674;p48">
              <a:extLst>
                <a:ext uri="{FF2B5EF4-FFF2-40B4-BE49-F238E27FC236}">
                  <a16:creationId xmlns:a16="http://schemas.microsoft.com/office/drawing/2014/main" id="{81BF9DA4-96B7-44E0-BFF8-531DD853C1F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675;p48">
              <a:extLst>
                <a:ext uri="{FF2B5EF4-FFF2-40B4-BE49-F238E27FC236}">
                  <a16:creationId xmlns:a16="http://schemas.microsoft.com/office/drawing/2014/main" id="{94B2268A-E2DD-4DC7-BF05-55A1517DD84F}"/>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676;p48">
              <a:extLst>
                <a:ext uri="{FF2B5EF4-FFF2-40B4-BE49-F238E27FC236}">
                  <a16:creationId xmlns:a16="http://schemas.microsoft.com/office/drawing/2014/main" id="{6EFA0DF2-D3E3-4C57-B602-DB0BC74DC8C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677;p48">
              <a:extLst>
                <a:ext uri="{FF2B5EF4-FFF2-40B4-BE49-F238E27FC236}">
                  <a16:creationId xmlns:a16="http://schemas.microsoft.com/office/drawing/2014/main" id="{361E0C2A-EFA2-467E-87DB-FE0BD42C589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678;p48">
              <a:extLst>
                <a:ext uri="{FF2B5EF4-FFF2-40B4-BE49-F238E27FC236}">
                  <a16:creationId xmlns:a16="http://schemas.microsoft.com/office/drawing/2014/main" id="{A01C028B-46D6-4DFC-B230-7CC0549AF45B}"/>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679;p48">
              <a:extLst>
                <a:ext uri="{FF2B5EF4-FFF2-40B4-BE49-F238E27FC236}">
                  <a16:creationId xmlns:a16="http://schemas.microsoft.com/office/drawing/2014/main" id="{FE438E59-CBF1-4337-B399-06AABB8F089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680;p48">
              <a:extLst>
                <a:ext uri="{FF2B5EF4-FFF2-40B4-BE49-F238E27FC236}">
                  <a16:creationId xmlns:a16="http://schemas.microsoft.com/office/drawing/2014/main" id="{F6BECE7A-8DD5-4C53-822D-A51B1BD4E869}"/>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681;p48">
              <a:extLst>
                <a:ext uri="{FF2B5EF4-FFF2-40B4-BE49-F238E27FC236}">
                  <a16:creationId xmlns:a16="http://schemas.microsoft.com/office/drawing/2014/main" id="{66B9BF77-8373-4DF8-B36A-6276B9F366D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682;p48">
              <a:extLst>
                <a:ext uri="{FF2B5EF4-FFF2-40B4-BE49-F238E27FC236}">
                  <a16:creationId xmlns:a16="http://schemas.microsoft.com/office/drawing/2014/main" id="{32FA4B10-7688-4E0B-8B51-2B6C3A0F100B}"/>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683;p48">
              <a:extLst>
                <a:ext uri="{FF2B5EF4-FFF2-40B4-BE49-F238E27FC236}">
                  <a16:creationId xmlns:a16="http://schemas.microsoft.com/office/drawing/2014/main" id="{B46F1AC5-E8B3-43EE-8688-E300F0FE7BBB}"/>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684;p48">
              <a:extLst>
                <a:ext uri="{FF2B5EF4-FFF2-40B4-BE49-F238E27FC236}">
                  <a16:creationId xmlns:a16="http://schemas.microsoft.com/office/drawing/2014/main" id="{CDC1D01C-601D-454E-B2FC-A163D5D03132}"/>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685;p48">
              <a:extLst>
                <a:ext uri="{FF2B5EF4-FFF2-40B4-BE49-F238E27FC236}">
                  <a16:creationId xmlns:a16="http://schemas.microsoft.com/office/drawing/2014/main" id="{06F3B826-9003-40AF-9AE0-6305F15CFB6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686;p48">
              <a:extLst>
                <a:ext uri="{FF2B5EF4-FFF2-40B4-BE49-F238E27FC236}">
                  <a16:creationId xmlns:a16="http://schemas.microsoft.com/office/drawing/2014/main" id="{C93499BA-75D1-446F-A132-DA29E90D49B3}"/>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687;p48">
              <a:extLst>
                <a:ext uri="{FF2B5EF4-FFF2-40B4-BE49-F238E27FC236}">
                  <a16:creationId xmlns:a16="http://schemas.microsoft.com/office/drawing/2014/main" id="{DA669798-2DEC-4EEB-AF9C-F13F2A260D0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688;p48">
              <a:extLst>
                <a:ext uri="{FF2B5EF4-FFF2-40B4-BE49-F238E27FC236}">
                  <a16:creationId xmlns:a16="http://schemas.microsoft.com/office/drawing/2014/main" id="{A9D5AD89-854F-4694-A855-BE5ECAC9240C}"/>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689;p48">
              <a:extLst>
                <a:ext uri="{FF2B5EF4-FFF2-40B4-BE49-F238E27FC236}">
                  <a16:creationId xmlns:a16="http://schemas.microsoft.com/office/drawing/2014/main" id="{DCAB3E2A-3363-49A0-9E4B-F8F8BECB0BD3}"/>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690;p48">
              <a:extLst>
                <a:ext uri="{FF2B5EF4-FFF2-40B4-BE49-F238E27FC236}">
                  <a16:creationId xmlns:a16="http://schemas.microsoft.com/office/drawing/2014/main" id="{E909F18A-EE63-4EFD-AE03-6236F1031FBE}"/>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691;p48">
              <a:extLst>
                <a:ext uri="{FF2B5EF4-FFF2-40B4-BE49-F238E27FC236}">
                  <a16:creationId xmlns:a16="http://schemas.microsoft.com/office/drawing/2014/main" id="{030893D7-F48F-4FF4-AADD-DB3B55290E71}"/>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692;p48">
              <a:extLst>
                <a:ext uri="{FF2B5EF4-FFF2-40B4-BE49-F238E27FC236}">
                  <a16:creationId xmlns:a16="http://schemas.microsoft.com/office/drawing/2014/main" id="{06671F6B-1BAD-46E8-BF4E-4F211F8E20D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93;p48">
              <a:extLst>
                <a:ext uri="{FF2B5EF4-FFF2-40B4-BE49-F238E27FC236}">
                  <a16:creationId xmlns:a16="http://schemas.microsoft.com/office/drawing/2014/main" id="{7638E316-503D-42E0-85E2-B10D74D1707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94;p48">
              <a:extLst>
                <a:ext uri="{FF2B5EF4-FFF2-40B4-BE49-F238E27FC236}">
                  <a16:creationId xmlns:a16="http://schemas.microsoft.com/office/drawing/2014/main" id="{246E825F-1764-4C46-AB3D-97DA07BCB12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95;p48">
              <a:extLst>
                <a:ext uri="{FF2B5EF4-FFF2-40B4-BE49-F238E27FC236}">
                  <a16:creationId xmlns:a16="http://schemas.microsoft.com/office/drawing/2014/main" id="{DA69DBED-A4E3-4C60-B820-824BFC3B7FC1}"/>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96;p48">
              <a:extLst>
                <a:ext uri="{FF2B5EF4-FFF2-40B4-BE49-F238E27FC236}">
                  <a16:creationId xmlns:a16="http://schemas.microsoft.com/office/drawing/2014/main" id="{F4DD7CB3-6FA9-444B-A98A-939FBC3BCC7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97;p48">
              <a:extLst>
                <a:ext uri="{FF2B5EF4-FFF2-40B4-BE49-F238E27FC236}">
                  <a16:creationId xmlns:a16="http://schemas.microsoft.com/office/drawing/2014/main" id="{B84DDA2E-D87F-489E-BDB0-BFE2E0D564DE}"/>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98;p48">
              <a:extLst>
                <a:ext uri="{FF2B5EF4-FFF2-40B4-BE49-F238E27FC236}">
                  <a16:creationId xmlns:a16="http://schemas.microsoft.com/office/drawing/2014/main" id="{CBA57F8F-C3C9-47B2-A32D-14C92E536E96}"/>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99;p48">
              <a:extLst>
                <a:ext uri="{FF2B5EF4-FFF2-40B4-BE49-F238E27FC236}">
                  <a16:creationId xmlns:a16="http://schemas.microsoft.com/office/drawing/2014/main" id="{A3258710-9DA5-46C7-9169-13E47F692C0A}"/>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700;p48">
              <a:extLst>
                <a:ext uri="{FF2B5EF4-FFF2-40B4-BE49-F238E27FC236}">
                  <a16:creationId xmlns:a16="http://schemas.microsoft.com/office/drawing/2014/main" id="{5F239773-E825-41E2-BF33-B97B677A28B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701;p48">
              <a:extLst>
                <a:ext uri="{FF2B5EF4-FFF2-40B4-BE49-F238E27FC236}">
                  <a16:creationId xmlns:a16="http://schemas.microsoft.com/office/drawing/2014/main" id="{EE74E68D-DEEB-481D-810D-74D44E156FD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702;p48">
              <a:extLst>
                <a:ext uri="{FF2B5EF4-FFF2-40B4-BE49-F238E27FC236}">
                  <a16:creationId xmlns:a16="http://schemas.microsoft.com/office/drawing/2014/main" id="{9F19903E-3DB6-4221-AF1B-6CF3C02986A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703;p48">
              <a:extLst>
                <a:ext uri="{FF2B5EF4-FFF2-40B4-BE49-F238E27FC236}">
                  <a16:creationId xmlns:a16="http://schemas.microsoft.com/office/drawing/2014/main" id="{C92F08E6-1316-4F57-BF66-E3DF5DF479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704;p48">
              <a:extLst>
                <a:ext uri="{FF2B5EF4-FFF2-40B4-BE49-F238E27FC236}">
                  <a16:creationId xmlns:a16="http://schemas.microsoft.com/office/drawing/2014/main" id="{1C6838FF-529A-4DC4-ABF6-62447A46413B}"/>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705;p48">
              <a:extLst>
                <a:ext uri="{FF2B5EF4-FFF2-40B4-BE49-F238E27FC236}">
                  <a16:creationId xmlns:a16="http://schemas.microsoft.com/office/drawing/2014/main" id="{FB193391-79E2-4637-985B-960ACBA8B961}"/>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706;p48">
              <a:extLst>
                <a:ext uri="{FF2B5EF4-FFF2-40B4-BE49-F238E27FC236}">
                  <a16:creationId xmlns:a16="http://schemas.microsoft.com/office/drawing/2014/main" id="{F7E89B64-AF6D-449D-B7D2-0D98D5D06B81}"/>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707;p48">
              <a:extLst>
                <a:ext uri="{FF2B5EF4-FFF2-40B4-BE49-F238E27FC236}">
                  <a16:creationId xmlns:a16="http://schemas.microsoft.com/office/drawing/2014/main" id="{0148D744-4740-40DE-8439-D673C601E86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708;p48">
              <a:extLst>
                <a:ext uri="{FF2B5EF4-FFF2-40B4-BE49-F238E27FC236}">
                  <a16:creationId xmlns:a16="http://schemas.microsoft.com/office/drawing/2014/main" id="{854C5CE0-EAF7-4702-BECD-E087C1B9031F}"/>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709;p48">
              <a:extLst>
                <a:ext uri="{FF2B5EF4-FFF2-40B4-BE49-F238E27FC236}">
                  <a16:creationId xmlns:a16="http://schemas.microsoft.com/office/drawing/2014/main" id="{C2E029E3-9117-4A78-9C1C-38906BAA543F}"/>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710;p48">
              <a:extLst>
                <a:ext uri="{FF2B5EF4-FFF2-40B4-BE49-F238E27FC236}">
                  <a16:creationId xmlns:a16="http://schemas.microsoft.com/office/drawing/2014/main" id="{66ADF735-0BDC-41C8-AE37-8ADC991DE211}"/>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711;p48">
              <a:extLst>
                <a:ext uri="{FF2B5EF4-FFF2-40B4-BE49-F238E27FC236}">
                  <a16:creationId xmlns:a16="http://schemas.microsoft.com/office/drawing/2014/main" id="{07D16127-AADB-4660-B5BE-C383BC1509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712;p48">
              <a:extLst>
                <a:ext uri="{FF2B5EF4-FFF2-40B4-BE49-F238E27FC236}">
                  <a16:creationId xmlns:a16="http://schemas.microsoft.com/office/drawing/2014/main" id="{34BF22B9-7478-45C2-9509-002AFA6AB9FF}"/>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713;p48">
              <a:extLst>
                <a:ext uri="{FF2B5EF4-FFF2-40B4-BE49-F238E27FC236}">
                  <a16:creationId xmlns:a16="http://schemas.microsoft.com/office/drawing/2014/main" id="{EDF5C32D-2A5D-41E4-9644-4F632A9AD2E6}"/>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714;p48">
              <a:extLst>
                <a:ext uri="{FF2B5EF4-FFF2-40B4-BE49-F238E27FC236}">
                  <a16:creationId xmlns:a16="http://schemas.microsoft.com/office/drawing/2014/main" id="{C496AC72-04A1-4C60-829C-6DF3040F54F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715;p48">
              <a:extLst>
                <a:ext uri="{FF2B5EF4-FFF2-40B4-BE49-F238E27FC236}">
                  <a16:creationId xmlns:a16="http://schemas.microsoft.com/office/drawing/2014/main" id="{A3A04DDD-CA13-4DAF-A173-BD6E1D7BFA3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716;p48">
              <a:extLst>
                <a:ext uri="{FF2B5EF4-FFF2-40B4-BE49-F238E27FC236}">
                  <a16:creationId xmlns:a16="http://schemas.microsoft.com/office/drawing/2014/main" id="{8647D3C5-1A94-4842-AEA4-D69CDE4A46E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17;p48">
              <a:extLst>
                <a:ext uri="{FF2B5EF4-FFF2-40B4-BE49-F238E27FC236}">
                  <a16:creationId xmlns:a16="http://schemas.microsoft.com/office/drawing/2014/main" id="{92DDE8B9-D5D8-49F4-84AA-ECF6E05A441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18;p48">
              <a:extLst>
                <a:ext uri="{FF2B5EF4-FFF2-40B4-BE49-F238E27FC236}">
                  <a16:creationId xmlns:a16="http://schemas.microsoft.com/office/drawing/2014/main" id="{47C3E399-1B45-4E56-9A7B-FE541436D241}"/>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19;p48">
              <a:extLst>
                <a:ext uri="{FF2B5EF4-FFF2-40B4-BE49-F238E27FC236}">
                  <a16:creationId xmlns:a16="http://schemas.microsoft.com/office/drawing/2014/main" id="{FEAC7E3D-F647-4850-A031-01BD3723CA88}"/>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20;p48">
              <a:extLst>
                <a:ext uri="{FF2B5EF4-FFF2-40B4-BE49-F238E27FC236}">
                  <a16:creationId xmlns:a16="http://schemas.microsoft.com/office/drawing/2014/main" id="{475CCF1D-76AA-413A-9F76-43D7B2EE670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721;p48">
              <a:extLst>
                <a:ext uri="{FF2B5EF4-FFF2-40B4-BE49-F238E27FC236}">
                  <a16:creationId xmlns:a16="http://schemas.microsoft.com/office/drawing/2014/main" id="{F3E3C1BB-F225-4D2A-8937-8DACB3A0B8E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722;p48">
              <a:extLst>
                <a:ext uri="{FF2B5EF4-FFF2-40B4-BE49-F238E27FC236}">
                  <a16:creationId xmlns:a16="http://schemas.microsoft.com/office/drawing/2014/main" id="{6BB4D2A2-B451-43F7-A131-B54E56213B9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723;p48">
              <a:extLst>
                <a:ext uri="{FF2B5EF4-FFF2-40B4-BE49-F238E27FC236}">
                  <a16:creationId xmlns:a16="http://schemas.microsoft.com/office/drawing/2014/main" id="{202E2942-F830-40F3-A2C5-8BF18224B0D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724;p48">
              <a:extLst>
                <a:ext uri="{FF2B5EF4-FFF2-40B4-BE49-F238E27FC236}">
                  <a16:creationId xmlns:a16="http://schemas.microsoft.com/office/drawing/2014/main" id="{615F3226-EBB7-49E6-8F67-F85D135FB4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725;p48">
              <a:extLst>
                <a:ext uri="{FF2B5EF4-FFF2-40B4-BE49-F238E27FC236}">
                  <a16:creationId xmlns:a16="http://schemas.microsoft.com/office/drawing/2014/main" id="{9E38DF0F-2FB4-4F79-9372-575F12BAB12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726;p48">
              <a:extLst>
                <a:ext uri="{FF2B5EF4-FFF2-40B4-BE49-F238E27FC236}">
                  <a16:creationId xmlns:a16="http://schemas.microsoft.com/office/drawing/2014/main" id="{E01D72F1-A8E2-4ABB-9FF2-8903640CDF35}"/>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727;p48">
              <a:extLst>
                <a:ext uri="{FF2B5EF4-FFF2-40B4-BE49-F238E27FC236}">
                  <a16:creationId xmlns:a16="http://schemas.microsoft.com/office/drawing/2014/main" id="{6A92BF30-07AA-408E-A810-0A2AC86158F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728;p48">
              <a:extLst>
                <a:ext uri="{FF2B5EF4-FFF2-40B4-BE49-F238E27FC236}">
                  <a16:creationId xmlns:a16="http://schemas.microsoft.com/office/drawing/2014/main" id="{CCD6B802-D830-450A-8D27-0F18B4DE00AB}"/>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729;p48">
              <a:extLst>
                <a:ext uri="{FF2B5EF4-FFF2-40B4-BE49-F238E27FC236}">
                  <a16:creationId xmlns:a16="http://schemas.microsoft.com/office/drawing/2014/main" id="{258340BC-B707-4530-8D6E-A0FB79EF03B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730;p48">
              <a:extLst>
                <a:ext uri="{FF2B5EF4-FFF2-40B4-BE49-F238E27FC236}">
                  <a16:creationId xmlns:a16="http://schemas.microsoft.com/office/drawing/2014/main" id="{6442335F-54EC-42F2-986A-0D04933A300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731;p48">
              <a:extLst>
                <a:ext uri="{FF2B5EF4-FFF2-40B4-BE49-F238E27FC236}">
                  <a16:creationId xmlns:a16="http://schemas.microsoft.com/office/drawing/2014/main" id="{50CB4CB3-B3E5-4A0C-AE5D-623E68D6723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732;p48">
              <a:extLst>
                <a:ext uri="{FF2B5EF4-FFF2-40B4-BE49-F238E27FC236}">
                  <a16:creationId xmlns:a16="http://schemas.microsoft.com/office/drawing/2014/main" id="{6ADF7BFF-855D-4196-AB2B-0918A63FFC6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733;p48">
              <a:extLst>
                <a:ext uri="{FF2B5EF4-FFF2-40B4-BE49-F238E27FC236}">
                  <a16:creationId xmlns:a16="http://schemas.microsoft.com/office/drawing/2014/main" id="{5A183E5D-1B20-44F7-987E-B267C82501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734;p48">
              <a:extLst>
                <a:ext uri="{FF2B5EF4-FFF2-40B4-BE49-F238E27FC236}">
                  <a16:creationId xmlns:a16="http://schemas.microsoft.com/office/drawing/2014/main" id="{A46D89D8-630F-4856-BC56-F3D7AD10423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735;p48">
              <a:extLst>
                <a:ext uri="{FF2B5EF4-FFF2-40B4-BE49-F238E27FC236}">
                  <a16:creationId xmlns:a16="http://schemas.microsoft.com/office/drawing/2014/main" id="{549CEC62-99BD-412A-8237-3F35C5093F11}"/>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736;p48">
              <a:extLst>
                <a:ext uri="{FF2B5EF4-FFF2-40B4-BE49-F238E27FC236}">
                  <a16:creationId xmlns:a16="http://schemas.microsoft.com/office/drawing/2014/main" id="{F2512C93-6150-47A5-9893-AC858AC6905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2594;p43">
            <a:extLst>
              <a:ext uri="{FF2B5EF4-FFF2-40B4-BE49-F238E27FC236}">
                <a16:creationId xmlns:a16="http://schemas.microsoft.com/office/drawing/2014/main" id="{2FA8AEF2-C6C8-44BE-A978-96E531E537A4}"/>
              </a:ext>
            </a:extLst>
          </p:cNvPr>
          <p:cNvSpPr txBox="1">
            <a:spLocks/>
          </p:cNvSpPr>
          <p:nvPr/>
        </p:nvSpPr>
        <p:spPr>
          <a:xfrm>
            <a:off x="411239" y="2406287"/>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buNone/>
            </a:pPr>
            <a:r>
              <a:rPr lang="en-US" sz="1200" b="0" i="0" dirty="0">
                <a:effectLst/>
                <a:latin typeface="Verdana" panose="020B0604030504040204" pitchFamily="34" charset="0"/>
                <a:ea typeface="Verdana" panose="020B0604030504040204" pitchFamily="34" charset="0"/>
              </a:rPr>
              <a:t>Establish programs that support individuals at risk of criminal involvement, such as substance abuse counseling, mental health services, and reintegration programs for ex-offenders.</a:t>
            </a:r>
          </a:p>
          <a:p>
            <a:pPr marL="0" indent="0" algn="just">
              <a:buNone/>
            </a:pPr>
            <a:endParaRPr lang="en-US" sz="1200" b="0" i="0" dirty="0">
              <a:solidFill>
                <a:srgbClr val="232323"/>
              </a:solidFill>
              <a:effectLst/>
              <a:latin typeface="Verdana" panose="020B0604030504040204" pitchFamily="34" charset="0"/>
            </a:endParaRPr>
          </a:p>
        </p:txBody>
      </p:sp>
      <p:sp>
        <p:nvSpPr>
          <p:cNvPr id="253" name="Google Shape;4650;p48">
            <a:extLst>
              <a:ext uri="{FF2B5EF4-FFF2-40B4-BE49-F238E27FC236}">
                <a16:creationId xmlns:a16="http://schemas.microsoft.com/office/drawing/2014/main" id="{D48FC71F-6903-4F7E-A956-BFAA904E0FE6}"/>
              </a:ext>
            </a:extLst>
          </p:cNvPr>
          <p:cNvSpPr txBox="1">
            <a:spLocks/>
          </p:cNvSpPr>
          <p:nvPr/>
        </p:nvSpPr>
        <p:spPr>
          <a:xfrm>
            <a:off x="176624" y="2000089"/>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Social Services and Rehabilitation </a:t>
            </a:r>
          </a:p>
          <a:p>
            <a:endParaRPr lang="en-US" sz="2800" dirty="0"/>
          </a:p>
        </p:txBody>
      </p:sp>
      <p:sp>
        <p:nvSpPr>
          <p:cNvPr id="340" name="Google Shape;4653;p48">
            <a:extLst>
              <a:ext uri="{FF2B5EF4-FFF2-40B4-BE49-F238E27FC236}">
                <a16:creationId xmlns:a16="http://schemas.microsoft.com/office/drawing/2014/main" id="{F6AE2714-8696-4E3E-BACA-51531FA34A62}"/>
              </a:ext>
            </a:extLst>
          </p:cNvPr>
          <p:cNvSpPr/>
          <p:nvPr/>
        </p:nvSpPr>
        <p:spPr>
          <a:xfrm rot="19687120">
            <a:off x="8347076" y="3673250"/>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594;p43">
            <a:extLst>
              <a:ext uri="{FF2B5EF4-FFF2-40B4-BE49-F238E27FC236}">
                <a16:creationId xmlns:a16="http://schemas.microsoft.com/office/drawing/2014/main" id="{9C538334-73A3-431A-B908-D10FC4E87F33}"/>
              </a:ext>
            </a:extLst>
          </p:cNvPr>
          <p:cNvSpPr txBox="1">
            <a:spLocks/>
          </p:cNvSpPr>
          <p:nvPr/>
        </p:nvSpPr>
        <p:spPr>
          <a:xfrm>
            <a:off x="353895" y="3840740"/>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Ensure a swift and fair judicial process by reducing case backlogs, increasing efficiency, and implementing restorative justice practices when appropriate.</a:t>
            </a:r>
          </a:p>
        </p:txBody>
      </p:sp>
      <p:sp>
        <p:nvSpPr>
          <p:cNvPr id="342" name="Google Shape;4650;p48">
            <a:extLst>
              <a:ext uri="{FF2B5EF4-FFF2-40B4-BE49-F238E27FC236}">
                <a16:creationId xmlns:a16="http://schemas.microsoft.com/office/drawing/2014/main" id="{3B31CEE3-DC5E-48C0-8069-F288ECB5AD9B}"/>
              </a:ext>
            </a:extLst>
          </p:cNvPr>
          <p:cNvSpPr txBox="1">
            <a:spLocks/>
          </p:cNvSpPr>
          <p:nvPr/>
        </p:nvSpPr>
        <p:spPr>
          <a:xfrm>
            <a:off x="223449" y="3453232"/>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Strengthening Legal Institutions</a:t>
            </a:r>
          </a:p>
          <a:p>
            <a:endParaRPr lang="en-US" sz="2800" dirty="0"/>
          </a:p>
        </p:txBody>
      </p:sp>
      <p:grpSp>
        <p:nvGrpSpPr>
          <p:cNvPr id="345" name="Google Shape;4654;p48">
            <a:extLst>
              <a:ext uri="{FF2B5EF4-FFF2-40B4-BE49-F238E27FC236}">
                <a16:creationId xmlns:a16="http://schemas.microsoft.com/office/drawing/2014/main" id="{FAF50A36-DA61-4323-926F-42896DC0EA1B}"/>
              </a:ext>
            </a:extLst>
          </p:cNvPr>
          <p:cNvGrpSpPr/>
          <p:nvPr/>
        </p:nvGrpSpPr>
        <p:grpSpPr>
          <a:xfrm>
            <a:off x="275270" y="3690134"/>
            <a:ext cx="4134536" cy="98924"/>
            <a:chOff x="609671" y="3834469"/>
            <a:chExt cx="3433285" cy="145403"/>
          </a:xfrm>
        </p:grpSpPr>
        <p:sp>
          <p:nvSpPr>
            <p:cNvPr id="346" name="Google Shape;4655;p48">
              <a:extLst>
                <a:ext uri="{FF2B5EF4-FFF2-40B4-BE49-F238E27FC236}">
                  <a16:creationId xmlns:a16="http://schemas.microsoft.com/office/drawing/2014/main" id="{F53EBE26-3E9A-4EED-830E-118144B400D3}"/>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56;p48">
              <a:extLst>
                <a:ext uri="{FF2B5EF4-FFF2-40B4-BE49-F238E27FC236}">
                  <a16:creationId xmlns:a16="http://schemas.microsoft.com/office/drawing/2014/main" id="{6EDF622A-B9DA-4079-A479-FC77E678CD62}"/>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57;p48">
              <a:extLst>
                <a:ext uri="{FF2B5EF4-FFF2-40B4-BE49-F238E27FC236}">
                  <a16:creationId xmlns:a16="http://schemas.microsoft.com/office/drawing/2014/main" id="{26056995-AD20-4D6F-97FD-8CDF6350E612}"/>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58;p48">
              <a:extLst>
                <a:ext uri="{FF2B5EF4-FFF2-40B4-BE49-F238E27FC236}">
                  <a16:creationId xmlns:a16="http://schemas.microsoft.com/office/drawing/2014/main" id="{2A5BCBBE-C9A7-491E-A760-ACBE7BF04742}"/>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59;p48">
              <a:extLst>
                <a:ext uri="{FF2B5EF4-FFF2-40B4-BE49-F238E27FC236}">
                  <a16:creationId xmlns:a16="http://schemas.microsoft.com/office/drawing/2014/main" id="{846FD87E-69A1-4510-B04F-0288024BECB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60;p48">
              <a:extLst>
                <a:ext uri="{FF2B5EF4-FFF2-40B4-BE49-F238E27FC236}">
                  <a16:creationId xmlns:a16="http://schemas.microsoft.com/office/drawing/2014/main" id="{102EE5D1-4528-40E1-977D-87087D01EEB6}"/>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61;p48">
              <a:extLst>
                <a:ext uri="{FF2B5EF4-FFF2-40B4-BE49-F238E27FC236}">
                  <a16:creationId xmlns:a16="http://schemas.microsoft.com/office/drawing/2014/main" id="{64406B9B-3D38-4365-859D-4650B56F0F27}"/>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62;p48">
              <a:extLst>
                <a:ext uri="{FF2B5EF4-FFF2-40B4-BE49-F238E27FC236}">
                  <a16:creationId xmlns:a16="http://schemas.microsoft.com/office/drawing/2014/main" id="{8BAEE80B-DD4F-4AED-A492-0829784A4952}"/>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63;p48">
              <a:extLst>
                <a:ext uri="{FF2B5EF4-FFF2-40B4-BE49-F238E27FC236}">
                  <a16:creationId xmlns:a16="http://schemas.microsoft.com/office/drawing/2014/main" id="{53E49646-FEC3-4C00-ABBF-605C0B96916B}"/>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64;p48">
              <a:extLst>
                <a:ext uri="{FF2B5EF4-FFF2-40B4-BE49-F238E27FC236}">
                  <a16:creationId xmlns:a16="http://schemas.microsoft.com/office/drawing/2014/main" id="{4A97931C-377B-48CC-A571-8B7E8F804BA3}"/>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65;p48">
              <a:extLst>
                <a:ext uri="{FF2B5EF4-FFF2-40B4-BE49-F238E27FC236}">
                  <a16:creationId xmlns:a16="http://schemas.microsoft.com/office/drawing/2014/main" id="{793115E8-0912-43B6-AED9-879C50F59168}"/>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66;p48">
              <a:extLst>
                <a:ext uri="{FF2B5EF4-FFF2-40B4-BE49-F238E27FC236}">
                  <a16:creationId xmlns:a16="http://schemas.microsoft.com/office/drawing/2014/main" id="{20018B31-69B1-4E66-AA05-F2E5CA30A716}"/>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67;p48">
              <a:extLst>
                <a:ext uri="{FF2B5EF4-FFF2-40B4-BE49-F238E27FC236}">
                  <a16:creationId xmlns:a16="http://schemas.microsoft.com/office/drawing/2014/main" id="{F1DD66C7-B680-4B80-BD33-D00EA4E2C87B}"/>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68;p48">
              <a:extLst>
                <a:ext uri="{FF2B5EF4-FFF2-40B4-BE49-F238E27FC236}">
                  <a16:creationId xmlns:a16="http://schemas.microsoft.com/office/drawing/2014/main" id="{FCA6E0D1-0FE5-45E5-A1C0-3D48B38825A5}"/>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69;p48">
              <a:extLst>
                <a:ext uri="{FF2B5EF4-FFF2-40B4-BE49-F238E27FC236}">
                  <a16:creationId xmlns:a16="http://schemas.microsoft.com/office/drawing/2014/main" id="{023ACA6D-6AC2-4DA6-BB91-FEADE75F9850}"/>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70;p48">
              <a:extLst>
                <a:ext uri="{FF2B5EF4-FFF2-40B4-BE49-F238E27FC236}">
                  <a16:creationId xmlns:a16="http://schemas.microsoft.com/office/drawing/2014/main" id="{B574904E-9F67-41CB-8473-D166D8E0525E}"/>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71;p48">
              <a:extLst>
                <a:ext uri="{FF2B5EF4-FFF2-40B4-BE49-F238E27FC236}">
                  <a16:creationId xmlns:a16="http://schemas.microsoft.com/office/drawing/2014/main" id="{51A35FCB-FC4C-4293-964F-46E96D39E29A}"/>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2;p48">
              <a:extLst>
                <a:ext uri="{FF2B5EF4-FFF2-40B4-BE49-F238E27FC236}">
                  <a16:creationId xmlns:a16="http://schemas.microsoft.com/office/drawing/2014/main" id="{4A1C962D-24A2-4DBB-9AC5-832AAFEFAE9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73;p48">
              <a:extLst>
                <a:ext uri="{FF2B5EF4-FFF2-40B4-BE49-F238E27FC236}">
                  <a16:creationId xmlns:a16="http://schemas.microsoft.com/office/drawing/2014/main" id="{82BE0990-0815-4B72-9DE7-F69B50345642}"/>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74;p48">
              <a:extLst>
                <a:ext uri="{FF2B5EF4-FFF2-40B4-BE49-F238E27FC236}">
                  <a16:creationId xmlns:a16="http://schemas.microsoft.com/office/drawing/2014/main" id="{4BE760DE-45DE-4FB7-801A-7941787B519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75;p48">
              <a:extLst>
                <a:ext uri="{FF2B5EF4-FFF2-40B4-BE49-F238E27FC236}">
                  <a16:creationId xmlns:a16="http://schemas.microsoft.com/office/drawing/2014/main" id="{C7FC995C-F5FA-4F8B-A09D-39FB85397694}"/>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76;p48">
              <a:extLst>
                <a:ext uri="{FF2B5EF4-FFF2-40B4-BE49-F238E27FC236}">
                  <a16:creationId xmlns:a16="http://schemas.microsoft.com/office/drawing/2014/main" id="{98EE39E2-9AAF-46DA-BC45-3E1FF6F030C5}"/>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77;p48">
              <a:extLst>
                <a:ext uri="{FF2B5EF4-FFF2-40B4-BE49-F238E27FC236}">
                  <a16:creationId xmlns:a16="http://schemas.microsoft.com/office/drawing/2014/main" id="{D4D08097-CDF3-4EFD-B17D-745BECAAC59F}"/>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78;p48">
              <a:extLst>
                <a:ext uri="{FF2B5EF4-FFF2-40B4-BE49-F238E27FC236}">
                  <a16:creationId xmlns:a16="http://schemas.microsoft.com/office/drawing/2014/main" id="{9651188E-0227-4DD9-9BBF-8E4E44E4C729}"/>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79;p48">
              <a:extLst>
                <a:ext uri="{FF2B5EF4-FFF2-40B4-BE49-F238E27FC236}">
                  <a16:creationId xmlns:a16="http://schemas.microsoft.com/office/drawing/2014/main" id="{E2520A98-214B-472C-8871-7A6C4F76405D}"/>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80;p48">
              <a:extLst>
                <a:ext uri="{FF2B5EF4-FFF2-40B4-BE49-F238E27FC236}">
                  <a16:creationId xmlns:a16="http://schemas.microsoft.com/office/drawing/2014/main" id="{21DC6954-452E-429E-892F-1CF075C86153}"/>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81;p48">
              <a:extLst>
                <a:ext uri="{FF2B5EF4-FFF2-40B4-BE49-F238E27FC236}">
                  <a16:creationId xmlns:a16="http://schemas.microsoft.com/office/drawing/2014/main" id="{A7E39577-5B76-4F37-AFE0-3D5518CF8713}"/>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82;p48">
              <a:extLst>
                <a:ext uri="{FF2B5EF4-FFF2-40B4-BE49-F238E27FC236}">
                  <a16:creationId xmlns:a16="http://schemas.microsoft.com/office/drawing/2014/main" id="{0ED735B3-CF76-4409-A96A-888B9FA6AB6F}"/>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83;p48">
              <a:extLst>
                <a:ext uri="{FF2B5EF4-FFF2-40B4-BE49-F238E27FC236}">
                  <a16:creationId xmlns:a16="http://schemas.microsoft.com/office/drawing/2014/main" id="{79673691-D225-4001-B324-B998C9D21B09}"/>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84;p48">
              <a:extLst>
                <a:ext uri="{FF2B5EF4-FFF2-40B4-BE49-F238E27FC236}">
                  <a16:creationId xmlns:a16="http://schemas.microsoft.com/office/drawing/2014/main" id="{1A1535F8-8CF5-4C0C-ADCC-1BD515EA5936}"/>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85;p48">
              <a:extLst>
                <a:ext uri="{FF2B5EF4-FFF2-40B4-BE49-F238E27FC236}">
                  <a16:creationId xmlns:a16="http://schemas.microsoft.com/office/drawing/2014/main" id="{6FD78298-FD74-4E18-A95B-594E40A3C17C}"/>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86;p48">
              <a:extLst>
                <a:ext uri="{FF2B5EF4-FFF2-40B4-BE49-F238E27FC236}">
                  <a16:creationId xmlns:a16="http://schemas.microsoft.com/office/drawing/2014/main" id="{71B65586-7133-4EFA-B20F-4AA223ABA26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87;p48">
              <a:extLst>
                <a:ext uri="{FF2B5EF4-FFF2-40B4-BE49-F238E27FC236}">
                  <a16:creationId xmlns:a16="http://schemas.microsoft.com/office/drawing/2014/main" id="{CC017686-86C7-485F-9942-0D686E2F1AF2}"/>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88;p48">
              <a:extLst>
                <a:ext uri="{FF2B5EF4-FFF2-40B4-BE49-F238E27FC236}">
                  <a16:creationId xmlns:a16="http://schemas.microsoft.com/office/drawing/2014/main" id="{FA33CF6F-654F-43A3-9EA2-BF6DB676C9E7}"/>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89;p48">
              <a:extLst>
                <a:ext uri="{FF2B5EF4-FFF2-40B4-BE49-F238E27FC236}">
                  <a16:creationId xmlns:a16="http://schemas.microsoft.com/office/drawing/2014/main" id="{680F77D0-0950-47DC-8620-40F80A634435}"/>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90;p48">
              <a:extLst>
                <a:ext uri="{FF2B5EF4-FFF2-40B4-BE49-F238E27FC236}">
                  <a16:creationId xmlns:a16="http://schemas.microsoft.com/office/drawing/2014/main" id="{253FCC64-8C83-4DAB-9F3A-ABC99FEF10C0}"/>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91;p48">
              <a:extLst>
                <a:ext uri="{FF2B5EF4-FFF2-40B4-BE49-F238E27FC236}">
                  <a16:creationId xmlns:a16="http://schemas.microsoft.com/office/drawing/2014/main" id="{838725CD-8AAE-498B-93C2-C124A5890244}"/>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92;p48">
              <a:extLst>
                <a:ext uri="{FF2B5EF4-FFF2-40B4-BE49-F238E27FC236}">
                  <a16:creationId xmlns:a16="http://schemas.microsoft.com/office/drawing/2014/main" id="{5885EA86-CEA2-4D54-B48A-FDDC31281BAF}"/>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93;p48">
              <a:extLst>
                <a:ext uri="{FF2B5EF4-FFF2-40B4-BE49-F238E27FC236}">
                  <a16:creationId xmlns:a16="http://schemas.microsoft.com/office/drawing/2014/main" id="{09B2DE0A-FC96-478D-A678-E17E9D72C8AA}"/>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94;p48">
              <a:extLst>
                <a:ext uri="{FF2B5EF4-FFF2-40B4-BE49-F238E27FC236}">
                  <a16:creationId xmlns:a16="http://schemas.microsoft.com/office/drawing/2014/main" id="{9789CB47-D862-4549-BCFD-E97EC4852F8C}"/>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95;p48">
              <a:extLst>
                <a:ext uri="{FF2B5EF4-FFF2-40B4-BE49-F238E27FC236}">
                  <a16:creationId xmlns:a16="http://schemas.microsoft.com/office/drawing/2014/main" id="{A91926CE-6ABA-4D45-B930-99B59362D76E}"/>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96;p48">
              <a:extLst>
                <a:ext uri="{FF2B5EF4-FFF2-40B4-BE49-F238E27FC236}">
                  <a16:creationId xmlns:a16="http://schemas.microsoft.com/office/drawing/2014/main" id="{1009EF57-593D-4F68-86FB-AF65CA22712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697;p48">
              <a:extLst>
                <a:ext uri="{FF2B5EF4-FFF2-40B4-BE49-F238E27FC236}">
                  <a16:creationId xmlns:a16="http://schemas.microsoft.com/office/drawing/2014/main" id="{A3319008-8C49-400D-880D-2E0F376A4BB2}"/>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698;p48">
              <a:extLst>
                <a:ext uri="{FF2B5EF4-FFF2-40B4-BE49-F238E27FC236}">
                  <a16:creationId xmlns:a16="http://schemas.microsoft.com/office/drawing/2014/main" id="{703944AD-EE8F-457C-A366-DCC548E93360}"/>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699;p48">
              <a:extLst>
                <a:ext uri="{FF2B5EF4-FFF2-40B4-BE49-F238E27FC236}">
                  <a16:creationId xmlns:a16="http://schemas.microsoft.com/office/drawing/2014/main" id="{25784118-AE3D-474E-8E32-332DBD419547}"/>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700;p48">
              <a:extLst>
                <a:ext uri="{FF2B5EF4-FFF2-40B4-BE49-F238E27FC236}">
                  <a16:creationId xmlns:a16="http://schemas.microsoft.com/office/drawing/2014/main" id="{EC5F1519-8203-4260-BCB4-F3FD9E028E8F}"/>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01;p48">
              <a:extLst>
                <a:ext uri="{FF2B5EF4-FFF2-40B4-BE49-F238E27FC236}">
                  <a16:creationId xmlns:a16="http://schemas.microsoft.com/office/drawing/2014/main" id="{B7584882-2365-41FF-9244-6315069BD9AA}"/>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02;p48">
              <a:extLst>
                <a:ext uri="{FF2B5EF4-FFF2-40B4-BE49-F238E27FC236}">
                  <a16:creationId xmlns:a16="http://schemas.microsoft.com/office/drawing/2014/main" id="{302B7C31-08FC-419E-895B-3579B9F5CE0E}"/>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03;p48">
              <a:extLst>
                <a:ext uri="{FF2B5EF4-FFF2-40B4-BE49-F238E27FC236}">
                  <a16:creationId xmlns:a16="http://schemas.microsoft.com/office/drawing/2014/main" id="{5CB29046-D0C0-4992-85B3-50DB716CA2E7}"/>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04;p48">
              <a:extLst>
                <a:ext uri="{FF2B5EF4-FFF2-40B4-BE49-F238E27FC236}">
                  <a16:creationId xmlns:a16="http://schemas.microsoft.com/office/drawing/2014/main" id="{83498CBE-D96C-4842-98DF-5E32CE784ED1}"/>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05;p48">
              <a:extLst>
                <a:ext uri="{FF2B5EF4-FFF2-40B4-BE49-F238E27FC236}">
                  <a16:creationId xmlns:a16="http://schemas.microsoft.com/office/drawing/2014/main" id="{1F184C08-1A1A-440A-BC80-E684B037A5E7}"/>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06;p48">
              <a:extLst>
                <a:ext uri="{FF2B5EF4-FFF2-40B4-BE49-F238E27FC236}">
                  <a16:creationId xmlns:a16="http://schemas.microsoft.com/office/drawing/2014/main" id="{B9470108-A37B-40E9-8162-ABFE36D3CC4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07;p48">
              <a:extLst>
                <a:ext uri="{FF2B5EF4-FFF2-40B4-BE49-F238E27FC236}">
                  <a16:creationId xmlns:a16="http://schemas.microsoft.com/office/drawing/2014/main" id="{D117E2A4-0033-4497-ACDB-C9634B409536}"/>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708;p48">
              <a:extLst>
                <a:ext uri="{FF2B5EF4-FFF2-40B4-BE49-F238E27FC236}">
                  <a16:creationId xmlns:a16="http://schemas.microsoft.com/office/drawing/2014/main" id="{A57D7A6E-6AA9-4D26-B38B-7F9E4F3D4B6D}"/>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709;p48">
              <a:extLst>
                <a:ext uri="{FF2B5EF4-FFF2-40B4-BE49-F238E27FC236}">
                  <a16:creationId xmlns:a16="http://schemas.microsoft.com/office/drawing/2014/main" id="{761CD3DC-D6DA-474A-A682-E57F96BFE9F5}"/>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710;p48">
              <a:extLst>
                <a:ext uri="{FF2B5EF4-FFF2-40B4-BE49-F238E27FC236}">
                  <a16:creationId xmlns:a16="http://schemas.microsoft.com/office/drawing/2014/main" id="{BE892649-19EF-46CA-A421-AE4D69AEA74D}"/>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711;p48">
              <a:extLst>
                <a:ext uri="{FF2B5EF4-FFF2-40B4-BE49-F238E27FC236}">
                  <a16:creationId xmlns:a16="http://schemas.microsoft.com/office/drawing/2014/main" id="{C3E19457-DF97-4F6C-BCF9-3F35EA56823D}"/>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712;p48">
              <a:extLst>
                <a:ext uri="{FF2B5EF4-FFF2-40B4-BE49-F238E27FC236}">
                  <a16:creationId xmlns:a16="http://schemas.microsoft.com/office/drawing/2014/main" id="{0E9C8C7B-5557-4D4C-A6AE-32FD9ABAF49A}"/>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713;p48">
              <a:extLst>
                <a:ext uri="{FF2B5EF4-FFF2-40B4-BE49-F238E27FC236}">
                  <a16:creationId xmlns:a16="http://schemas.microsoft.com/office/drawing/2014/main" id="{72CB91A4-2D75-4CEB-829B-BB3BFECEE0A2}"/>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714;p48">
              <a:extLst>
                <a:ext uri="{FF2B5EF4-FFF2-40B4-BE49-F238E27FC236}">
                  <a16:creationId xmlns:a16="http://schemas.microsoft.com/office/drawing/2014/main" id="{94EBC311-240D-4BFD-B14F-0404E8A6985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715;p48">
              <a:extLst>
                <a:ext uri="{FF2B5EF4-FFF2-40B4-BE49-F238E27FC236}">
                  <a16:creationId xmlns:a16="http://schemas.microsoft.com/office/drawing/2014/main" id="{D9DBBEE0-C628-46BB-9989-D31C646FAEAA}"/>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716;p48">
              <a:extLst>
                <a:ext uri="{FF2B5EF4-FFF2-40B4-BE49-F238E27FC236}">
                  <a16:creationId xmlns:a16="http://schemas.microsoft.com/office/drawing/2014/main" id="{A2BCFF77-2D2F-47EB-B766-53B9DFD1F409}"/>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717;p48">
              <a:extLst>
                <a:ext uri="{FF2B5EF4-FFF2-40B4-BE49-F238E27FC236}">
                  <a16:creationId xmlns:a16="http://schemas.microsoft.com/office/drawing/2014/main" id="{672A228B-0123-4B30-8C2F-BB83417F00E3}"/>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718;p48">
              <a:extLst>
                <a:ext uri="{FF2B5EF4-FFF2-40B4-BE49-F238E27FC236}">
                  <a16:creationId xmlns:a16="http://schemas.microsoft.com/office/drawing/2014/main" id="{CE5079B7-148A-46BF-B728-AE97502FF20D}"/>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719;p48">
              <a:extLst>
                <a:ext uri="{FF2B5EF4-FFF2-40B4-BE49-F238E27FC236}">
                  <a16:creationId xmlns:a16="http://schemas.microsoft.com/office/drawing/2014/main" id="{A3EB7C41-EAC1-43BE-8971-A584246A0109}"/>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720;p48">
              <a:extLst>
                <a:ext uri="{FF2B5EF4-FFF2-40B4-BE49-F238E27FC236}">
                  <a16:creationId xmlns:a16="http://schemas.microsoft.com/office/drawing/2014/main" id="{9689C4DD-A852-4DDD-AE6E-6E8C6C02761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721;p48">
              <a:extLst>
                <a:ext uri="{FF2B5EF4-FFF2-40B4-BE49-F238E27FC236}">
                  <a16:creationId xmlns:a16="http://schemas.microsoft.com/office/drawing/2014/main" id="{A0C168CB-AB86-41EF-8C47-EB7E187C58B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722;p48">
              <a:extLst>
                <a:ext uri="{FF2B5EF4-FFF2-40B4-BE49-F238E27FC236}">
                  <a16:creationId xmlns:a16="http://schemas.microsoft.com/office/drawing/2014/main" id="{78B2C1F1-8FC9-4785-BE22-FA769077B982}"/>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723;p48">
              <a:extLst>
                <a:ext uri="{FF2B5EF4-FFF2-40B4-BE49-F238E27FC236}">
                  <a16:creationId xmlns:a16="http://schemas.microsoft.com/office/drawing/2014/main" id="{B54216AF-1F6A-44A2-AF4F-D50CC37DC0C4}"/>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724;p48">
              <a:extLst>
                <a:ext uri="{FF2B5EF4-FFF2-40B4-BE49-F238E27FC236}">
                  <a16:creationId xmlns:a16="http://schemas.microsoft.com/office/drawing/2014/main" id="{A0817055-7691-4C61-9F53-FDDA4FD749F0}"/>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725;p48">
              <a:extLst>
                <a:ext uri="{FF2B5EF4-FFF2-40B4-BE49-F238E27FC236}">
                  <a16:creationId xmlns:a16="http://schemas.microsoft.com/office/drawing/2014/main" id="{37C15054-FAC3-4AF7-B8B7-1083D055137A}"/>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726;p48">
              <a:extLst>
                <a:ext uri="{FF2B5EF4-FFF2-40B4-BE49-F238E27FC236}">
                  <a16:creationId xmlns:a16="http://schemas.microsoft.com/office/drawing/2014/main" id="{6F4B6376-F30E-4E58-9CE6-173DACA8CE33}"/>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727;p48">
              <a:extLst>
                <a:ext uri="{FF2B5EF4-FFF2-40B4-BE49-F238E27FC236}">
                  <a16:creationId xmlns:a16="http://schemas.microsoft.com/office/drawing/2014/main" id="{50BA097C-7ACC-4669-AFF2-9B92738EC96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28;p48">
              <a:extLst>
                <a:ext uri="{FF2B5EF4-FFF2-40B4-BE49-F238E27FC236}">
                  <a16:creationId xmlns:a16="http://schemas.microsoft.com/office/drawing/2014/main" id="{DCCABD47-6CA2-405E-BEC6-AB333E7CE806}"/>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29;p48">
              <a:extLst>
                <a:ext uri="{FF2B5EF4-FFF2-40B4-BE49-F238E27FC236}">
                  <a16:creationId xmlns:a16="http://schemas.microsoft.com/office/drawing/2014/main" id="{E80B0EB5-30DA-48AC-92BA-EA68FFD6E151}"/>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30;p48">
              <a:extLst>
                <a:ext uri="{FF2B5EF4-FFF2-40B4-BE49-F238E27FC236}">
                  <a16:creationId xmlns:a16="http://schemas.microsoft.com/office/drawing/2014/main" id="{A9C64B25-4E00-40F0-AC84-7754D8A02EDE}"/>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31;p48">
              <a:extLst>
                <a:ext uri="{FF2B5EF4-FFF2-40B4-BE49-F238E27FC236}">
                  <a16:creationId xmlns:a16="http://schemas.microsoft.com/office/drawing/2014/main" id="{85EFFBDE-B866-43DE-AC5E-B9380F19B7F1}"/>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32;p48">
              <a:extLst>
                <a:ext uri="{FF2B5EF4-FFF2-40B4-BE49-F238E27FC236}">
                  <a16:creationId xmlns:a16="http://schemas.microsoft.com/office/drawing/2014/main" id="{3EF21E28-A4E7-423B-AD0D-B74DCCBCF7AC}"/>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33;p48">
              <a:extLst>
                <a:ext uri="{FF2B5EF4-FFF2-40B4-BE49-F238E27FC236}">
                  <a16:creationId xmlns:a16="http://schemas.microsoft.com/office/drawing/2014/main" id="{9D3C6576-5BD0-4A04-9950-013AA98A7F83}"/>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734;p48">
              <a:extLst>
                <a:ext uri="{FF2B5EF4-FFF2-40B4-BE49-F238E27FC236}">
                  <a16:creationId xmlns:a16="http://schemas.microsoft.com/office/drawing/2014/main" id="{D2752E5C-F4F2-4567-BA60-829B48342CFE}"/>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735;p48">
              <a:extLst>
                <a:ext uri="{FF2B5EF4-FFF2-40B4-BE49-F238E27FC236}">
                  <a16:creationId xmlns:a16="http://schemas.microsoft.com/office/drawing/2014/main" id="{777FC6FF-1589-477E-BED9-F72840F44860}"/>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736;p48">
              <a:extLst>
                <a:ext uri="{FF2B5EF4-FFF2-40B4-BE49-F238E27FC236}">
                  <a16:creationId xmlns:a16="http://schemas.microsoft.com/office/drawing/2014/main" id="{EA36444F-EB44-4E7F-AE86-5C16645C116B}"/>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3591;p46">
            <a:extLst>
              <a:ext uri="{FF2B5EF4-FFF2-40B4-BE49-F238E27FC236}">
                <a16:creationId xmlns:a16="http://schemas.microsoft.com/office/drawing/2014/main" id="{A4D81EF2-8D1B-4D8A-B4D3-13F33B40F523}"/>
              </a:ext>
            </a:extLst>
          </p:cNvPr>
          <p:cNvGrpSpPr/>
          <p:nvPr/>
        </p:nvGrpSpPr>
        <p:grpSpPr>
          <a:xfrm rot="9294891" flipH="1">
            <a:off x="7901106" y="1014811"/>
            <a:ext cx="783345" cy="738186"/>
            <a:chOff x="6157928" y="2230322"/>
            <a:chExt cx="1576225" cy="1485358"/>
          </a:xfrm>
        </p:grpSpPr>
        <p:grpSp>
          <p:nvGrpSpPr>
            <p:cNvPr id="429" name="Google Shape;3592;p46">
              <a:extLst>
                <a:ext uri="{FF2B5EF4-FFF2-40B4-BE49-F238E27FC236}">
                  <a16:creationId xmlns:a16="http://schemas.microsoft.com/office/drawing/2014/main" id="{232A9DF7-4371-40D2-84FA-3F3C4C11549D}"/>
                </a:ext>
              </a:extLst>
            </p:cNvPr>
            <p:cNvGrpSpPr/>
            <p:nvPr/>
          </p:nvGrpSpPr>
          <p:grpSpPr>
            <a:xfrm>
              <a:off x="6157928" y="2230322"/>
              <a:ext cx="1576225" cy="1485358"/>
              <a:chOff x="6157928" y="2230322"/>
              <a:chExt cx="1576225" cy="1485358"/>
            </a:xfrm>
          </p:grpSpPr>
          <p:sp>
            <p:nvSpPr>
              <p:cNvPr id="431" name="Google Shape;3593;p46">
                <a:extLst>
                  <a:ext uri="{FF2B5EF4-FFF2-40B4-BE49-F238E27FC236}">
                    <a16:creationId xmlns:a16="http://schemas.microsoft.com/office/drawing/2014/main" id="{D65EAA04-1DAD-4970-B5C4-D8D710975006}"/>
                  </a:ext>
                </a:extLst>
              </p:cNvPr>
              <p:cNvSpPr/>
              <p:nvPr/>
            </p:nvSpPr>
            <p:spPr>
              <a:xfrm rot="-933640" flipH="1">
                <a:off x="6330156" y="2378580"/>
                <a:ext cx="1267773" cy="1188842"/>
              </a:xfrm>
              <a:custGeom>
                <a:avLst/>
                <a:gdLst/>
                <a:ahLst/>
                <a:cxnLst/>
                <a:rect l="l" t="t" r="r" b="b"/>
                <a:pathLst>
                  <a:path w="55959" h="52475" extrusionOk="0">
                    <a:moveTo>
                      <a:pt x="53909" y="1"/>
                    </a:moveTo>
                    <a:cubicBezTo>
                      <a:pt x="53606" y="1"/>
                      <a:pt x="53294" y="1"/>
                      <a:pt x="52991" y="107"/>
                    </a:cubicBezTo>
                    <a:lnTo>
                      <a:pt x="53294" y="107"/>
                    </a:lnTo>
                    <a:cubicBezTo>
                      <a:pt x="54524" y="107"/>
                      <a:pt x="55344" y="616"/>
                      <a:pt x="55754" y="1337"/>
                    </a:cubicBezTo>
                    <a:cubicBezTo>
                      <a:pt x="55860" y="1337"/>
                      <a:pt x="55860" y="1436"/>
                      <a:pt x="55959" y="1436"/>
                    </a:cubicBezTo>
                    <a:cubicBezTo>
                      <a:pt x="55549" y="616"/>
                      <a:pt x="54934" y="1"/>
                      <a:pt x="53909" y="1"/>
                    </a:cubicBezTo>
                    <a:close/>
                    <a:moveTo>
                      <a:pt x="47350" y="7896"/>
                    </a:moveTo>
                    <a:cubicBezTo>
                      <a:pt x="42635" y="8101"/>
                      <a:pt x="37921" y="8815"/>
                      <a:pt x="33411" y="10044"/>
                    </a:cubicBezTo>
                    <a:cubicBezTo>
                      <a:pt x="19473" y="19473"/>
                      <a:pt x="8405" y="32592"/>
                      <a:pt x="1230" y="48071"/>
                    </a:cubicBezTo>
                    <a:cubicBezTo>
                      <a:pt x="1" y="50835"/>
                      <a:pt x="1747" y="52474"/>
                      <a:pt x="3797" y="52474"/>
                    </a:cubicBezTo>
                    <a:cubicBezTo>
                      <a:pt x="5232" y="52474"/>
                      <a:pt x="6970" y="51654"/>
                      <a:pt x="7790" y="49810"/>
                    </a:cubicBezTo>
                    <a:cubicBezTo>
                      <a:pt x="15480" y="32797"/>
                      <a:pt x="29107" y="18965"/>
                      <a:pt x="45816" y="10864"/>
                    </a:cubicBezTo>
                    <a:cubicBezTo>
                      <a:pt x="46325" y="9840"/>
                      <a:pt x="46841" y="8815"/>
                      <a:pt x="47350" y="789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594;p46">
                <a:extLst>
                  <a:ext uri="{FF2B5EF4-FFF2-40B4-BE49-F238E27FC236}">
                    <a16:creationId xmlns:a16="http://schemas.microsoft.com/office/drawing/2014/main" id="{8C5B1773-B20C-4197-8AC4-155B797B9A1D}"/>
                  </a:ext>
                </a:extLst>
              </p:cNvPr>
              <p:cNvSpPr/>
              <p:nvPr/>
            </p:nvSpPr>
            <p:spPr>
              <a:xfrm rot="-933640" flipH="1">
                <a:off x="6286718" y="2441508"/>
                <a:ext cx="801163" cy="313392"/>
              </a:xfrm>
              <a:custGeom>
                <a:avLst/>
                <a:gdLst/>
                <a:ahLst/>
                <a:cxnLst/>
                <a:rect l="l" t="t" r="r" b="b"/>
                <a:pathLst>
                  <a:path w="35363" h="13833" extrusionOk="0">
                    <a:moveTo>
                      <a:pt x="34748" y="0"/>
                    </a:moveTo>
                    <a:cubicBezTo>
                      <a:pt x="23884" y="0"/>
                      <a:pt x="13529" y="2460"/>
                      <a:pt x="3592" y="6863"/>
                    </a:cubicBezTo>
                    <a:cubicBezTo>
                      <a:pt x="0" y="8503"/>
                      <a:pt x="927" y="13832"/>
                      <a:pt x="4305" y="13832"/>
                    </a:cubicBezTo>
                    <a:cubicBezTo>
                      <a:pt x="4821" y="13832"/>
                      <a:pt x="5436" y="13734"/>
                      <a:pt x="6051" y="13422"/>
                    </a:cubicBezTo>
                    <a:cubicBezTo>
                      <a:pt x="9224" y="11987"/>
                      <a:pt x="12504" y="10864"/>
                      <a:pt x="15783" y="9937"/>
                    </a:cubicBezTo>
                    <a:cubicBezTo>
                      <a:pt x="21728" y="6043"/>
                      <a:pt x="28082" y="2665"/>
                      <a:pt x="34953" y="205"/>
                    </a:cubicBezTo>
                    <a:cubicBezTo>
                      <a:pt x="35051" y="99"/>
                      <a:pt x="35256" y="99"/>
                      <a:pt x="3536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595;p46">
                <a:extLst>
                  <a:ext uri="{FF2B5EF4-FFF2-40B4-BE49-F238E27FC236}">
                    <a16:creationId xmlns:a16="http://schemas.microsoft.com/office/drawing/2014/main" id="{F7D03F7F-CE36-478F-BA46-A7F081B2FD56}"/>
                  </a:ext>
                </a:extLst>
              </p:cNvPr>
              <p:cNvSpPr/>
              <p:nvPr/>
            </p:nvSpPr>
            <p:spPr>
              <a:xfrm rot="-933640" flipH="1">
                <a:off x="6219992" y="2499482"/>
                <a:ext cx="506189" cy="225149"/>
              </a:xfrm>
              <a:custGeom>
                <a:avLst/>
                <a:gdLst/>
                <a:ahLst/>
                <a:cxnLst/>
                <a:rect l="l" t="t" r="r" b="b"/>
                <a:pathLst>
                  <a:path w="22343" h="9938" extrusionOk="0">
                    <a:moveTo>
                      <a:pt x="19580" y="0"/>
                    </a:moveTo>
                    <a:cubicBezTo>
                      <a:pt x="19473" y="99"/>
                      <a:pt x="19268" y="99"/>
                      <a:pt x="19170" y="205"/>
                    </a:cubicBezTo>
                    <a:cubicBezTo>
                      <a:pt x="12299" y="2665"/>
                      <a:pt x="5945" y="6043"/>
                      <a:pt x="0" y="9937"/>
                    </a:cubicBezTo>
                    <a:cubicBezTo>
                      <a:pt x="4510" y="8708"/>
                      <a:pt x="9224" y="7994"/>
                      <a:pt x="13939" y="7789"/>
                    </a:cubicBezTo>
                    <a:cubicBezTo>
                      <a:pt x="15070" y="5945"/>
                      <a:pt x="16193" y="4198"/>
                      <a:pt x="17530" y="2558"/>
                    </a:cubicBezTo>
                    <a:cubicBezTo>
                      <a:pt x="18448" y="1329"/>
                      <a:pt x="19580" y="820"/>
                      <a:pt x="20703" y="820"/>
                    </a:cubicBezTo>
                    <a:cubicBezTo>
                      <a:pt x="21318" y="820"/>
                      <a:pt x="21834" y="919"/>
                      <a:pt x="22343" y="1230"/>
                    </a:cubicBezTo>
                    <a:cubicBezTo>
                      <a:pt x="21933" y="509"/>
                      <a:pt x="21113" y="0"/>
                      <a:pt x="1988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596;p46">
                <a:extLst>
                  <a:ext uri="{FF2B5EF4-FFF2-40B4-BE49-F238E27FC236}">
                    <a16:creationId xmlns:a16="http://schemas.microsoft.com/office/drawing/2014/main" id="{D4840002-D471-4AD4-A74F-EC60DD35B7D1}"/>
                  </a:ext>
                </a:extLst>
              </p:cNvPr>
              <p:cNvSpPr/>
              <p:nvPr/>
            </p:nvSpPr>
            <p:spPr>
              <a:xfrm rot="-933640" flipH="1">
                <a:off x="6238889" y="2549525"/>
                <a:ext cx="392323" cy="657210"/>
              </a:xfrm>
              <a:custGeom>
                <a:avLst/>
                <a:gdLst/>
                <a:ahLst/>
                <a:cxnLst/>
                <a:rect l="l" t="t" r="r" b="b"/>
                <a:pathLst>
                  <a:path w="17317" h="29009" extrusionOk="0">
                    <a:moveTo>
                      <a:pt x="15267" y="1"/>
                    </a:moveTo>
                    <a:cubicBezTo>
                      <a:pt x="15373" y="312"/>
                      <a:pt x="15472" y="615"/>
                      <a:pt x="15472" y="927"/>
                    </a:cubicBezTo>
                    <a:cubicBezTo>
                      <a:pt x="15882" y="2977"/>
                      <a:pt x="14553" y="5740"/>
                      <a:pt x="12397" y="6256"/>
                    </a:cubicBezTo>
                    <a:cubicBezTo>
                      <a:pt x="9937" y="7175"/>
                      <a:pt x="7478" y="8200"/>
                      <a:pt x="5124" y="9429"/>
                    </a:cubicBezTo>
                    <a:cubicBezTo>
                      <a:pt x="2665" y="14349"/>
                      <a:pt x="1025" y="19785"/>
                      <a:pt x="303" y="25417"/>
                    </a:cubicBezTo>
                    <a:cubicBezTo>
                      <a:pt x="0" y="27877"/>
                      <a:pt x="1435" y="29009"/>
                      <a:pt x="3075" y="29009"/>
                    </a:cubicBezTo>
                    <a:cubicBezTo>
                      <a:pt x="4920" y="29009"/>
                      <a:pt x="7068" y="27574"/>
                      <a:pt x="7379" y="25212"/>
                    </a:cubicBezTo>
                    <a:cubicBezTo>
                      <a:pt x="8297" y="17628"/>
                      <a:pt x="11069" y="10971"/>
                      <a:pt x="15677" y="4920"/>
                    </a:cubicBezTo>
                    <a:cubicBezTo>
                      <a:pt x="17316" y="2870"/>
                      <a:pt x="16701" y="927"/>
                      <a:pt x="1526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597;p46">
                <a:extLst>
                  <a:ext uri="{FF2B5EF4-FFF2-40B4-BE49-F238E27FC236}">
                    <a16:creationId xmlns:a16="http://schemas.microsoft.com/office/drawing/2014/main" id="{0E4F1DFD-6A40-467A-8C43-0062E0CADE89}"/>
                  </a:ext>
                </a:extLst>
              </p:cNvPr>
              <p:cNvSpPr/>
              <p:nvPr/>
            </p:nvSpPr>
            <p:spPr>
              <a:xfrm rot="-933640" flipH="1">
                <a:off x="6222259" y="2565438"/>
                <a:ext cx="234438" cy="215861"/>
              </a:xfrm>
              <a:custGeom>
                <a:avLst/>
                <a:gdLst/>
                <a:ahLst/>
                <a:cxnLst/>
                <a:rect l="l" t="t" r="r" b="b"/>
                <a:pathLst>
                  <a:path w="10348" h="9528" extrusionOk="0">
                    <a:moveTo>
                      <a:pt x="9938" y="0"/>
                    </a:moveTo>
                    <a:cubicBezTo>
                      <a:pt x="10143" y="304"/>
                      <a:pt x="10249" y="615"/>
                      <a:pt x="10348" y="1025"/>
                    </a:cubicBezTo>
                    <a:cubicBezTo>
                      <a:pt x="10348" y="713"/>
                      <a:pt x="10249" y="410"/>
                      <a:pt x="10143" y="99"/>
                    </a:cubicBezTo>
                    <a:cubicBezTo>
                      <a:pt x="10044" y="99"/>
                      <a:pt x="10044" y="0"/>
                      <a:pt x="9938" y="0"/>
                    </a:cubicBezTo>
                    <a:close/>
                    <a:moveTo>
                      <a:pt x="7273" y="6354"/>
                    </a:moveTo>
                    <a:lnTo>
                      <a:pt x="7273" y="6354"/>
                    </a:lnTo>
                    <a:cubicBezTo>
                      <a:pt x="6970" y="6453"/>
                      <a:pt x="6765" y="6453"/>
                      <a:pt x="6453" y="6453"/>
                    </a:cubicBezTo>
                    <a:lnTo>
                      <a:pt x="5428" y="6453"/>
                    </a:lnTo>
                    <a:cubicBezTo>
                      <a:pt x="4100" y="6453"/>
                      <a:pt x="2870" y="6453"/>
                      <a:pt x="1534" y="6559"/>
                    </a:cubicBezTo>
                    <a:cubicBezTo>
                      <a:pt x="1025" y="7478"/>
                      <a:pt x="509" y="8503"/>
                      <a:pt x="0" y="9527"/>
                    </a:cubicBezTo>
                    <a:cubicBezTo>
                      <a:pt x="2354" y="8298"/>
                      <a:pt x="4813" y="7273"/>
                      <a:pt x="7273" y="6354"/>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598;p46">
                <a:extLst>
                  <a:ext uri="{FF2B5EF4-FFF2-40B4-BE49-F238E27FC236}">
                    <a16:creationId xmlns:a16="http://schemas.microsoft.com/office/drawing/2014/main" id="{12306FF0-7E23-49E1-B944-C012F5117613}"/>
                  </a:ext>
                </a:extLst>
              </p:cNvPr>
              <p:cNvSpPr/>
              <p:nvPr/>
            </p:nvSpPr>
            <p:spPr>
              <a:xfrm rot="-933640" flipH="1">
                <a:off x="6209769" y="2612877"/>
                <a:ext cx="78841" cy="120753"/>
              </a:xfrm>
              <a:custGeom>
                <a:avLst/>
                <a:gdLst/>
                <a:ahLst/>
                <a:cxnLst/>
                <a:rect l="l" t="t" r="r" b="b"/>
                <a:pathLst>
                  <a:path w="3480" h="5330" extrusionOk="0">
                    <a:moveTo>
                      <a:pt x="3076" y="0"/>
                    </a:moveTo>
                    <a:lnTo>
                      <a:pt x="3076" y="0"/>
                    </a:lnTo>
                    <a:cubicBezTo>
                      <a:pt x="3281" y="1943"/>
                      <a:pt x="2256" y="4509"/>
                      <a:pt x="206" y="5223"/>
                    </a:cubicBezTo>
                    <a:cubicBezTo>
                      <a:pt x="167" y="5265"/>
                      <a:pt x="126" y="5291"/>
                      <a:pt x="92" y="5306"/>
                    </a:cubicBezTo>
                    <a:lnTo>
                      <a:pt x="92" y="5306"/>
                    </a:lnTo>
                    <a:cubicBezTo>
                      <a:pt x="2194" y="4735"/>
                      <a:pt x="3480" y="2021"/>
                      <a:pt x="3076" y="0"/>
                    </a:cubicBezTo>
                    <a:close/>
                    <a:moveTo>
                      <a:pt x="92" y="5306"/>
                    </a:moveTo>
                    <a:lnTo>
                      <a:pt x="92" y="5306"/>
                    </a:lnTo>
                    <a:cubicBezTo>
                      <a:pt x="62" y="5314"/>
                      <a:pt x="31" y="5322"/>
                      <a:pt x="1" y="5329"/>
                    </a:cubicBezTo>
                    <a:cubicBezTo>
                      <a:pt x="1" y="5329"/>
                      <a:pt x="39" y="5329"/>
                      <a:pt x="92" y="530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30" name="Google Shape;3599;p46">
              <a:extLst>
                <a:ext uri="{FF2B5EF4-FFF2-40B4-BE49-F238E27FC236}">
                  <a16:creationId xmlns:a16="http://schemas.microsoft.com/office/drawing/2014/main" id="{1B344C26-B56E-42ED-AAD5-7D22869647A2}"/>
                </a:ext>
              </a:extLst>
            </p:cNvPr>
            <p:cNvSpPr/>
            <p:nvPr/>
          </p:nvSpPr>
          <p:spPr>
            <a:xfrm rot="-933640" flipH="1">
              <a:off x="6208072" y="2562834"/>
              <a:ext cx="204352" cy="157908"/>
            </a:xfrm>
            <a:custGeom>
              <a:avLst/>
              <a:gdLst/>
              <a:ahLst/>
              <a:cxnLst/>
              <a:rect l="l" t="t" r="r" b="b"/>
              <a:pathLst>
                <a:path w="9020" h="6970" extrusionOk="0">
                  <a:moveTo>
                    <a:pt x="6765" y="0"/>
                  </a:moveTo>
                  <a:cubicBezTo>
                    <a:pt x="5642" y="0"/>
                    <a:pt x="4510" y="509"/>
                    <a:pt x="3592" y="1738"/>
                  </a:cubicBezTo>
                  <a:cubicBezTo>
                    <a:pt x="2255" y="3378"/>
                    <a:pt x="1132" y="5125"/>
                    <a:pt x="1" y="6969"/>
                  </a:cubicBezTo>
                  <a:cubicBezTo>
                    <a:pt x="1337" y="6863"/>
                    <a:pt x="2567" y="6863"/>
                    <a:pt x="3895" y="6863"/>
                  </a:cubicBezTo>
                  <a:lnTo>
                    <a:pt x="4920" y="6863"/>
                  </a:lnTo>
                  <a:cubicBezTo>
                    <a:pt x="5232" y="6863"/>
                    <a:pt x="5437" y="6863"/>
                    <a:pt x="5740" y="6764"/>
                  </a:cubicBezTo>
                  <a:cubicBezTo>
                    <a:pt x="5740" y="6764"/>
                    <a:pt x="5847" y="6764"/>
                    <a:pt x="5945" y="6658"/>
                  </a:cubicBezTo>
                  <a:cubicBezTo>
                    <a:pt x="7995" y="5944"/>
                    <a:pt x="9020" y="3378"/>
                    <a:pt x="8815" y="1435"/>
                  </a:cubicBezTo>
                  <a:cubicBezTo>
                    <a:pt x="8716" y="1025"/>
                    <a:pt x="8610" y="714"/>
                    <a:pt x="8405" y="410"/>
                  </a:cubicBezTo>
                  <a:cubicBezTo>
                    <a:pt x="7896" y="99"/>
                    <a:pt x="7380" y="0"/>
                    <a:pt x="676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5469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176624" y="616056"/>
            <a:ext cx="6281465" cy="8351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Youth Mentorship and Role Models</a:t>
            </a:r>
            <a:br>
              <a:rPr lang="en-US" sz="2800" dirty="0"/>
            </a:br>
            <a:endParaRPr lang="en-US" sz="2800" dirty="0"/>
          </a:p>
        </p:txBody>
      </p:sp>
      <p:sp>
        <p:nvSpPr>
          <p:cNvPr id="4653" name="Google Shape;4653;p48"/>
          <p:cNvSpPr/>
          <p:nvPr/>
        </p:nvSpPr>
        <p:spPr>
          <a:xfrm rot="21012430">
            <a:off x="6237461" y="60120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48"/>
          <p:cNvGrpSpPr/>
          <p:nvPr/>
        </p:nvGrpSpPr>
        <p:grpSpPr>
          <a:xfrm>
            <a:off x="275270" y="947389"/>
            <a:ext cx="5595774" cy="78029"/>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365780" y="1106119"/>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Foster mentorship programs and provide positive role models for young people, showing them constructive pathways to success</a:t>
            </a:r>
          </a:p>
        </p:txBody>
      </p:sp>
      <p:grpSp>
        <p:nvGrpSpPr>
          <p:cNvPr id="254" name="Google Shape;4654;p48">
            <a:extLst>
              <a:ext uri="{FF2B5EF4-FFF2-40B4-BE49-F238E27FC236}">
                <a16:creationId xmlns:a16="http://schemas.microsoft.com/office/drawing/2014/main" id="{20FD7AFC-3AD9-4275-BB2D-0250039DA7A1}"/>
              </a:ext>
            </a:extLst>
          </p:cNvPr>
          <p:cNvGrpSpPr/>
          <p:nvPr/>
        </p:nvGrpSpPr>
        <p:grpSpPr>
          <a:xfrm>
            <a:off x="262274" y="2218131"/>
            <a:ext cx="4308466" cy="101835"/>
            <a:chOff x="609671" y="3834469"/>
            <a:chExt cx="3433285" cy="145403"/>
          </a:xfrm>
        </p:grpSpPr>
        <p:sp>
          <p:nvSpPr>
            <p:cNvPr id="255" name="Google Shape;4655;p48">
              <a:extLst>
                <a:ext uri="{FF2B5EF4-FFF2-40B4-BE49-F238E27FC236}">
                  <a16:creationId xmlns:a16="http://schemas.microsoft.com/office/drawing/2014/main" id="{DFB15D3F-E5F2-4502-84AE-4CD0EE5A6AAF}"/>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56;p48">
              <a:extLst>
                <a:ext uri="{FF2B5EF4-FFF2-40B4-BE49-F238E27FC236}">
                  <a16:creationId xmlns:a16="http://schemas.microsoft.com/office/drawing/2014/main" id="{90F3EB53-18FB-43C9-8E09-17B75A03380B}"/>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57;p48">
              <a:extLst>
                <a:ext uri="{FF2B5EF4-FFF2-40B4-BE49-F238E27FC236}">
                  <a16:creationId xmlns:a16="http://schemas.microsoft.com/office/drawing/2014/main" id="{7413F4A0-311F-4780-AABF-CC91F5226FEE}"/>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58;p48">
              <a:extLst>
                <a:ext uri="{FF2B5EF4-FFF2-40B4-BE49-F238E27FC236}">
                  <a16:creationId xmlns:a16="http://schemas.microsoft.com/office/drawing/2014/main" id="{0789CE4F-0E34-49DB-A42C-0E509ADEB299}"/>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59;p48">
              <a:extLst>
                <a:ext uri="{FF2B5EF4-FFF2-40B4-BE49-F238E27FC236}">
                  <a16:creationId xmlns:a16="http://schemas.microsoft.com/office/drawing/2014/main" id="{27545A42-C55F-4153-AD9A-8372C45E32C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60;p48">
              <a:extLst>
                <a:ext uri="{FF2B5EF4-FFF2-40B4-BE49-F238E27FC236}">
                  <a16:creationId xmlns:a16="http://schemas.microsoft.com/office/drawing/2014/main" id="{ED4539F6-3419-4F3A-82F8-C16A67F17E80}"/>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61;p48">
              <a:extLst>
                <a:ext uri="{FF2B5EF4-FFF2-40B4-BE49-F238E27FC236}">
                  <a16:creationId xmlns:a16="http://schemas.microsoft.com/office/drawing/2014/main" id="{881384B2-087C-4613-AEA8-D5985316E7FC}"/>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62;p48">
              <a:extLst>
                <a:ext uri="{FF2B5EF4-FFF2-40B4-BE49-F238E27FC236}">
                  <a16:creationId xmlns:a16="http://schemas.microsoft.com/office/drawing/2014/main" id="{2EF049BE-C4A5-4713-BA34-DA1613653B8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63;p48">
              <a:extLst>
                <a:ext uri="{FF2B5EF4-FFF2-40B4-BE49-F238E27FC236}">
                  <a16:creationId xmlns:a16="http://schemas.microsoft.com/office/drawing/2014/main" id="{2DBCD625-F481-4967-863F-99D818314F04}"/>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64;p48">
              <a:extLst>
                <a:ext uri="{FF2B5EF4-FFF2-40B4-BE49-F238E27FC236}">
                  <a16:creationId xmlns:a16="http://schemas.microsoft.com/office/drawing/2014/main" id="{FDC5F449-B58F-487D-857A-BB0C33A733C1}"/>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65;p48">
              <a:extLst>
                <a:ext uri="{FF2B5EF4-FFF2-40B4-BE49-F238E27FC236}">
                  <a16:creationId xmlns:a16="http://schemas.microsoft.com/office/drawing/2014/main" id="{9B37723D-BDDB-471E-96DB-2F86B79C535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666;p48">
              <a:extLst>
                <a:ext uri="{FF2B5EF4-FFF2-40B4-BE49-F238E27FC236}">
                  <a16:creationId xmlns:a16="http://schemas.microsoft.com/office/drawing/2014/main" id="{B84DF008-AC96-48B7-8A67-60A57F3D1AF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667;p48">
              <a:extLst>
                <a:ext uri="{FF2B5EF4-FFF2-40B4-BE49-F238E27FC236}">
                  <a16:creationId xmlns:a16="http://schemas.microsoft.com/office/drawing/2014/main" id="{25616282-9922-4A52-8852-8A44A2A87AA1}"/>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668;p48">
              <a:extLst>
                <a:ext uri="{FF2B5EF4-FFF2-40B4-BE49-F238E27FC236}">
                  <a16:creationId xmlns:a16="http://schemas.microsoft.com/office/drawing/2014/main" id="{0C1B9A5A-53E3-4F04-93FA-ABA8112460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69;p48">
              <a:extLst>
                <a:ext uri="{FF2B5EF4-FFF2-40B4-BE49-F238E27FC236}">
                  <a16:creationId xmlns:a16="http://schemas.microsoft.com/office/drawing/2014/main" id="{AA7D5FC1-B339-4E14-94DD-5656FB27865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70;p48">
              <a:extLst>
                <a:ext uri="{FF2B5EF4-FFF2-40B4-BE49-F238E27FC236}">
                  <a16:creationId xmlns:a16="http://schemas.microsoft.com/office/drawing/2014/main" id="{F1811E53-6436-4165-9E20-3D3B9C90D5B8}"/>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671;p48">
              <a:extLst>
                <a:ext uri="{FF2B5EF4-FFF2-40B4-BE49-F238E27FC236}">
                  <a16:creationId xmlns:a16="http://schemas.microsoft.com/office/drawing/2014/main" id="{36BB685A-5DB0-4F5C-8B3F-64CAAACF591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72;p48">
              <a:extLst>
                <a:ext uri="{FF2B5EF4-FFF2-40B4-BE49-F238E27FC236}">
                  <a16:creationId xmlns:a16="http://schemas.microsoft.com/office/drawing/2014/main" id="{4FEAAA89-93A8-41AD-A889-BCF603CCCBD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673;p48">
              <a:extLst>
                <a:ext uri="{FF2B5EF4-FFF2-40B4-BE49-F238E27FC236}">
                  <a16:creationId xmlns:a16="http://schemas.microsoft.com/office/drawing/2014/main" id="{9E67A7D7-72EC-4F2E-A316-497C3F0B04F9}"/>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674;p48">
              <a:extLst>
                <a:ext uri="{FF2B5EF4-FFF2-40B4-BE49-F238E27FC236}">
                  <a16:creationId xmlns:a16="http://schemas.microsoft.com/office/drawing/2014/main" id="{81BF9DA4-96B7-44E0-BFF8-531DD853C1F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675;p48">
              <a:extLst>
                <a:ext uri="{FF2B5EF4-FFF2-40B4-BE49-F238E27FC236}">
                  <a16:creationId xmlns:a16="http://schemas.microsoft.com/office/drawing/2014/main" id="{94B2268A-E2DD-4DC7-BF05-55A1517DD84F}"/>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676;p48">
              <a:extLst>
                <a:ext uri="{FF2B5EF4-FFF2-40B4-BE49-F238E27FC236}">
                  <a16:creationId xmlns:a16="http://schemas.microsoft.com/office/drawing/2014/main" id="{6EFA0DF2-D3E3-4C57-B602-DB0BC74DC8C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677;p48">
              <a:extLst>
                <a:ext uri="{FF2B5EF4-FFF2-40B4-BE49-F238E27FC236}">
                  <a16:creationId xmlns:a16="http://schemas.microsoft.com/office/drawing/2014/main" id="{361E0C2A-EFA2-467E-87DB-FE0BD42C589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678;p48">
              <a:extLst>
                <a:ext uri="{FF2B5EF4-FFF2-40B4-BE49-F238E27FC236}">
                  <a16:creationId xmlns:a16="http://schemas.microsoft.com/office/drawing/2014/main" id="{A01C028B-46D6-4DFC-B230-7CC0549AF45B}"/>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679;p48">
              <a:extLst>
                <a:ext uri="{FF2B5EF4-FFF2-40B4-BE49-F238E27FC236}">
                  <a16:creationId xmlns:a16="http://schemas.microsoft.com/office/drawing/2014/main" id="{FE438E59-CBF1-4337-B399-06AABB8F089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680;p48">
              <a:extLst>
                <a:ext uri="{FF2B5EF4-FFF2-40B4-BE49-F238E27FC236}">
                  <a16:creationId xmlns:a16="http://schemas.microsoft.com/office/drawing/2014/main" id="{F6BECE7A-8DD5-4C53-822D-A51B1BD4E869}"/>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681;p48">
              <a:extLst>
                <a:ext uri="{FF2B5EF4-FFF2-40B4-BE49-F238E27FC236}">
                  <a16:creationId xmlns:a16="http://schemas.microsoft.com/office/drawing/2014/main" id="{66B9BF77-8373-4DF8-B36A-6276B9F366D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682;p48">
              <a:extLst>
                <a:ext uri="{FF2B5EF4-FFF2-40B4-BE49-F238E27FC236}">
                  <a16:creationId xmlns:a16="http://schemas.microsoft.com/office/drawing/2014/main" id="{32FA4B10-7688-4E0B-8B51-2B6C3A0F100B}"/>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683;p48">
              <a:extLst>
                <a:ext uri="{FF2B5EF4-FFF2-40B4-BE49-F238E27FC236}">
                  <a16:creationId xmlns:a16="http://schemas.microsoft.com/office/drawing/2014/main" id="{B46F1AC5-E8B3-43EE-8688-E300F0FE7BBB}"/>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684;p48">
              <a:extLst>
                <a:ext uri="{FF2B5EF4-FFF2-40B4-BE49-F238E27FC236}">
                  <a16:creationId xmlns:a16="http://schemas.microsoft.com/office/drawing/2014/main" id="{CDC1D01C-601D-454E-B2FC-A163D5D03132}"/>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685;p48">
              <a:extLst>
                <a:ext uri="{FF2B5EF4-FFF2-40B4-BE49-F238E27FC236}">
                  <a16:creationId xmlns:a16="http://schemas.microsoft.com/office/drawing/2014/main" id="{06F3B826-9003-40AF-9AE0-6305F15CFB6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686;p48">
              <a:extLst>
                <a:ext uri="{FF2B5EF4-FFF2-40B4-BE49-F238E27FC236}">
                  <a16:creationId xmlns:a16="http://schemas.microsoft.com/office/drawing/2014/main" id="{C93499BA-75D1-446F-A132-DA29E90D49B3}"/>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687;p48">
              <a:extLst>
                <a:ext uri="{FF2B5EF4-FFF2-40B4-BE49-F238E27FC236}">
                  <a16:creationId xmlns:a16="http://schemas.microsoft.com/office/drawing/2014/main" id="{DA669798-2DEC-4EEB-AF9C-F13F2A260D0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688;p48">
              <a:extLst>
                <a:ext uri="{FF2B5EF4-FFF2-40B4-BE49-F238E27FC236}">
                  <a16:creationId xmlns:a16="http://schemas.microsoft.com/office/drawing/2014/main" id="{A9D5AD89-854F-4694-A855-BE5ECAC9240C}"/>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689;p48">
              <a:extLst>
                <a:ext uri="{FF2B5EF4-FFF2-40B4-BE49-F238E27FC236}">
                  <a16:creationId xmlns:a16="http://schemas.microsoft.com/office/drawing/2014/main" id="{DCAB3E2A-3363-49A0-9E4B-F8F8BECB0BD3}"/>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690;p48">
              <a:extLst>
                <a:ext uri="{FF2B5EF4-FFF2-40B4-BE49-F238E27FC236}">
                  <a16:creationId xmlns:a16="http://schemas.microsoft.com/office/drawing/2014/main" id="{E909F18A-EE63-4EFD-AE03-6236F1031FBE}"/>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691;p48">
              <a:extLst>
                <a:ext uri="{FF2B5EF4-FFF2-40B4-BE49-F238E27FC236}">
                  <a16:creationId xmlns:a16="http://schemas.microsoft.com/office/drawing/2014/main" id="{030893D7-F48F-4FF4-AADD-DB3B55290E71}"/>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692;p48">
              <a:extLst>
                <a:ext uri="{FF2B5EF4-FFF2-40B4-BE49-F238E27FC236}">
                  <a16:creationId xmlns:a16="http://schemas.microsoft.com/office/drawing/2014/main" id="{06671F6B-1BAD-46E8-BF4E-4F211F8E20D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93;p48">
              <a:extLst>
                <a:ext uri="{FF2B5EF4-FFF2-40B4-BE49-F238E27FC236}">
                  <a16:creationId xmlns:a16="http://schemas.microsoft.com/office/drawing/2014/main" id="{7638E316-503D-42E0-85E2-B10D74D1707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94;p48">
              <a:extLst>
                <a:ext uri="{FF2B5EF4-FFF2-40B4-BE49-F238E27FC236}">
                  <a16:creationId xmlns:a16="http://schemas.microsoft.com/office/drawing/2014/main" id="{246E825F-1764-4C46-AB3D-97DA07BCB12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95;p48">
              <a:extLst>
                <a:ext uri="{FF2B5EF4-FFF2-40B4-BE49-F238E27FC236}">
                  <a16:creationId xmlns:a16="http://schemas.microsoft.com/office/drawing/2014/main" id="{DA69DBED-A4E3-4C60-B820-824BFC3B7FC1}"/>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96;p48">
              <a:extLst>
                <a:ext uri="{FF2B5EF4-FFF2-40B4-BE49-F238E27FC236}">
                  <a16:creationId xmlns:a16="http://schemas.microsoft.com/office/drawing/2014/main" id="{F4DD7CB3-6FA9-444B-A98A-939FBC3BCC7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97;p48">
              <a:extLst>
                <a:ext uri="{FF2B5EF4-FFF2-40B4-BE49-F238E27FC236}">
                  <a16:creationId xmlns:a16="http://schemas.microsoft.com/office/drawing/2014/main" id="{B84DDA2E-D87F-489E-BDB0-BFE2E0D564DE}"/>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98;p48">
              <a:extLst>
                <a:ext uri="{FF2B5EF4-FFF2-40B4-BE49-F238E27FC236}">
                  <a16:creationId xmlns:a16="http://schemas.microsoft.com/office/drawing/2014/main" id="{CBA57F8F-C3C9-47B2-A32D-14C92E536E96}"/>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99;p48">
              <a:extLst>
                <a:ext uri="{FF2B5EF4-FFF2-40B4-BE49-F238E27FC236}">
                  <a16:creationId xmlns:a16="http://schemas.microsoft.com/office/drawing/2014/main" id="{A3258710-9DA5-46C7-9169-13E47F692C0A}"/>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700;p48">
              <a:extLst>
                <a:ext uri="{FF2B5EF4-FFF2-40B4-BE49-F238E27FC236}">
                  <a16:creationId xmlns:a16="http://schemas.microsoft.com/office/drawing/2014/main" id="{5F239773-E825-41E2-BF33-B97B677A28B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701;p48">
              <a:extLst>
                <a:ext uri="{FF2B5EF4-FFF2-40B4-BE49-F238E27FC236}">
                  <a16:creationId xmlns:a16="http://schemas.microsoft.com/office/drawing/2014/main" id="{EE74E68D-DEEB-481D-810D-74D44E156FD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702;p48">
              <a:extLst>
                <a:ext uri="{FF2B5EF4-FFF2-40B4-BE49-F238E27FC236}">
                  <a16:creationId xmlns:a16="http://schemas.microsoft.com/office/drawing/2014/main" id="{9F19903E-3DB6-4221-AF1B-6CF3C02986A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703;p48">
              <a:extLst>
                <a:ext uri="{FF2B5EF4-FFF2-40B4-BE49-F238E27FC236}">
                  <a16:creationId xmlns:a16="http://schemas.microsoft.com/office/drawing/2014/main" id="{C92F08E6-1316-4F57-BF66-E3DF5DF479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704;p48">
              <a:extLst>
                <a:ext uri="{FF2B5EF4-FFF2-40B4-BE49-F238E27FC236}">
                  <a16:creationId xmlns:a16="http://schemas.microsoft.com/office/drawing/2014/main" id="{1C6838FF-529A-4DC4-ABF6-62447A46413B}"/>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705;p48">
              <a:extLst>
                <a:ext uri="{FF2B5EF4-FFF2-40B4-BE49-F238E27FC236}">
                  <a16:creationId xmlns:a16="http://schemas.microsoft.com/office/drawing/2014/main" id="{FB193391-79E2-4637-985B-960ACBA8B961}"/>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706;p48">
              <a:extLst>
                <a:ext uri="{FF2B5EF4-FFF2-40B4-BE49-F238E27FC236}">
                  <a16:creationId xmlns:a16="http://schemas.microsoft.com/office/drawing/2014/main" id="{F7E89B64-AF6D-449D-B7D2-0D98D5D06B81}"/>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707;p48">
              <a:extLst>
                <a:ext uri="{FF2B5EF4-FFF2-40B4-BE49-F238E27FC236}">
                  <a16:creationId xmlns:a16="http://schemas.microsoft.com/office/drawing/2014/main" id="{0148D744-4740-40DE-8439-D673C601E86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708;p48">
              <a:extLst>
                <a:ext uri="{FF2B5EF4-FFF2-40B4-BE49-F238E27FC236}">
                  <a16:creationId xmlns:a16="http://schemas.microsoft.com/office/drawing/2014/main" id="{854C5CE0-EAF7-4702-BECD-E087C1B9031F}"/>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709;p48">
              <a:extLst>
                <a:ext uri="{FF2B5EF4-FFF2-40B4-BE49-F238E27FC236}">
                  <a16:creationId xmlns:a16="http://schemas.microsoft.com/office/drawing/2014/main" id="{C2E029E3-9117-4A78-9C1C-38906BAA543F}"/>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710;p48">
              <a:extLst>
                <a:ext uri="{FF2B5EF4-FFF2-40B4-BE49-F238E27FC236}">
                  <a16:creationId xmlns:a16="http://schemas.microsoft.com/office/drawing/2014/main" id="{66ADF735-0BDC-41C8-AE37-8ADC991DE211}"/>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711;p48">
              <a:extLst>
                <a:ext uri="{FF2B5EF4-FFF2-40B4-BE49-F238E27FC236}">
                  <a16:creationId xmlns:a16="http://schemas.microsoft.com/office/drawing/2014/main" id="{07D16127-AADB-4660-B5BE-C383BC1509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712;p48">
              <a:extLst>
                <a:ext uri="{FF2B5EF4-FFF2-40B4-BE49-F238E27FC236}">
                  <a16:creationId xmlns:a16="http://schemas.microsoft.com/office/drawing/2014/main" id="{34BF22B9-7478-45C2-9509-002AFA6AB9FF}"/>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713;p48">
              <a:extLst>
                <a:ext uri="{FF2B5EF4-FFF2-40B4-BE49-F238E27FC236}">
                  <a16:creationId xmlns:a16="http://schemas.microsoft.com/office/drawing/2014/main" id="{EDF5C32D-2A5D-41E4-9644-4F632A9AD2E6}"/>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714;p48">
              <a:extLst>
                <a:ext uri="{FF2B5EF4-FFF2-40B4-BE49-F238E27FC236}">
                  <a16:creationId xmlns:a16="http://schemas.microsoft.com/office/drawing/2014/main" id="{C496AC72-04A1-4C60-829C-6DF3040F54F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715;p48">
              <a:extLst>
                <a:ext uri="{FF2B5EF4-FFF2-40B4-BE49-F238E27FC236}">
                  <a16:creationId xmlns:a16="http://schemas.microsoft.com/office/drawing/2014/main" id="{A3A04DDD-CA13-4DAF-A173-BD6E1D7BFA3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716;p48">
              <a:extLst>
                <a:ext uri="{FF2B5EF4-FFF2-40B4-BE49-F238E27FC236}">
                  <a16:creationId xmlns:a16="http://schemas.microsoft.com/office/drawing/2014/main" id="{8647D3C5-1A94-4842-AEA4-D69CDE4A46E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17;p48">
              <a:extLst>
                <a:ext uri="{FF2B5EF4-FFF2-40B4-BE49-F238E27FC236}">
                  <a16:creationId xmlns:a16="http://schemas.microsoft.com/office/drawing/2014/main" id="{92DDE8B9-D5D8-49F4-84AA-ECF6E05A441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18;p48">
              <a:extLst>
                <a:ext uri="{FF2B5EF4-FFF2-40B4-BE49-F238E27FC236}">
                  <a16:creationId xmlns:a16="http://schemas.microsoft.com/office/drawing/2014/main" id="{47C3E399-1B45-4E56-9A7B-FE541436D241}"/>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19;p48">
              <a:extLst>
                <a:ext uri="{FF2B5EF4-FFF2-40B4-BE49-F238E27FC236}">
                  <a16:creationId xmlns:a16="http://schemas.microsoft.com/office/drawing/2014/main" id="{FEAC7E3D-F647-4850-A031-01BD3723CA88}"/>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20;p48">
              <a:extLst>
                <a:ext uri="{FF2B5EF4-FFF2-40B4-BE49-F238E27FC236}">
                  <a16:creationId xmlns:a16="http://schemas.microsoft.com/office/drawing/2014/main" id="{475CCF1D-76AA-413A-9F76-43D7B2EE670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721;p48">
              <a:extLst>
                <a:ext uri="{FF2B5EF4-FFF2-40B4-BE49-F238E27FC236}">
                  <a16:creationId xmlns:a16="http://schemas.microsoft.com/office/drawing/2014/main" id="{F3E3C1BB-F225-4D2A-8937-8DACB3A0B8E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722;p48">
              <a:extLst>
                <a:ext uri="{FF2B5EF4-FFF2-40B4-BE49-F238E27FC236}">
                  <a16:creationId xmlns:a16="http://schemas.microsoft.com/office/drawing/2014/main" id="{6BB4D2A2-B451-43F7-A131-B54E56213B9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723;p48">
              <a:extLst>
                <a:ext uri="{FF2B5EF4-FFF2-40B4-BE49-F238E27FC236}">
                  <a16:creationId xmlns:a16="http://schemas.microsoft.com/office/drawing/2014/main" id="{202E2942-F830-40F3-A2C5-8BF18224B0D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724;p48">
              <a:extLst>
                <a:ext uri="{FF2B5EF4-FFF2-40B4-BE49-F238E27FC236}">
                  <a16:creationId xmlns:a16="http://schemas.microsoft.com/office/drawing/2014/main" id="{615F3226-EBB7-49E6-8F67-F85D135FB4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725;p48">
              <a:extLst>
                <a:ext uri="{FF2B5EF4-FFF2-40B4-BE49-F238E27FC236}">
                  <a16:creationId xmlns:a16="http://schemas.microsoft.com/office/drawing/2014/main" id="{9E38DF0F-2FB4-4F79-9372-575F12BAB12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726;p48">
              <a:extLst>
                <a:ext uri="{FF2B5EF4-FFF2-40B4-BE49-F238E27FC236}">
                  <a16:creationId xmlns:a16="http://schemas.microsoft.com/office/drawing/2014/main" id="{E01D72F1-A8E2-4ABB-9FF2-8903640CDF35}"/>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727;p48">
              <a:extLst>
                <a:ext uri="{FF2B5EF4-FFF2-40B4-BE49-F238E27FC236}">
                  <a16:creationId xmlns:a16="http://schemas.microsoft.com/office/drawing/2014/main" id="{6A92BF30-07AA-408E-A810-0A2AC86158F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728;p48">
              <a:extLst>
                <a:ext uri="{FF2B5EF4-FFF2-40B4-BE49-F238E27FC236}">
                  <a16:creationId xmlns:a16="http://schemas.microsoft.com/office/drawing/2014/main" id="{CCD6B802-D830-450A-8D27-0F18B4DE00AB}"/>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729;p48">
              <a:extLst>
                <a:ext uri="{FF2B5EF4-FFF2-40B4-BE49-F238E27FC236}">
                  <a16:creationId xmlns:a16="http://schemas.microsoft.com/office/drawing/2014/main" id="{258340BC-B707-4530-8D6E-A0FB79EF03B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730;p48">
              <a:extLst>
                <a:ext uri="{FF2B5EF4-FFF2-40B4-BE49-F238E27FC236}">
                  <a16:creationId xmlns:a16="http://schemas.microsoft.com/office/drawing/2014/main" id="{6442335F-54EC-42F2-986A-0D04933A300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731;p48">
              <a:extLst>
                <a:ext uri="{FF2B5EF4-FFF2-40B4-BE49-F238E27FC236}">
                  <a16:creationId xmlns:a16="http://schemas.microsoft.com/office/drawing/2014/main" id="{50CB4CB3-B3E5-4A0C-AE5D-623E68D6723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732;p48">
              <a:extLst>
                <a:ext uri="{FF2B5EF4-FFF2-40B4-BE49-F238E27FC236}">
                  <a16:creationId xmlns:a16="http://schemas.microsoft.com/office/drawing/2014/main" id="{6ADF7BFF-855D-4196-AB2B-0918A63FFC6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733;p48">
              <a:extLst>
                <a:ext uri="{FF2B5EF4-FFF2-40B4-BE49-F238E27FC236}">
                  <a16:creationId xmlns:a16="http://schemas.microsoft.com/office/drawing/2014/main" id="{5A183E5D-1B20-44F7-987E-B267C82501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734;p48">
              <a:extLst>
                <a:ext uri="{FF2B5EF4-FFF2-40B4-BE49-F238E27FC236}">
                  <a16:creationId xmlns:a16="http://schemas.microsoft.com/office/drawing/2014/main" id="{A46D89D8-630F-4856-BC56-F3D7AD10423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735;p48">
              <a:extLst>
                <a:ext uri="{FF2B5EF4-FFF2-40B4-BE49-F238E27FC236}">
                  <a16:creationId xmlns:a16="http://schemas.microsoft.com/office/drawing/2014/main" id="{549CEC62-99BD-412A-8237-3F35C5093F11}"/>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736;p48">
              <a:extLst>
                <a:ext uri="{FF2B5EF4-FFF2-40B4-BE49-F238E27FC236}">
                  <a16:creationId xmlns:a16="http://schemas.microsoft.com/office/drawing/2014/main" id="{F2512C93-6150-47A5-9893-AC858AC6905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2594;p43">
            <a:extLst>
              <a:ext uri="{FF2B5EF4-FFF2-40B4-BE49-F238E27FC236}">
                <a16:creationId xmlns:a16="http://schemas.microsoft.com/office/drawing/2014/main" id="{2FA8AEF2-C6C8-44BE-A978-96E531E537A4}"/>
              </a:ext>
            </a:extLst>
          </p:cNvPr>
          <p:cNvSpPr txBox="1">
            <a:spLocks/>
          </p:cNvSpPr>
          <p:nvPr/>
        </p:nvSpPr>
        <p:spPr>
          <a:xfrm>
            <a:off x="411239" y="2406287"/>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Run campaigns that raise awareness about crime prevention, safety measures, and citizens' responsibilities in maintaining a secure environment.</a:t>
            </a:r>
          </a:p>
          <a:p>
            <a:pPr marL="0" indent="0" algn="just">
              <a:buNone/>
            </a:pPr>
            <a:endParaRPr lang="en-US" sz="1200" b="0" i="0" dirty="0">
              <a:solidFill>
                <a:srgbClr val="232323"/>
              </a:solidFill>
              <a:effectLst/>
              <a:latin typeface="Verdana" panose="020B0604030504040204" pitchFamily="34" charset="0"/>
            </a:endParaRPr>
          </a:p>
        </p:txBody>
      </p:sp>
      <p:sp>
        <p:nvSpPr>
          <p:cNvPr id="253" name="Google Shape;4650;p48">
            <a:extLst>
              <a:ext uri="{FF2B5EF4-FFF2-40B4-BE49-F238E27FC236}">
                <a16:creationId xmlns:a16="http://schemas.microsoft.com/office/drawing/2014/main" id="{D48FC71F-6903-4F7E-A956-BFAA904E0FE6}"/>
              </a:ext>
            </a:extLst>
          </p:cNvPr>
          <p:cNvSpPr txBox="1">
            <a:spLocks/>
          </p:cNvSpPr>
          <p:nvPr/>
        </p:nvSpPr>
        <p:spPr>
          <a:xfrm>
            <a:off x="176624" y="2000089"/>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Public Awareness Campaigns </a:t>
            </a:r>
          </a:p>
          <a:p>
            <a:endParaRPr lang="en-US" sz="2800" dirty="0"/>
          </a:p>
        </p:txBody>
      </p:sp>
      <p:sp>
        <p:nvSpPr>
          <p:cNvPr id="340" name="Google Shape;4653;p48">
            <a:extLst>
              <a:ext uri="{FF2B5EF4-FFF2-40B4-BE49-F238E27FC236}">
                <a16:creationId xmlns:a16="http://schemas.microsoft.com/office/drawing/2014/main" id="{F6AE2714-8696-4E3E-BACA-51531FA34A62}"/>
              </a:ext>
            </a:extLst>
          </p:cNvPr>
          <p:cNvSpPr/>
          <p:nvPr/>
        </p:nvSpPr>
        <p:spPr>
          <a:xfrm rot="19687120">
            <a:off x="8176251" y="4711758"/>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594;p43">
            <a:extLst>
              <a:ext uri="{FF2B5EF4-FFF2-40B4-BE49-F238E27FC236}">
                <a16:creationId xmlns:a16="http://schemas.microsoft.com/office/drawing/2014/main" id="{9C538334-73A3-431A-B908-D10FC4E87F33}"/>
              </a:ext>
            </a:extLst>
          </p:cNvPr>
          <p:cNvSpPr txBox="1">
            <a:spLocks/>
          </p:cNvSpPr>
          <p:nvPr/>
        </p:nvSpPr>
        <p:spPr>
          <a:xfrm>
            <a:off x="353895" y="3840740"/>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endParaRPr lang="en-US" sz="1200" b="0" i="0" dirty="0">
              <a:solidFill>
                <a:srgbClr val="232323"/>
              </a:solidFill>
              <a:effectLst/>
              <a:latin typeface="Verdana" panose="020B0604030504040204" pitchFamily="34" charset="0"/>
            </a:endParaRPr>
          </a:p>
        </p:txBody>
      </p:sp>
      <p:sp>
        <p:nvSpPr>
          <p:cNvPr id="342" name="Google Shape;4650;p48">
            <a:extLst>
              <a:ext uri="{FF2B5EF4-FFF2-40B4-BE49-F238E27FC236}">
                <a16:creationId xmlns:a16="http://schemas.microsoft.com/office/drawing/2014/main" id="{3B31CEE3-DC5E-48C0-8069-F288ECB5AD9B}"/>
              </a:ext>
            </a:extLst>
          </p:cNvPr>
          <p:cNvSpPr txBox="1">
            <a:spLocks/>
          </p:cNvSpPr>
          <p:nvPr/>
        </p:nvSpPr>
        <p:spPr>
          <a:xfrm>
            <a:off x="223449" y="3453232"/>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r>
              <a:rPr lang="en-US" sz="2800" dirty="0"/>
              <a:t>Technology for Safety </a:t>
            </a:r>
          </a:p>
          <a:p>
            <a:endParaRPr lang="en-US" sz="2800" dirty="0"/>
          </a:p>
        </p:txBody>
      </p:sp>
      <p:grpSp>
        <p:nvGrpSpPr>
          <p:cNvPr id="345" name="Google Shape;4654;p48">
            <a:extLst>
              <a:ext uri="{FF2B5EF4-FFF2-40B4-BE49-F238E27FC236}">
                <a16:creationId xmlns:a16="http://schemas.microsoft.com/office/drawing/2014/main" id="{FAF50A36-DA61-4323-926F-42896DC0EA1B}"/>
              </a:ext>
            </a:extLst>
          </p:cNvPr>
          <p:cNvGrpSpPr/>
          <p:nvPr/>
        </p:nvGrpSpPr>
        <p:grpSpPr>
          <a:xfrm>
            <a:off x="275270" y="3690134"/>
            <a:ext cx="4134536" cy="98924"/>
            <a:chOff x="609671" y="3834469"/>
            <a:chExt cx="3433285" cy="145403"/>
          </a:xfrm>
        </p:grpSpPr>
        <p:sp>
          <p:nvSpPr>
            <p:cNvPr id="346" name="Google Shape;4655;p48">
              <a:extLst>
                <a:ext uri="{FF2B5EF4-FFF2-40B4-BE49-F238E27FC236}">
                  <a16:creationId xmlns:a16="http://schemas.microsoft.com/office/drawing/2014/main" id="{F53EBE26-3E9A-4EED-830E-118144B400D3}"/>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56;p48">
              <a:extLst>
                <a:ext uri="{FF2B5EF4-FFF2-40B4-BE49-F238E27FC236}">
                  <a16:creationId xmlns:a16="http://schemas.microsoft.com/office/drawing/2014/main" id="{6EDF622A-B9DA-4079-A479-FC77E678CD62}"/>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57;p48">
              <a:extLst>
                <a:ext uri="{FF2B5EF4-FFF2-40B4-BE49-F238E27FC236}">
                  <a16:creationId xmlns:a16="http://schemas.microsoft.com/office/drawing/2014/main" id="{26056995-AD20-4D6F-97FD-8CDF6350E612}"/>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58;p48">
              <a:extLst>
                <a:ext uri="{FF2B5EF4-FFF2-40B4-BE49-F238E27FC236}">
                  <a16:creationId xmlns:a16="http://schemas.microsoft.com/office/drawing/2014/main" id="{2A5BCBBE-C9A7-491E-A760-ACBE7BF04742}"/>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59;p48">
              <a:extLst>
                <a:ext uri="{FF2B5EF4-FFF2-40B4-BE49-F238E27FC236}">
                  <a16:creationId xmlns:a16="http://schemas.microsoft.com/office/drawing/2014/main" id="{846FD87E-69A1-4510-B04F-0288024BECB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60;p48">
              <a:extLst>
                <a:ext uri="{FF2B5EF4-FFF2-40B4-BE49-F238E27FC236}">
                  <a16:creationId xmlns:a16="http://schemas.microsoft.com/office/drawing/2014/main" id="{102EE5D1-4528-40E1-977D-87087D01EEB6}"/>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61;p48">
              <a:extLst>
                <a:ext uri="{FF2B5EF4-FFF2-40B4-BE49-F238E27FC236}">
                  <a16:creationId xmlns:a16="http://schemas.microsoft.com/office/drawing/2014/main" id="{64406B9B-3D38-4365-859D-4650B56F0F27}"/>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62;p48">
              <a:extLst>
                <a:ext uri="{FF2B5EF4-FFF2-40B4-BE49-F238E27FC236}">
                  <a16:creationId xmlns:a16="http://schemas.microsoft.com/office/drawing/2014/main" id="{8BAEE80B-DD4F-4AED-A492-0829784A4952}"/>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63;p48">
              <a:extLst>
                <a:ext uri="{FF2B5EF4-FFF2-40B4-BE49-F238E27FC236}">
                  <a16:creationId xmlns:a16="http://schemas.microsoft.com/office/drawing/2014/main" id="{53E49646-FEC3-4C00-ABBF-605C0B96916B}"/>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64;p48">
              <a:extLst>
                <a:ext uri="{FF2B5EF4-FFF2-40B4-BE49-F238E27FC236}">
                  <a16:creationId xmlns:a16="http://schemas.microsoft.com/office/drawing/2014/main" id="{4A97931C-377B-48CC-A571-8B7E8F804BA3}"/>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65;p48">
              <a:extLst>
                <a:ext uri="{FF2B5EF4-FFF2-40B4-BE49-F238E27FC236}">
                  <a16:creationId xmlns:a16="http://schemas.microsoft.com/office/drawing/2014/main" id="{793115E8-0912-43B6-AED9-879C50F59168}"/>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66;p48">
              <a:extLst>
                <a:ext uri="{FF2B5EF4-FFF2-40B4-BE49-F238E27FC236}">
                  <a16:creationId xmlns:a16="http://schemas.microsoft.com/office/drawing/2014/main" id="{20018B31-69B1-4E66-AA05-F2E5CA30A716}"/>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67;p48">
              <a:extLst>
                <a:ext uri="{FF2B5EF4-FFF2-40B4-BE49-F238E27FC236}">
                  <a16:creationId xmlns:a16="http://schemas.microsoft.com/office/drawing/2014/main" id="{F1DD66C7-B680-4B80-BD33-D00EA4E2C87B}"/>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68;p48">
              <a:extLst>
                <a:ext uri="{FF2B5EF4-FFF2-40B4-BE49-F238E27FC236}">
                  <a16:creationId xmlns:a16="http://schemas.microsoft.com/office/drawing/2014/main" id="{FCA6E0D1-0FE5-45E5-A1C0-3D48B38825A5}"/>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69;p48">
              <a:extLst>
                <a:ext uri="{FF2B5EF4-FFF2-40B4-BE49-F238E27FC236}">
                  <a16:creationId xmlns:a16="http://schemas.microsoft.com/office/drawing/2014/main" id="{023ACA6D-6AC2-4DA6-BB91-FEADE75F9850}"/>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70;p48">
              <a:extLst>
                <a:ext uri="{FF2B5EF4-FFF2-40B4-BE49-F238E27FC236}">
                  <a16:creationId xmlns:a16="http://schemas.microsoft.com/office/drawing/2014/main" id="{B574904E-9F67-41CB-8473-D166D8E0525E}"/>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71;p48">
              <a:extLst>
                <a:ext uri="{FF2B5EF4-FFF2-40B4-BE49-F238E27FC236}">
                  <a16:creationId xmlns:a16="http://schemas.microsoft.com/office/drawing/2014/main" id="{51A35FCB-FC4C-4293-964F-46E96D39E29A}"/>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2;p48">
              <a:extLst>
                <a:ext uri="{FF2B5EF4-FFF2-40B4-BE49-F238E27FC236}">
                  <a16:creationId xmlns:a16="http://schemas.microsoft.com/office/drawing/2014/main" id="{4A1C962D-24A2-4DBB-9AC5-832AAFEFAE9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73;p48">
              <a:extLst>
                <a:ext uri="{FF2B5EF4-FFF2-40B4-BE49-F238E27FC236}">
                  <a16:creationId xmlns:a16="http://schemas.microsoft.com/office/drawing/2014/main" id="{82BE0990-0815-4B72-9DE7-F69B50345642}"/>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74;p48">
              <a:extLst>
                <a:ext uri="{FF2B5EF4-FFF2-40B4-BE49-F238E27FC236}">
                  <a16:creationId xmlns:a16="http://schemas.microsoft.com/office/drawing/2014/main" id="{4BE760DE-45DE-4FB7-801A-7941787B519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75;p48">
              <a:extLst>
                <a:ext uri="{FF2B5EF4-FFF2-40B4-BE49-F238E27FC236}">
                  <a16:creationId xmlns:a16="http://schemas.microsoft.com/office/drawing/2014/main" id="{C7FC995C-F5FA-4F8B-A09D-39FB85397694}"/>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76;p48">
              <a:extLst>
                <a:ext uri="{FF2B5EF4-FFF2-40B4-BE49-F238E27FC236}">
                  <a16:creationId xmlns:a16="http://schemas.microsoft.com/office/drawing/2014/main" id="{98EE39E2-9AAF-46DA-BC45-3E1FF6F030C5}"/>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77;p48">
              <a:extLst>
                <a:ext uri="{FF2B5EF4-FFF2-40B4-BE49-F238E27FC236}">
                  <a16:creationId xmlns:a16="http://schemas.microsoft.com/office/drawing/2014/main" id="{D4D08097-CDF3-4EFD-B17D-745BECAAC59F}"/>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78;p48">
              <a:extLst>
                <a:ext uri="{FF2B5EF4-FFF2-40B4-BE49-F238E27FC236}">
                  <a16:creationId xmlns:a16="http://schemas.microsoft.com/office/drawing/2014/main" id="{9651188E-0227-4DD9-9BBF-8E4E44E4C729}"/>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79;p48">
              <a:extLst>
                <a:ext uri="{FF2B5EF4-FFF2-40B4-BE49-F238E27FC236}">
                  <a16:creationId xmlns:a16="http://schemas.microsoft.com/office/drawing/2014/main" id="{E2520A98-214B-472C-8871-7A6C4F76405D}"/>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80;p48">
              <a:extLst>
                <a:ext uri="{FF2B5EF4-FFF2-40B4-BE49-F238E27FC236}">
                  <a16:creationId xmlns:a16="http://schemas.microsoft.com/office/drawing/2014/main" id="{21DC6954-452E-429E-892F-1CF075C86153}"/>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81;p48">
              <a:extLst>
                <a:ext uri="{FF2B5EF4-FFF2-40B4-BE49-F238E27FC236}">
                  <a16:creationId xmlns:a16="http://schemas.microsoft.com/office/drawing/2014/main" id="{A7E39577-5B76-4F37-AFE0-3D5518CF8713}"/>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82;p48">
              <a:extLst>
                <a:ext uri="{FF2B5EF4-FFF2-40B4-BE49-F238E27FC236}">
                  <a16:creationId xmlns:a16="http://schemas.microsoft.com/office/drawing/2014/main" id="{0ED735B3-CF76-4409-A96A-888B9FA6AB6F}"/>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83;p48">
              <a:extLst>
                <a:ext uri="{FF2B5EF4-FFF2-40B4-BE49-F238E27FC236}">
                  <a16:creationId xmlns:a16="http://schemas.microsoft.com/office/drawing/2014/main" id="{79673691-D225-4001-B324-B998C9D21B09}"/>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84;p48">
              <a:extLst>
                <a:ext uri="{FF2B5EF4-FFF2-40B4-BE49-F238E27FC236}">
                  <a16:creationId xmlns:a16="http://schemas.microsoft.com/office/drawing/2014/main" id="{1A1535F8-8CF5-4C0C-ADCC-1BD515EA5936}"/>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85;p48">
              <a:extLst>
                <a:ext uri="{FF2B5EF4-FFF2-40B4-BE49-F238E27FC236}">
                  <a16:creationId xmlns:a16="http://schemas.microsoft.com/office/drawing/2014/main" id="{6FD78298-FD74-4E18-A95B-594E40A3C17C}"/>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86;p48">
              <a:extLst>
                <a:ext uri="{FF2B5EF4-FFF2-40B4-BE49-F238E27FC236}">
                  <a16:creationId xmlns:a16="http://schemas.microsoft.com/office/drawing/2014/main" id="{71B65586-7133-4EFA-B20F-4AA223ABA26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87;p48">
              <a:extLst>
                <a:ext uri="{FF2B5EF4-FFF2-40B4-BE49-F238E27FC236}">
                  <a16:creationId xmlns:a16="http://schemas.microsoft.com/office/drawing/2014/main" id="{CC017686-86C7-485F-9942-0D686E2F1AF2}"/>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88;p48">
              <a:extLst>
                <a:ext uri="{FF2B5EF4-FFF2-40B4-BE49-F238E27FC236}">
                  <a16:creationId xmlns:a16="http://schemas.microsoft.com/office/drawing/2014/main" id="{FA33CF6F-654F-43A3-9EA2-BF6DB676C9E7}"/>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89;p48">
              <a:extLst>
                <a:ext uri="{FF2B5EF4-FFF2-40B4-BE49-F238E27FC236}">
                  <a16:creationId xmlns:a16="http://schemas.microsoft.com/office/drawing/2014/main" id="{680F77D0-0950-47DC-8620-40F80A634435}"/>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90;p48">
              <a:extLst>
                <a:ext uri="{FF2B5EF4-FFF2-40B4-BE49-F238E27FC236}">
                  <a16:creationId xmlns:a16="http://schemas.microsoft.com/office/drawing/2014/main" id="{253FCC64-8C83-4DAB-9F3A-ABC99FEF10C0}"/>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91;p48">
              <a:extLst>
                <a:ext uri="{FF2B5EF4-FFF2-40B4-BE49-F238E27FC236}">
                  <a16:creationId xmlns:a16="http://schemas.microsoft.com/office/drawing/2014/main" id="{838725CD-8AAE-498B-93C2-C124A5890244}"/>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92;p48">
              <a:extLst>
                <a:ext uri="{FF2B5EF4-FFF2-40B4-BE49-F238E27FC236}">
                  <a16:creationId xmlns:a16="http://schemas.microsoft.com/office/drawing/2014/main" id="{5885EA86-CEA2-4D54-B48A-FDDC31281BAF}"/>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93;p48">
              <a:extLst>
                <a:ext uri="{FF2B5EF4-FFF2-40B4-BE49-F238E27FC236}">
                  <a16:creationId xmlns:a16="http://schemas.microsoft.com/office/drawing/2014/main" id="{09B2DE0A-FC96-478D-A678-E17E9D72C8AA}"/>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94;p48">
              <a:extLst>
                <a:ext uri="{FF2B5EF4-FFF2-40B4-BE49-F238E27FC236}">
                  <a16:creationId xmlns:a16="http://schemas.microsoft.com/office/drawing/2014/main" id="{9789CB47-D862-4549-BCFD-E97EC4852F8C}"/>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95;p48">
              <a:extLst>
                <a:ext uri="{FF2B5EF4-FFF2-40B4-BE49-F238E27FC236}">
                  <a16:creationId xmlns:a16="http://schemas.microsoft.com/office/drawing/2014/main" id="{A91926CE-6ABA-4D45-B930-99B59362D76E}"/>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96;p48">
              <a:extLst>
                <a:ext uri="{FF2B5EF4-FFF2-40B4-BE49-F238E27FC236}">
                  <a16:creationId xmlns:a16="http://schemas.microsoft.com/office/drawing/2014/main" id="{1009EF57-593D-4F68-86FB-AF65CA227121}"/>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697;p48">
              <a:extLst>
                <a:ext uri="{FF2B5EF4-FFF2-40B4-BE49-F238E27FC236}">
                  <a16:creationId xmlns:a16="http://schemas.microsoft.com/office/drawing/2014/main" id="{A3319008-8C49-400D-880D-2E0F376A4BB2}"/>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698;p48">
              <a:extLst>
                <a:ext uri="{FF2B5EF4-FFF2-40B4-BE49-F238E27FC236}">
                  <a16:creationId xmlns:a16="http://schemas.microsoft.com/office/drawing/2014/main" id="{703944AD-EE8F-457C-A366-DCC548E93360}"/>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699;p48">
              <a:extLst>
                <a:ext uri="{FF2B5EF4-FFF2-40B4-BE49-F238E27FC236}">
                  <a16:creationId xmlns:a16="http://schemas.microsoft.com/office/drawing/2014/main" id="{25784118-AE3D-474E-8E32-332DBD419547}"/>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700;p48">
              <a:extLst>
                <a:ext uri="{FF2B5EF4-FFF2-40B4-BE49-F238E27FC236}">
                  <a16:creationId xmlns:a16="http://schemas.microsoft.com/office/drawing/2014/main" id="{EC5F1519-8203-4260-BCB4-F3FD9E028E8F}"/>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01;p48">
              <a:extLst>
                <a:ext uri="{FF2B5EF4-FFF2-40B4-BE49-F238E27FC236}">
                  <a16:creationId xmlns:a16="http://schemas.microsoft.com/office/drawing/2014/main" id="{B7584882-2365-41FF-9244-6315069BD9AA}"/>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02;p48">
              <a:extLst>
                <a:ext uri="{FF2B5EF4-FFF2-40B4-BE49-F238E27FC236}">
                  <a16:creationId xmlns:a16="http://schemas.microsoft.com/office/drawing/2014/main" id="{302B7C31-08FC-419E-895B-3579B9F5CE0E}"/>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03;p48">
              <a:extLst>
                <a:ext uri="{FF2B5EF4-FFF2-40B4-BE49-F238E27FC236}">
                  <a16:creationId xmlns:a16="http://schemas.microsoft.com/office/drawing/2014/main" id="{5CB29046-D0C0-4992-85B3-50DB716CA2E7}"/>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04;p48">
              <a:extLst>
                <a:ext uri="{FF2B5EF4-FFF2-40B4-BE49-F238E27FC236}">
                  <a16:creationId xmlns:a16="http://schemas.microsoft.com/office/drawing/2014/main" id="{83498CBE-D96C-4842-98DF-5E32CE784ED1}"/>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05;p48">
              <a:extLst>
                <a:ext uri="{FF2B5EF4-FFF2-40B4-BE49-F238E27FC236}">
                  <a16:creationId xmlns:a16="http://schemas.microsoft.com/office/drawing/2014/main" id="{1F184C08-1A1A-440A-BC80-E684B037A5E7}"/>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06;p48">
              <a:extLst>
                <a:ext uri="{FF2B5EF4-FFF2-40B4-BE49-F238E27FC236}">
                  <a16:creationId xmlns:a16="http://schemas.microsoft.com/office/drawing/2014/main" id="{B9470108-A37B-40E9-8162-ABFE36D3CC4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07;p48">
              <a:extLst>
                <a:ext uri="{FF2B5EF4-FFF2-40B4-BE49-F238E27FC236}">
                  <a16:creationId xmlns:a16="http://schemas.microsoft.com/office/drawing/2014/main" id="{D117E2A4-0033-4497-ACDB-C9634B409536}"/>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708;p48">
              <a:extLst>
                <a:ext uri="{FF2B5EF4-FFF2-40B4-BE49-F238E27FC236}">
                  <a16:creationId xmlns:a16="http://schemas.microsoft.com/office/drawing/2014/main" id="{A57D7A6E-6AA9-4D26-B38B-7F9E4F3D4B6D}"/>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709;p48">
              <a:extLst>
                <a:ext uri="{FF2B5EF4-FFF2-40B4-BE49-F238E27FC236}">
                  <a16:creationId xmlns:a16="http://schemas.microsoft.com/office/drawing/2014/main" id="{761CD3DC-D6DA-474A-A682-E57F96BFE9F5}"/>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710;p48">
              <a:extLst>
                <a:ext uri="{FF2B5EF4-FFF2-40B4-BE49-F238E27FC236}">
                  <a16:creationId xmlns:a16="http://schemas.microsoft.com/office/drawing/2014/main" id="{BE892649-19EF-46CA-A421-AE4D69AEA74D}"/>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711;p48">
              <a:extLst>
                <a:ext uri="{FF2B5EF4-FFF2-40B4-BE49-F238E27FC236}">
                  <a16:creationId xmlns:a16="http://schemas.microsoft.com/office/drawing/2014/main" id="{C3E19457-DF97-4F6C-BCF9-3F35EA56823D}"/>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712;p48">
              <a:extLst>
                <a:ext uri="{FF2B5EF4-FFF2-40B4-BE49-F238E27FC236}">
                  <a16:creationId xmlns:a16="http://schemas.microsoft.com/office/drawing/2014/main" id="{0E9C8C7B-5557-4D4C-A6AE-32FD9ABAF49A}"/>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713;p48">
              <a:extLst>
                <a:ext uri="{FF2B5EF4-FFF2-40B4-BE49-F238E27FC236}">
                  <a16:creationId xmlns:a16="http://schemas.microsoft.com/office/drawing/2014/main" id="{72CB91A4-2D75-4CEB-829B-BB3BFECEE0A2}"/>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714;p48">
              <a:extLst>
                <a:ext uri="{FF2B5EF4-FFF2-40B4-BE49-F238E27FC236}">
                  <a16:creationId xmlns:a16="http://schemas.microsoft.com/office/drawing/2014/main" id="{94EBC311-240D-4BFD-B14F-0404E8A6985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715;p48">
              <a:extLst>
                <a:ext uri="{FF2B5EF4-FFF2-40B4-BE49-F238E27FC236}">
                  <a16:creationId xmlns:a16="http://schemas.microsoft.com/office/drawing/2014/main" id="{D9DBBEE0-C628-46BB-9989-D31C646FAEAA}"/>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716;p48">
              <a:extLst>
                <a:ext uri="{FF2B5EF4-FFF2-40B4-BE49-F238E27FC236}">
                  <a16:creationId xmlns:a16="http://schemas.microsoft.com/office/drawing/2014/main" id="{A2BCFF77-2D2F-47EB-B766-53B9DFD1F409}"/>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717;p48">
              <a:extLst>
                <a:ext uri="{FF2B5EF4-FFF2-40B4-BE49-F238E27FC236}">
                  <a16:creationId xmlns:a16="http://schemas.microsoft.com/office/drawing/2014/main" id="{672A228B-0123-4B30-8C2F-BB83417F00E3}"/>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718;p48">
              <a:extLst>
                <a:ext uri="{FF2B5EF4-FFF2-40B4-BE49-F238E27FC236}">
                  <a16:creationId xmlns:a16="http://schemas.microsoft.com/office/drawing/2014/main" id="{CE5079B7-148A-46BF-B728-AE97502FF20D}"/>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719;p48">
              <a:extLst>
                <a:ext uri="{FF2B5EF4-FFF2-40B4-BE49-F238E27FC236}">
                  <a16:creationId xmlns:a16="http://schemas.microsoft.com/office/drawing/2014/main" id="{A3EB7C41-EAC1-43BE-8971-A584246A0109}"/>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720;p48">
              <a:extLst>
                <a:ext uri="{FF2B5EF4-FFF2-40B4-BE49-F238E27FC236}">
                  <a16:creationId xmlns:a16="http://schemas.microsoft.com/office/drawing/2014/main" id="{9689C4DD-A852-4DDD-AE6E-6E8C6C02761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721;p48">
              <a:extLst>
                <a:ext uri="{FF2B5EF4-FFF2-40B4-BE49-F238E27FC236}">
                  <a16:creationId xmlns:a16="http://schemas.microsoft.com/office/drawing/2014/main" id="{A0C168CB-AB86-41EF-8C47-EB7E187C58B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722;p48">
              <a:extLst>
                <a:ext uri="{FF2B5EF4-FFF2-40B4-BE49-F238E27FC236}">
                  <a16:creationId xmlns:a16="http://schemas.microsoft.com/office/drawing/2014/main" id="{78B2C1F1-8FC9-4785-BE22-FA769077B982}"/>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723;p48">
              <a:extLst>
                <a:ext uri="{FF2B5EF4-FFF2-40B4-BE49-F238E27FC236}">
                  <a16:creationId xmlns:a16="http://schemas.microsoft.com/office/drawing/2014/main" id="{B54216AF-1F6A-44A2-AF4F-D50CC37DC0C4}"/>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724;p48">
              <a:extLst>
                <a:ext uri="{FF2B5EF4-FFF2-40B4-BE49-F238E27FC236}">
                  <a16:creationId xmlns:a16="http://schemas.microsoft.com/office/drawing/2014/main" id="{A0817055-7691-4C61-9F53-FDDA4FD749F0}"/>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725;p48">
              <a:extLst>
                <a:ext uri="{FF2B5EF4-FFF2-40B4-BE49-F238E27FC236}">
                  <a16:creationId xmlns:a16="http://schemas.microsoft.com/office/drawing/2014/main" id="{37C15054-FAC3-4AF7-B8B7-1083D055137A}"/>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726;p48">
              <a:extLst>
                <a:ext uri="{FF2B5EF4-FFF2-40B4-BE49-F238E27FC236}">
                  <a16:creationId xmlns:a16="http://schemas.microsoft.com/office/drawing/2014/main" id="{6F4B6376-F30E-4E58-9CE6-173DACA8CE33}"/>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727;p48">
              <a:extLst>
                <a:ext uri="{FF2B5EF4-FFF2-40B4-BE49-F238E27FC236}">
                  <a16:creationId xmlns:a16="http://schemas.microsoft.com/office/drawing/2014/main" id="{50BA097C-7ACC-4669-AFF2-9B92738EC96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28;p48">
              <a:extLst>
                <a:ext uri="{FF2B5EF4-FFF2-40B4-BE49-F238E27FC236}">
                  <a16:creationId xmlns:a16="http://schemas.microsoft.com/office/drawing/2014/main" id="{DCCABD47-6CA2-405E-BEC6-AB333E7CE806}"/>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29;p48">
              <a:extLst>
                <a:ext uri="{FF2B5EF4-FFF2-40B4-BE49-F238E27FC236}">
                  <a16:creationId xmlns:a16="http://schemas.microsoft.com/office/drawing/2014/main" id="{E80B0EB5-30DA-48AC-92BA-EA68FFD6E151}"/>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30;p48">
              <a:extLst>
                <a:ext uri="{FF2B5EF4-FFF2-40B4-BE49-F238E27FC236}">
                  <a16:creationId xmlns:a16="http://schemas.microsoft.com/office/drawing/2014/main" id="{A9C64B25-4E00-40F0-AC84-7754D8A02EDE}"/>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31;p48">
              <a:extLst>
                <a:ext uri="{FF2B5EF4-FFF2-40B4-BE49-F238E27FC236}">
                  <a16:creationId xmlns:a16="http://schemas.microsoft.com/office/drawing/2014/main" id="{85EFFBDE-B866-43DE-AC5E-B9380F19B7F1}"/>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32;p48">
              <a:extLst>
                <a:ext uri="{FF2B5EF4-FFF2-40B4-BE49-F238E27FC236}">
                  <a16:creationId xmlns:a16="http://schemas.microsoft.com/office/drawing/2014/main" id="{3EF21E28-A4E7-423B-AD0D-B74DCCBCF7AC}"/>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33;p48">
              <a:extLst>
                <a:ext uri="{FF2B5EF4-FFF2-40B4-BE49-F238E27FC236}">
                  <a16:creationId xmlns:a16="http://schemas.microsoft.com/office/drawing/2014/main" id="{9D3C6576-5BD0-4A04-9950-013AA98A7F83}"/>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734;p48">
              <a:extLst>
                <a:ext uri="{FF2B5EF4-FFF2-40B4-BE49-F238E27FC236}">
                  <a16:creationId xmlns:a16="http://schemas.microsoft.com/office/drawing/2014/main" id="{D2752E5C-F4F2-4567-BA60-829B48342CFE}"/>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735;p48">
              <a:extLst>
                <a:ext uri="{FF2B5EF4-FFF2-40B4-BE49-F238E27FC236}">
                  <a16:creationId xmlns:a16="http://schemas.microsoft.com/office/drawing/2014/main" id="{777FC6FF-1589-477E-BED9-F72840F44860}"/>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736;p48">
              <a:extLst>
                <a:ext uri="{FF2B5EF4-FFF2-40B4-BE49-F238E27FC236}">
                  <a16:creationId xmlns:a16="http://schemas.microsoft.com/office/drawing/2014/main" id="{EA36444F-EB44-4E7F-AE86-5C16645C116B}"/>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2594;p43">
            <a:extLst>
              <a:ext uri="{FF2B5EF4-FFF2-40B4-BE49-F238E27FC236}">
                <a16:creationId xmlns:a16="http://schemas.microsoft.com/office/drawing/2014/main" id="{3FEF46FD-F5A7-4FF7-B7C0-98CF20901A68}"/>
              </a:ext>
            </a:extLst>
          </p:cNvPr>
          <p:cNvSpPr txBox="1">
            <a:spLocks/>
          </p:cNvSpPr>
          <p:nvPr/>
        </p:nvSpPr>
        <p:spPr>
          <a:xfrm>
            <a:off x="411239" y="3927014"/>
            <a:ext cx="5269332" cy="3692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200" b="0" i="0" dirty="0">
                <a:solidFill>
                  <a:srgbClr val="232323"/>
                </a:solidFill>
                <a:effectLst/>
                <a:latin typeface="Verdana" panose="020B0604030504040204" pitchFamily="34" charset="0"/>
              </a:rPr>
              <a:t>Utilize technology, such as surveillance cameras, crime reporting apps, and emergency helplines, to empower citizens to report crimes and emergencies promptly.</a:t>
            </a:r>
          </a:p>
          <a:p>
            <a:pPr marL="0" indent="0" algn="just">
              <a:buNone/>
            </a:pPr>
            <a:endParaRPr lang="en-US" sz="1200" b="0" i="0" dirty="0">
              <a:solidFill>
                <a:srgbClr val="232323"/>
              </a:solidFill>
              <a:effectLst/>
              <a:latin typeface="Verdana" panose="020B0604030504040204" pitchFamily="34" charset="0"/>
            </a:endParaRPr>
          </a:p>
        </p:txBody>
      </p:sp>
      <p:pic>
        <p:nvPicPr>
          <p:cNvPr id="433" name="Google Shape;4651;p48">
            <a:extLst>
              <a:ext uri="{FF2B5EF4-FFF2-40B4-BE49-F238E27FC236}">
                <a16:creationId xmlns:a16="http://schemas.microsoft.com/office/drawing/2014/main" id="{383C8F13-59A7-4FDE-B735-D5DC224E7EA2}"/>
              </a:ext>
            </a:extLst>
          </p:cNvPr>
          <p:cNvPicPr preferRelativeResize="0"/>
          <p:nvPr/>
        </p:nvPicPr>
        <p:blipFill>
          <a:blip r:embed="rId3"/>
          <a:srcRect l="12600" r="12600"/>
          <a:stretch/>
        </p:blipFill>
        <p:spPr>
          <a:xfrm rot="21332882">
            <a:off x="5907731" y="830651"/>
            <a:ext cx="2801532" cy="2210604"/>
          </a:xfrm>
          <a:prstGeom prst="rect">
            <a:avLst/>
          </a:prstGeom>
          <a:noFill/>
          <a:ln w="76200" cap="flat" cmpd="sng">
            <a:solidFill>
              <a:schemeClr val="accent4"/>
            </a:solidFill>
            <a:prstDash val="solid"/>
            <a:round/>
            <a:headEnd type="none" w="sm" len="sm"/>
            <a:tailEnd type="none" w="sm" len="sm"/>
          </a:ln>
        </p:spPr>
      </p:pic>
      <p:grpSp>
        <p:nvGrpSpPr>
          <p:cNvPr id="4737" name="Google Shape;4737;p48"/>
          <p:cNvGrpSpPr/>
          <p:nvPr/>
        </p:nvGrpSpPr>
        <p:grpSpPr>
          <a:xfrm rot="-968038">
            <a:off x="5188293" y="1670689"/>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2" name="Google Shape;4652;p48"/>
          <p:cNvSpPr/>
          <p:nvPr/>
        </p:nvSpPr>
        <p:spPr>
          <a:xfrm rot="20412412">
            <a:off x="5595681" y="770210"/>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768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3"/>
        <p:cNvGrpSpPr/>
        <p:nvPr/>
      </p:nvGrpSpPr>
      <p:grpSpPr>
        <a:xfrm>
          <a:off x="0" y="0"/>
          <a:ext cx="0" cy="0"/>
          <a:chOff x="0" y="0"/>
          <a:chExt cx="0" cy="0"/>
        </a:xfrm>
      </p:grpSpPr>
      <p:sp>
        <p:nvSpPr>
          <p:cNvPr id="194" name="Google Shape;4650;p48">
            <a:extLst>
              <a:ext uri="{FF2B5EF4-FFF2-40B4-BE49-F238E27FC236}">
                <a16:creationId xmlns:a16="http://schemas.microsoft.com/office/drawing/2014/main" id="{99BAAD63-5AEE-4489-B3A0-6C6A94072AA0}"/>
              </a:ext>
            </a:extLst>
          </p:cNvPr>
          <p:cNvSpPr txBox="1">
            <a:spLocks noGrp="1"/>
          </p:cNvSpPr>
          <p:nvPr>
            <p:ph type="title"/>
          </p:nvPr>
        </p:nvSpPr>
        <p:spPr>
          <a:xfrm>
            <a:off x="1022087" y="78643"/>
            <a:ext cx="6281465" cy="8351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Community Policing and Engagement</a:t>
            </a:r>
          </a:p>
        </p:txBody>
      </p:sp>
      <p:grpSp>
        <p:nvGrpSpPr>
          <p:cNvPr id="195" name="Google Shape;4654;p48">
            <a:extLst>
              <a:ext uri="{FF2B5EF4-FFF2-40B4-BE49-F238E27FC236}">
                <a16:creationId xmlns:a16="http://schemas.microsoft.com/office/drawing/2014/main" id="{992F924C-79B9-483C-BD71-1D6055466305}"/>
              </a:ext>
            </a:extLst>
          </p:cNvPr>
          <p:cNvGrpSpPr/>
          <p:nvPr/>
        </p:nvGrpSpPr>
        <p:grpSpPr>
          <a:xfrm>
            <a:off x="1364932" y="838195"/>
            <a:ext cx="5595774" cy="78029"/>
            <a:chOff x="609671" y="3834469"/>
            <a:chExt cx="3433285" cy="145403"/>
          </a:xfrm>
        </p:grpSpPr>
        <p:sp>
          <p:nvSpPr>
            <p:cNvPr id="196" name="Google Shape;4655;p48">
              <a:extLst>
                <a:ext uri="{FF2B5EF4-FFF2-40B4-BE49-F238E27FC236}">
                  <a16:creationId xmlns:a16="http://schemas.microsoft.com/office/drawing/2014/main" id="{FE12ECFD-14CC-4DD9-B6FA-E9748308A0D5}"/>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4656;p48">
              <a:extLst>
                <a:ext uri="{FF2B5EF4-FFF2-40B4-BE49-F238E27FC236}">
                  <a16:creationId xmlns:a16="http://schemas.microsoft.com/office/drawing/2014/main" id="{7352BA86-322C-4645-BE78-93CB1C45E25A}"/>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4657;p48">
              <a:extLst>
                <a:ext uri="{FF2B5EF4-FFF2-40B4-BE49-F238E27FC236}">
                  <a16:creationId xmlns:a16="http://schemas.microsoft.com/office/drawing/2014/main" id="{46DEE68E-D920-42E2-B545-A1C2B6858D18}"/>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4658;p48">
              <a:extLst>
                <a:ext uri="{FF2B5EF4-FFF2-40B4-BE49-F238E27FC236}">
                  <a16:creationId xmlns:a16="http://schemas.microsoft.com/office/drawing/2014/main" id="{8B2CF8BF-64DC-4133-A098-3AA730DE9605}"/>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4659;p48">
              <a:extLst>
                <a:ext uri="{FF2B5EF4-FFF2-40B4-BE49-F238E27FC236}">
                  <a16:creationId xmlns:a16="http://schemas.microsoft.com/office/drawing/2014/main" id="{E20670C5-24C1-4531-9C2C-01905DC30366}"/>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1" name="Google Shape;4660;p48">
              <a:extLst>
                <a:ext uri="{FF2B5EF4-FFF2-40B4-BE49-F238E27FC236}">
                  <a16:creationId xmlns:a16="http://schemas.microsoft.com/office/drawing/2014/main" id="{3237FB7F-3482-4087-8AEB-051421635A85}"/>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4661;p48">
              <a:extLst>
                <a:ext uri="{FF2B5EF4-FFF2-40B4-BE49-F238E27FC236}">
                  <a16:creationId xmlns:a16="http://schemas.microsoft.com/office/drawing/2014/main" id="{1DBF07B8-3316-48D3-984B-5A566B8ED88E}"/>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4662;p48">
              <a:extLst>
                <a:ext uri="{FF2B5EF4-FFF2-40B4-BE49-F238E27FC236}">
                  <a16:creationId xmlns:a16="http://schemas.microsoft.com/office/drawing/2014/main" id="{EB8D9DA1-105D-405A-A375-746BA016BA60}"/>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4663;p48">
              <a:extLst>
                <a:ext uri="{FF2B5EF4-FFF2-40B4-BE49-F238E27FC236}">
                  <a16:creationId xmlns:a16="http://schemas.microsoft.com/office/drawing/2014/main" id="{47B3C1FA-A9FA-4CBF-8558-B0F2249D3342}"/>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4664;p48">
              <a:extLst>
                <a:ext uri="{FF2B5EF4-FFF2-40B4-BE49-F238E27FC236}">
                  <a16:creationId xmlns:a16="http://schemas.microsoft.com/office/drawing/2014/main" id="{790C7572-14F3-4AD9-AB68-C08E07716752}"/>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4665;p48">
              <a:extLst>
                <a:ext uri="{FF2B5EF4-FFF2-40B4-BE49-F238E27FC236}">
                  <a16:creationId xmlns:a16="http://schemas.microsoft.com/office/drawing/2014/main" id="{949A32C9-47E2-4616-953D-DD2B4175949D}"/>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4666;p48">
              <a:extLst>
                <a:ext uri="{FF2B5EF4-FFF2-40B4-BE49-F238E27FC236}">
                  <a16:creationId xmlns:a16="http://schemas.microsoft.com/office/drawing/2014/main" id="{BD5D135C-A580-41B4-9763-33D0E477160C}"/>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4667;p48">
              <a:extLst>
                <a:ext uri="{FF2B5EF4-FFF2-40B4-BE49-F238E27FC236}">
                  <a16:creationId xmlns:a16="http://schemas.microsoft.com/office/drawing/2014/main" id="{B65BF554-8ADD-4175-85D1-8D8EFE564F5C}"/>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4668;p48">
              <a:extLst>
                <a:ext uri="{FF2B5EF4-FFF2-40B4-BE49-F238E27FC236}">
                  <a16:creationId xmlns:a16="http://schemas.microsoft.com/office/drawing/2014/main" id="{D398C05B-CE03-4A50-9377-8A9D86BF20A2}"/>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4669;p48">
              <a:extLst>
                <a:ext uri="{FF2B5EF4-FFF2-40B4-BE49-F238E27FC236}">
                  <a16:creationId xmlns:a16="http://schemas.microsoft.com/office/drawing/2014/main" id="{E3B65B69-3285-4598-8DD5-0A64D35A81D9}"/>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4670;p48">
              <a:extLst>
                <a:ext uri="{FF2B5EF4-FFF2-40B4-BE49-F238E27FC236}">
                  <a16:creationId xmlns:a16="http://schemas.microsoft.com/office/drawing/2014/main" id="{A5D4B6D9-9F40-4E42-B100-1A1C74A2A983}"/>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2" name="Google Shape;4671;p48">
              <a:extLst>
                <a:ext uri="{FF2B5EF4-FFF2-40B4-BE49-F238E27FC236}">
                  <a16:creationId xmlns:a16="http://schemas.microsoft.com/office/drawing/2014/main" id="{20172FFB-C816-4B10-A9A1-A64FED748728}"/>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 name="Google Shape;4672;p48">
              <a:extLst>
                <a:ext uri="{FF2B5EF4-FFF2-40B4-BE49-F238E27FC236}">
                  <a16:creationId xmlns:a16="http://schemas.microsoft.com/office/drawing/2014/main" id="{F167A733-506A-40C3-95A4-3D088F3660C0}"/>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 name="Google Shape;4673;p48">
              <a:extLst>
                <a:ext uri="{FF2B5EF4-FFF2-40B4-BE49-F238E27FC236}">
                  <a16:creationId xmlns:a16="http://schemas.microsoft.com/office/drawing/2014/main" id="{C9B615FB-C321-4DB4-AAB2-73632BFBC94F}"/>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Google Shape;4674;p48">
              <a:extLst>
                <a:ext uri="{FF2B5EF4-FFF2-40B4-BE49-F238E27FC236}">
                  <a16:creationId xmlns:a16="http://schemas.microsoft.com/office/drawing/2014/main" id="{29C53663-E5B7-44F7-AC72-087DAB25BDE8}"/>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4675;p48">
              <a:extLst>
                <a:ext uri="{FF2B5EF4-FFF2-40B4-BE49-F238E27FC236}">
                  <a16:creationId xmlns:a16="http://schemas.microsoft.com/office/drawing/2014/main" id="{DD72BC0B-4C8B-421A-A1CF-AD17F08EB646}"/>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4676;p48">
              <a:extLst>
                <a:ext uri="{FF2B5EF4-FFF2-40B4-BE49-F238E27FC236}">
                  <a16:creationId xmlns:a16="http://schemas.microsoft.com/office/drawing/2014/main" id="{22CFB8CF-267C-44B5-9152-A4B3588F3775}"/>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4677;p48">
              <a:extLst>
                <a:ext uri="{FF2B5EF4-FFF2-40B4-BE49-F238E27FC236}">
                  <a16:creationId xmlns:a16="http://schemas.microsoft.com/office/drawing/2014/main" id="{5B267DFB-8F8A-48C5-BE75-6EC393B730F5}"/>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4678;p48">
              <a:extLst>
                <a:ext uri="{FF2B5EF4-FFF2-40B4-BE49-F238E27FC236}">
                  <a16:creationId xmlns:a16="http://schemas.microsoft.com/office/drawing/2014/main" id="{38DF63D3-A545-4515-AEFD-744C9F968D5F}"/>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4679;p48">
              <a:extLst>
                <a:ext uri="{FF2B5EF4-FFF2-40B4-BE49-F238E27FC236}">
                  <a16:creationId xmlns:a16="http://schemas.microsoft.com/office/drawing/2014/main" id="{D9495B8B-6465-410B-BB37-B6B58815A2D3}"/>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4680;p48">
              <a:extLst>
                <a:ext uri="{FF2B5EF4-FFF2-40B4-BE49-F238E27FC236}">
                  <a16:creationId xmlns:a16="http://schemas.microsoft.com/office/drawing/2014/main" id="{404E7C99-F557-4386-A15B-043A3D5B2DD8}"/>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4681;p48">
              <a:extLst>
                <a:ext uri="{FF2B5EF4-FFF2-40B4-BE49-F238E27FC236}">
                  <a16:creationId xmlns:a16="http://schemas.microsoft.com/office/drawing/2014/main" id="{950A61E9-C618-4DC1-A463-A8E1D647CE15}"/>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3" name="Google Shape;4682;p48">
              <a:extLst>
                <a:ext uri="{FF2B5EF4-FFF2-40B4-BE49-F238E27FC236}">
                  <a16:creationId xmlns:a16="http://schemas.microsoft.com/office/drawing/2014/main" id="{79743982-891C-4574-8214-EDA0CEC3265A}"/>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4683;p48">
              <a:extLst>
                <a:ext uri="{FF2B5EF4-FFF2-40B4-BE49-F238E27FC236}">
                  <a16:creationId xmlns:a16="http://schemas.microsoft.com/office/drawing/2014/main" id="{CAAA1571-8BBC-423E-89C2-47F7C177B239}"/>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4684;p48">
              <a:extLst>
                <a:ext uri="{FF2B5EF4-FFF2-40B4-BE49-F238E27FC236}">
                  <a16:creationId xmlns:a16="http://schemas.microsoft.com/office/drawing/2014/main" id="{FE567322-6FFC-41D3-B3EE-667CD7BD8EDD}"/>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4685;p48">
              <a:extLst>
                <a:ext uri="{FF2B5EF4-FFF2-40B4-BE49-F238E27FC236}">
                  <a16:creationId xmlns:a16="http://schemas.microsoft.com/office/drawing/2014/main" id="{C0464031-2412-472F-A45E-66499C559690}"/>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4686;p48">
              <a:extLst>
                <a:ext uri="{FF2B5EF4-FFF2-40B4-BE49-F238E27FC236}">
                  <a16:creationId xmlns:a16="http://schemas.microsoft.com/office/drawing/2014/main" id="{D7A4A41E-4EF5-4831-A219-15B02078112B}"/>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4687;p48">
              <a:extLst>
                <a:ext uri="{FF2B5EF4-FFF2-40B4-BE49-F238E27FC236}">
                  <a16:creationId xmlns:a16="http://schemas.microsoft.com/office/drawing/2014/main" id="{91BD1AE3-84A7-436B-9138-814E55BAC5EC}"/>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4688;p48">
              <a:extLst>
                <a:ext uri="{FF2B5EF4-FFF2-40B4-BE49-F238E27FC236}">
                  <a16:creationId xmlns:a16="http://schemas.microsoft.com/office/drawing/2014/main" id="{647AE423-8B78-4716-90A5-1BFAD4AFF8B1}"/>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4689;p48">
              <a:extLst>
                <a:ext uri="{FF2B5EF4-FFF2-40B4-BE49-F238E27FC236}">
                  <a16:creationId xmlns:a16="http://schemas.microsoft.com/office/drawing/2014/main" id="{B4857934-A02A-4723-89FF-51A3DD411158}"/>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4690;p48">
              <a:extLst>
                <a:ext uri="{FF2B5EF4-FFF2-40B4-BE49-F238E27FC236}">
                  <a16:creationId xmlns:a16="http://schemas.microsoft.com/office/drawing/2014/main" id="{F8212674-11F7-42B2-949F-1F90451EA141}"/>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4691;p48">
              <a:extLst>
                <a:ext uri="{FF2B5EF4-FFF2-40B4-BE49-F238E27FC236}">
                  <a16:creationId xmlns:a16="http://schemas.microsoft.com/office/drawing/2014/main" id="{CED4E739-18ED-483B-B237-BE7BB706A05E}"/>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4692;p48">
              <a:extLst>
                <a:ext uri="{FF2B5EF4-FFF2-40B4-BE49-F238E27FC236}">
                  <a16:creationId xmlns:a16="http://schemas.microsoft.com/office/drawing/2014/main" id="{3F50C1E6-0283-4EF3-953B-90678A41532B}"/>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4693;p48">
              <a:extLst>
                <a:ext uri="{FF2B5EF4-FFF2-40B4-BE49-F238E27FC236}">
                  <a16:creationId xmlns:a16="http://schemas.microsoft.com/office/drawing/2014/main" id="{2EE1F353-05AC-4EBA-85C4-09A1249C522F}"/>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4694;p48">
              <a:extLst>
                <a:ext uri="{FF2B5EF4-FFF2-40B4-BE49-F238E27FC236}">
                  <a16:creationId xmlns:a16="http://schemas.microsoft.com/office/drawing/2014/main" id="{08492EF4-4076-46DD-814A-9A98B4754049}"/>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4695;p48">
              <a:extLst>
                <a:ext uri="{FF2B5EF4-FFF2-40B4-BE49-F238E27FC236}">
                  <a16:creationId xmlns:a16="http://schemas.microsoft.com/office/drawing/2014/main" id="{0DBF1BD9-0569-4D8D-8D8D-4F950DAB0876}"/>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4696;p48">
              <a:extLst>
                <a:ext uri="{FF2B5EF4-FFF2-40B4-BE49-F238E27FC236}">
                  <a16:creationId xmlns:a16="http://schemas.microsoft.com/office/drawing/2014/main" id="{CBB7F843-8A2B-495C-944B-AE528E63688B}"/>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4697;p48">
              <a:extLst>
                <a:ext uri="{FF2B5EF4-FFF2-40B4-BE49-F238E27FC236}">
                  <a16:creationId xmlns:a16="http://schemas.microsoft.com/office/drawing/2014/main" id="{BAFA5A73-9AD9-48A5-B850-DCE1DB5D4790}"/>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4698;p48">
              <a:extLst>
                <a:ext uri="{FF2B5EF4-FFF2-40B4-BE49-F238E27FC236}">
                  <a16:creationId xmlns:a16="http://schemas.microsoft.com/office/drawing/2014/main" id="{67CFA560-CAEF-4EB1-A8E4-9E77044B8D43}"/>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4699;p48">
              <a:extLst>
                <a:ext uri="{FF2B5EF4-FFF2-40B4-BE49-F238E27FC236}">
                  <a16:creationId xmlns:a16="http://schemas.microsoft.com/office/drawing/2014/main" id="{D7E80252-13B6-4DD0-B4EB-F70272152AA7}"/>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4700;p48">
              <a:extLst>
                <a:ext uri="{FF2B5EF4-FFF2-40B4-BE49-F238E27FC236}">
                  <a16:creationId xmlns:a16="http://schemas.microsoft.com/office/drawing/2014/main" id="{F162190B-9F21-4852-ADE0-9B9CE8B4C59C}"/>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4701;p48">
              <a:extLst>
                <a:ext uri="{FF2B5EF4-FFF2-40B4-BE49-F238E27FC236}">
                  <a16:creationId xmlns:a16="http://schemas.microsoft.com/office/drawing/2014/main" id="{FDC2FEF7-E8C7-44C8-8C5B-CABE35E29F79}"/>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4702;p48">
              <a:extLst>
                <a:ext uri="{FF2B5EF4-FFF2-40B4-BE49-F238E27FC236}">
                  <a16:creationId xmlns:a16="http://schemas.microsoft.com/office/drawing/2014/main" id="{21C48072-AF9C-4A70-BBB9-DAD7E53D964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4703;p48">
              <a:extLst>
                <a:ext uri="{FF2B5EF4-FFF2-40B4-BE49-F238E27FC236}">
                  <a16:creationId xmlns:a16="http://schemas.microsoft.com/office/drawing/2014/main" id="{B536A92D-FB1E-4A22-8A9E-BBA04DEEC3B5}"/>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4704;p48">
              <a:extLst>
                <a:ext uri="{FF2B5EF4-FFF2-40B4-BE49-F238E27FC236}">
                  <a16:creationId xmlns:a16="http://schemas.microsoft.com/office/drawing/2014/main" id="{6583F289-4D1C-44F5-B39B-B65F3357B4B0}"/>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4705;p48">
              <a:extLst>
                <a:ext uri="{FF2B5EF4-FFF2-40B4-BE49-F238E27FC236}">
                  <a16:creationId xmlns:a16="http://schemas.microsoft.com/office/drawing/2014/main" id="{3CAB1CB1-1851-4AC3-A0F0-7B828535EF75}"/>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4706;p48">
              <a:extLst>
                <a:ext uri="{FF2B5EF4-FFF2-40B4-BE49-F238E27FC236}">
                  <a16:creationId xmlns:a16="http://schemas.microsoft.com/office/drawing/2014/main" id="{D1308955-98A3-4EDF-BCAC-F6CBCD76159A}"/>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4707;p48">
              <a:extLst>
                <a:ext uri="{FF2B5EF4-FFF2-40B4-BE49-F238E27FC236}">
                  <a16:creationId xmlns:a16="http://schemas.microsoft.com/office/drawing/2014/main" id="{EE7D86D7-9F1C-4805-9534-9B4148A4A570}"/>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4708;p48">
              <a:extLst>
                <a:ext uri="{FF2B5EF4-FFF2-40B4-BE49-F238E27FC236}">
                  <a16:creationId xmlns:a16="http://schemas.microsoft.com/office/drawing/2014/main" id="{1F595212-3E0C-472F-8E83-AB39834707BA}"/>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4709;p48">
              <a:extLst>
                <a:ext uri="{FF2B5EF4-FFF2-40B4-BE49-F238E27FC236}">
                  <a16:creationId xmlns:a16="http://schemas.microsoft.com/office/drawing/2014/main" id="{9656AAE9-EB82-43BF-AAF4-70FEE843127B}"/>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4710;p48">
              <a:extLst>
                <a:ext uri="{FF2B5EF4-FFF2-40B4-BE49-F238E27FC236}">
                  <a16:creationId xmlns:a16="http://schemas.microsoft.com/office/drawing/2014/main" id="{DB3C3627-609B-4CF6-BC53-25F0114B1AEF}"/>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 name="Google Shape;4711;p48">
              <a:extLst>
                <a:ext uri="{FF2B5EF4-FFF2-40B4-BE49-F238E27FC236}">
                  <a16:creationId xmlns:a16="http://schemas.microsoft.com/office/drawing/2014/main" id="{24BDC390-4B14-4EB4-B438-7986C56CDE84}"/>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3" name="Google Shape;4712;p48">
              <a:extLst>
                <a:ext uri="{FF2B5EF4-FFF2-40B4-BE49-F238E27FC236}">
                  <a16:creationId xmlns:a16="http://schemas.microsoft.com/office/drawing/2014/main" id="{5A714BC0-543E-4AD9-ADA2-18FBBC1F913B}"/>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4713;p48">
              <a:extLst>
                <a:ext uri="{FF2B5EF4-FFF2-40B4-BE49-F238E27FC236}">
                  <a16:creationId xmlns:a16="http://schemas.microsoft.com/office/drawing/2014/main" id="{3DAC49A0-BEC3-424B-B6F8-E6910D792A95}"/>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4714;p48">
              <a:extLst>
                <a:ext uri="{FF2B5EF4-FFF2-40B4-BE49-F238E27FC236}">
                  <a16:creationId xmlns:a16="http://schemas.microsoft.com/office/drawing/2014/main" id="{8557EB15-B21D-4529-A131-277DD17579C9}"/>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4715;p48">
              <a:extLst>
                <a:ext uri="{FF2B5EF4-FFF2-40B4-BE49-F238E27FC236}">
                  <a16:creationId xmlns:a16="http://schemas.microsoft.com/office/drawing/2014/main" id="{DC6F0A1B-E297-4BCE-9B49-B820A9688A15}"/>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4716;p48">
              <a:extLst>
                <a:ext uri="{FF2B5EF4-FFF2-40B4-BE49-F238E27FC236}">
                  <a16:creationId xmlns:a16="http://schemas.microsoft.com/office/drawing/2014/main" id="{4F89BD7E-6EE8-4011-9E6F-A962951C48A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4717;p48">
              <a:extLst>
                <a:ext uri="{FF2B5EF4-FFF2-40B4-BE49-F238E27FC236}">
                  <a16:creationId xmlns:a16="http://schemas.microsoft.com/office/drawing/2014/main" id="{642758D5-44F8-46F6-AB94-C1DF44889D46}"/>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4718;p48">
              <a:extLst>
                <a:ext uri="{FF2B5EF4-FFF2-40B4-BE49-F238E27FC236}">
                  <a16:creationId xmlns:a16="http://schemas.microsoft.com/office/drawing/2014/main" id="{964F23B6-7FDE-4377-9E44-2278D2D0AC19}"/>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4719;p48">
              <a:extLst>
                <a:ext uri="{FF2B5EF4-FFF2-40B4-BE49-F238E27FC236}">
                  <a16:creationId xmlns:a16="http://schemas.microsoft.com/office/drawing/2014/main" id="{ACD6F802-5C55-42DD-9A41-80F42703EACC}"/>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4720;p48">
              <a:extLst>
                <a:ext uri="{FF2B5EF4-FFF2-40B4-BE49-F238E27FC236}">
                  <a16:creationId xmlns:a16="http://schemas.microsoft.com/office/drawing/2014/main" id="{0D07875A-C862-41B4-AF1C-F3CEB214A369}"/>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4721;p48">
              <a:extLst>
                <a:ext uri="{FF2B5EF4-FFF2-40B4-BE49-F238E27FC236}">
                  <a16:creationId xmlns:a16="http://schemas.microsoft.com/office/drawing/2014/main" id="{800AB37B-7061-482E-8191-AD11CD7C57C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4722;p48">
              <a:extLst>
                <a:ext uri="{FF2B5EF4-FFF2-40B4-BE49-F238E27FC236}">
                  <a16:creationId xmlns:a16="http://schemas.microsoft.com/office/drawing/2014/main" id="{945F9A19-ED27-4529-90D3-5611715331BA}"/>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4723;p48">
              <a:extLst>
                <a:ext uri="{FF2B5EF4-FFF2-40B4-BE49-F238E27FC236}">
                  <a16:creationId xmlns:a16="http://schemas.microsoft.com/office/drawing/2014/main" id="{26B6E38D-5500-4D46-A549-6B63BF41A3E9}"/>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4724;p48">
              <a:extLst>
                <a:ext uri="{FF2B5EF4-FFF2-40B4-BE49-F238E27FC236}">
                  <a16:creationId xmlns:a16="http://schemas.microsoft.com/office/drawing/2014/main" id="{2A4DD724-B428-4AB8-8DF0-8A5C836BA9B4}"/>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4725;p48">
              <a:extLst>
                <a:ext uri="{FF2B5EF4-FFF2-40B4-BE49-F238E27FC236}">
                  <a16:creationId xmlns:a16="http://schemas.microsoft.com/office/drawing/2014/main" id="{ED7E5551-9D08-40B4-9B84-7A914FE37858}"/>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4726;p48">
              <a:extLst>
                <a:ext uri="{FF2B5EF4-FFF2-40B4-BE49-F238E27FC236}">
                  <a16:creationId xmlns:a16="http://schemas.microsoft.com/office/drawing/2014/main" id="{A50D4131-BF40-4E9B-877B-49A4BC91C1FA}"/>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4727;p48">
              <a:extLst>
                <a:ext uri="{FF2B5EF4-FFF2-40B4-BE49-F238E27FC236}">
                  <a16:creationId xmlns:a16="http://schemas.microsoft.com/office/drawing/2014/main" id="{4AF82474-2874-4574-87FA-F8EE0542B220}"/>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4728;p48">
              <a:extLst>
                <a:ext uri="{FF2B5EF4-FFF2-40B4-BE49-F238E27FC236}">
                  <a16:creationId xmlns:a16="http://schemas.microsoft.com/office/drawing/2014/main" id="{2696F82C-6B37-4661-AB2C-82EEED118D5E}"/>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4729;p48">
              <a:extLst>
                <a:ext uri="{FF2B5EF4-FFF2-40B4-BE49-F238E27FC236}">
                  <a16:creationId xmlns:a16="http://schemas.microsoft.com/office/drawing/2014/main" id="{BE942F21-CC15-473D-B9A0-923F752F6757}"/>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4730;p48">
              <a:extLst>
                <a:ext uri="{FF2B5EF4-FFF2-40B4-BE49-F238E27FC236}">
                  <a16:creationId xmlns:a16="http://schemas.microsoft.com/office/drawing/2014/main" id="{D296E4BF-B720-421B-92AE-0E27805EB78A}"/>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4731;p48">
              <a:extLst>
                <a:ext uri="{FF2B5EF4-FFF2-40B4-BE49-F238E27FC236}">
                  <a16:creationId xmlns:a16="http://schemas.microsoft.com/office/drawing/2014/main" id="{3F88FDEE-BDF0-463A-A2DA-D27B7E19A741}"/>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4732;p48">
              <a:extLst>
                <a:ext uri="{FF2B5EF4-FFF2-40B4-BE49-F238E27FC236}">
                  <a16:creationId xmlns:a16="http://schemas.microsoft.com/office/drawing/2014/main" id="{ACBDB44C-6421-4A4A-95B9-675451A07105}"/>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4733;p48">
              <a:extLst>
                <a:ext uri="{FF2B5EF4-FFF2-40B4-BE49-F238E27FC236}">
                  <a16:creationId xmlns:a16="http://schemas.microsoft.com/office/drawing/2014/main" id="{A87B5BE1-BEFF-450F-A5D0-38CEAEA5A51B}"/>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4734;p48">
              <a:extLst>
                <a:ext uri="{FF2B5EF4-FFF2-40B4-BE49-F238E27FC236}">
                  <a16:creationId xmlns:a16="http://schemas.microsoft.com/office/drawing/2014/main" id="{725174DF-A814-498E-8CB0-BA8E793CA643}"/>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4735;p48">
              <a:extLst>
                <a:ext uri="{FF2B5EF4-FFF2-40B4-BE49-F238E27FC236}">
                  <a16:creationId xmlns:a16="http://schemas.microsoft.com/office/drawing/2014/main" id="{F5D5B687-D549-4F8B-B394-503A54725B1C}"/>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4736;p48">
              <a:extLst>
                <a:ext uri="{FF2B5EF4-FFF2-40B4-BE49-F238E27FC236}">
                  <a16:creationId xmlns:a16="http://schemas.microsoft.com/office/drawing/2014/main" id="{765AC828-2B74-4639-8B5F-7A39671DD78D}"/>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78" name="Google Shape;2594;p43">
            <a:extLst>
              <a:ext uri="{FF2B5EF4-FFF2-40B4-BE49-F238E27FC236}">
                <a16:creationId xmlns:a16="http://schemas.microsoft.com/office/drawing/2014/main" id="{63EE6B8E-3DFC-4F25-AFF2-B6E2FDE0ED01}"/>
              </a:ext>
            </a:extLst>
          </p:cNvPr>
          <p:cNvSpPr txBox="1">
            <a:spLocks/>
          </p:cNvSpPr>
          <p:nvPr/>
        </p:nvSpPr>
        <p:spPr>
          <a:xfrm>
            <a:off x="501334" y="1008583"/>
            <a:ext cx="7590541" cy="7180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None/>
            </a:pPr>
            <a:r>
              <a:rPr lang="en-US" sz="1200" b="0" i="0" dirty="0">
                <a:solidFill>
                  <a:srgbClr val="232323"/>
                </a:solidFill>
                <a:effectLst/>
                <a:latin typeface="Verdana" panose="020B0604030504040204" pitchFamily="34" charset="0"/>
              </a:rPr>
              <a:t>Establish strong community-police partnerships to foster trust and collaboration. Encourage police officers to interact positively with residents, understand local concerns, and work together to address issues.</a:t>
            </a:r>
          </a:p>
          <a:p>
            <a:pPr marL="0" indent="0" algn="ctr">
              <a:buNone/>
            </a:pPr>
            <a:endParaRPr lang="en-US" sz="1200" b="0" i="0" dirty="0">
              <a:solidFill>
                <a:srgbClr val="232323"/>
              </a:solidFill>
              <a:effectLst/>
              <a:latin typeface="Verdana" panose="020B0604030504040204" pitchFamily="34" charset="0"/>
            </a:endParaRPr>
          </a:p>
        </p:txBody>
      </p:sp>
      <p:sp>
        <p:nvSpPr>
          <p:cNvPr id="279" name="Google Shape;4650;p48">
            <a:extLst>
              <a:ext uri="{FF2B5EF4-FFF2-40B4-BE49-F238E27FC236}">
                <a16:creationId xmlns:a16="http://schemas.microsoft.com/office/drawing/2014/main" id="{44C6F5AF-7FCF-4ED5-AF98-81F0082232D5}"/>
              </a:ext>
            </a:extLst>
          </p:cNvPr>
          <p:cNvSpPr txBox="1">
            <a:spLocks/>
          </p:cNvSpPr>
          <p:nvPr/>
        </p:nvSpPr>
        <p:spPr>
          <a:xfrm>
            <a:off x="1014276" y="1340201"/>
            <a:ext cx="6281465" cy="835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veat SemiBold"/>
              <a:buNone/>
              <a:defRPr sz="3800" b="0" i="0" u="none" strike="noStrike" cap="none">
                <a:solidFill>
                  <a:schemeClr val="dk1"/>
                </a:solidFill>
                <a:latin typeface="Caveat SemiBold"/>
                <a:ea typeface="Caveat SemiBold"/>
                <a:cs typeface="Caveat SemiBold"/>
                <a:sym typeface="Caveat SemiBold"/>
              </a:defRPr>
            </a:lvl1pPr>
            <a:lvl2pPr marR="0" lvl="1"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2pPr>
            <a:lvl3pPr marR="0" lvl="2"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3pPr>
            <a:lvl4pPr marR="0" lvl="3"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4pPr>
            <a:lvl5pPr marR="0" lvl="4"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5pPr>
            <a:lvl6pPr marR="0" lvl="5"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6pPr>
            <a:lvl7pPr marR="0" lvl="6"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7pPr>
            <a:lvl8pPr marR="0" lvl="7"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8pPr>
            <a:lvl9pPr marR="0" lvl="8"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9pPr>
          </a:lstStyle>
          <a:p>
            <a:pPr algn="ctr"/>
            <a:r>
              <a:rPr lang="en-US" sz="2800" dirty="0"/>
              <a:t>Enhanced Law Enforcement</a:t>
            </a:r>
          </a:p>
        </p:txBody>
      </p:sp>
      <p:grpSp>
        <p:nvGrpSpPr>
          <p:cNvPr id="280" name="Google Shape;4654;p48">
            <a:extLst>
              <a:ext uri="{FF2B5EF4-FFF2-40B4-BE49-F238E27FC236}">
                <a16:creationId xmlns:a16="http://schemas.microsoft.com/office/drawing/2014/main" id="{1677E4DA-52B2-4BE6-AD79-5530FBF3BB8F}"/>
              </a:ext>
            </a:extLst>
          </p:cNvPr>
          <p:cNvGrpSpPr/>
          <p:nvPr/>
        </p:nvGrpSpPr>
        <p:grpSpPr>
          <a:xfrm>
            <a:off x="1364932" y="2042318"/>
            <a:ext cx="5595774" cy="78029"/>
            <a:chOff x="609671" y="3834469"/>
            <a:chExt cx="3433285" cy="145403"/>
          </a:xfrm>
        </p:grpSpPr>
        <p:sp>
          <p:nvSpPr>
            <p:cNvPr id="281" name="Google Shape;4655;p48">
              <a:extLst>
                <a:ext uri="{FF2B5EF4-FFF2-40B4-BE49-F238E27FC236}">
                  <a16:creationId xmlns:a16="http://schemas.microsoft.com/office/drawing/2014/main" id="{7C162D41-1EB6-41D8-A6D0-1F48A7CAEC20}"/>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4656;p48">
              <a:extLst>
                <a:ext uri="{FF2B5EF4-FFF2-40B4-BE49-F238E27FC236}">
                  <a16:creationId xmlns:a16="http://schemas.microsoft.com/office/drawing/2014/main" id="{6C1F4F6C-58F6-410A-A937-4489B3849067}"/>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4657;p48">
              <a:extLst>
                <a:ext uri="{FF2B5EF4-FFF2-40B4-BE49-F238E27FC236}">
                  <a16:creationId xmlns:a16="http://schemas.microsoft.com/office/drawing/2014/main" id="{39B37E02-F8E0-4EC0-8E05-F81B5EDE52EC}"/>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4658;p48">
              <a:extLst>
                <a:ext uri="{FF2B5EF4-FFF2-40B4-BE49-F238E27FC236}">
                  <a16:creationId xmlns:a16="http://schemas.microsoft.com/office/drawing/2014/main" id="{BF3B227D-DA9F-48E8-A006-C45DD6EE74C0}"/>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4659;p48">
              <a:extLst>
                <a:ext uri="{FF2B5EF4-FFF2-40B4-BE49-F238E27FC236}">
                  <a16:creationId xmlns:a16="http://schemas.microsoft.com/office/drawing/2014/main" id="{F819D970-B610-475B-BBE7-64499273BAE3}"/>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4660;p48">
              <a:extLst>
                <a:ext uri="{FF2B5EF4-FFF2-40B4-BE49-F238E27FC236}">
                  <a16:creationId xmlns:a16="http://schemas.microsoft.com/office/drawing/2014/main" id="{8245CE25-740C-4A48-8B15-CBC2BE9905F3}"/>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4661;p48">
              <a:extLst>
                <a:ext uri="{FF2B5EF4-FFF2-40B4-BE49-F238E27FC236}">
                  <a16:creationId xmlns:a16="http://schemas.microsoft.com/office/drawing/2014/main" id="{BC97CCBD-8493-41A7-9655-5D3DD76380F2}"/>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4662;p48">
              <a:extLst>
                <a:ext uri="{FF2B5EF4-FFF2-40B4-BE49-F238E27FC236}">
                  <a16:creationId xmlns:a16="http://schemas.microsoft.com/office/drawing/2014/main" id="{B2E52FF4-929A-49D7-942B-06FCDF9DBEB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4663;p48">
              <a:extLst>
                <a:ext uri="{FF2B5EF4-FFF2-40B4-BE49-F238E27FC236}">
                  <a16:creationId xmlns:a16="http://schemas.microsoft.com/office/drawing/2014/main" id="{364814BA-B32A-499E-B76C-0ED283A4EAEA}"/>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4664;p48">
              <a:extLst>
                <a:ext uri="{FF2B5EF4-FFF2-40B4-BE49-F238E27FC236}">
                  <a16:creationId xmlns:a16="http://schemas.microsoft.com/office/drawing/2014/main" id="{DBEE5DB0-4727-47E7-8727-B681E5A7B9DF}"/>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4665;p48">
              <a:extLst>
                <a:ext uri="{FF2B5EF4-FFF2-40B4-BE49-F238E27FC236}">
                  <a16:creationId xmlns:a16="http://schemas.microsoft.com/office/drawing/2014/main" id="{94FCEE93-B6F5-4AD3-A00F-A2A37FA87CCA}"/>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4666;p48">
              <a:extLst>
                <a:ext uri="{FF2B5EF4-FFF2-40B4-BE49-F238E27FC236}">
                  <a16:creationId xmlns:a16="http://schemas.microsoft.com/office/drawing/2014/main" id="{8F080D1F-54DF-44A8-9730-6941F99892FB}"/>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4667;p48">
              <a:extLst>
                <a:ext uri="{FF2B5EF4-FFF2-40B4-BE49-F238E27FC236}">
                  <a16:creationId xmlns:a16="http://schemas.microsoft.com/office/drawing/2014/main" id="{DFCBA4C9-AEE9-47BD-BD83-23C5AC3E437D}"/>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4668;p48">
              <a:extLst>
                <a:ext uri="{FF2B5EF4-FFF2-40B4-BE49-F238E27FC236}">
                  <a16:creationId xmlns:a16="http://schemas.microsoft.com/office/drawing/2014/main" id="{EA3DD9BE-E9D5-4A99-B81E-CDD082507D2F}"/>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4669;p48">
              <a:extLst>
                <a:ext uri="{FF2B5EF4-FFF2-40B4-BE49-F238E27FC236}">
                  <a16:creationId xmlns:a16="http://schemas.microsoft.com/office/drawing/2014/main" id="{27D1D7A7-1305-44A3-A5F3-672964A7377C}"/>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4670;p48">
              <a:extLst>
                <a:ext uri="{FF2B5EF4-FFF2-40B4-BE49-F238E27FC236}">
                  <a16:creationId xmlns:a16="http://schemas.microsoft.com/office/drawing/2014/main" id="{8F00EEEC-57E1-4FD4-8AE5-6704D63D821C}"/>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4671;p48">
              <a:extLst>
                <a:ext uri="{FF2B5EF4-FFF2-40B4-BE49-F238E27FC236}">
                  <a16:creationId xmlns:a16="http://schemas.microsoft.com/office/drawing/2014/main" id="{813DC4BD-E887-4969-A863-9BCA57BB1065}"/>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4672;p48">
              <a:extLst>
                <a:ext uri="{FF2B5EF4-FFF2-40B4-BE49-F238E27FC236}">
                  <a16:creationId xmlns:a16="http://schemas.microsoft.com/office/drawing/2014/main" id="{81773C19-66B0-4C16-9B20-357BB9E35EE8}"/>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4673;p48">
              <a:extLst>
                <a:ext uri="{FF2B5EF4-FFF2-40B4-BE49-F238E27FC236}">
                  <a16:creationId xmlns:a16="http://schemas.microsoft.com/office/drawing/2014/main" id="{773FD62D-DB03-4DCB-873B-2C7F2633154E}"/>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4674;p48">
              <a:extLst>
                <a:ext uri="{FF2B5EF4-FFF2-40B4-BE49-F238E27FC236}">
                  <a16:creationId xmlns:a16="http://schemas.microsoft.com/office/drawing/2014/main" id="{0E4A9FD5-B47A-4C6C-B64C-C86C5EC067D3}"/>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4675;p48">
              <a:extLst>
                <a:ext uri="{FF2B5EF4-FFF2-40B4-BE49-F238E27FC236}">
                  <a16:creationId xmlns:a16="http://schemas.microsoft.com/office/drawing/2014/main" id="{10E79D03-BD4B-49AE-9EC1-089730543D33}"/>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4676;p48">
              <a:extLst>
                <a:ext uri="{FF2B5EF4-FFF2-40B4-BE49-F238E27FC236}">
                  <a16:creationId xmlns:a16="http://schemas.microsoft.com/office/drawing/2014/main" id="{49874501-D402-46A9-BEA2-0A2054F0B46D}"/>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4677;p48">
              <a:extLst>
                <a:ext uri="{FF2B5EF4-FFF2-40B4-BE49-F238E27FC236}">
                  <a16:creationId xmlns:a16="http://schemas.microsoft.com/office/drawing/2014/main" id="{7A24EDC1-490C-4351-84D3-8BF42017D781}"/>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4678;p48">
              <a:extLst>
                <a:ext uri="{FF2B5EF4-FFF2-40B4-BE49-F238E27FC236}">
                  <a16:creationId xmlns:a16="http://schemas.microsoft.com/office/drawing/2014/main" id="{C9D97911-4DD2-416B-A87A-BBCB0B18730C}"/>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4679;p48">
              <a:extLst>
                <a:ext uri="{FF2B5EF4-FFF2-40B4-BE49-F238E27FC236}">
                  <a16:creationId xmlns:a16="http://schemas.microsoft.com/office/drawing/2014/main" id="{EAE5BF68-C3A8-47D9-AA78-4FE918A5B3B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4680;p48">
              <a:extLst>
                <a:ext uri="{FF2B5EF4-FFF2-40B4-BE49-F238E27FC236}">
                  <a16:creationId xmlns:a16="http://schemas.microsoft.com/office/drawing/2014/main" id="{59913460-D559-4986-BFAD-14757296D0AC}"/>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4681;p48">
              <a:extLst>
                <a:ext uri="{FF2B5EF4-FFF2-40B4-BE49-F238E27FC236}">
                  <a16:creationId xmlns:a16="http://schemas.microsoft.com/office/drawing/2014/main" id="{FCEA2BE2-201D-421B-99BE-1E43FC68DE75}"/>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4682;p48">
              <a:extLst>
                <a:ext uri="{FF2B5EF4-FFF2-40B4-BE49-F238E27FC236}">
                  <a16:creationId xmlns:a16="http://schemas.microsoft.com/office/drawing/2014/main" id="{8FAF5087-D777-41AF-804B-9CE51284C3E5}"/>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4683;p48">
              <a:extLst>
                <a:ext uri="{FF2B5EF4-FFF2-40B4-BE49-F238E27FC236}">
                  <a16:creationId xmlns:a16="http://schemas.microsoft.com/office/drawing/2014/main" id="{0F603A00-5659-4E77-8F71-33389A54C424}"/>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4684;p48">
              <a:extLst>
                <a:ext uri="{FF2B5EF4-FFF2-40B4-BE49-F238E27FC236}">
                  <a16:creationId xmlns:a16="http://schemas.microsoft.com/office/drawing/2014/main" id="{65D2F636-5F47-4CF2-8228-C406650993E6}"/>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4685;p48">
              <a:extLst>
                <a:ext uri="{FF2B5EF4-FFF2-40B4-BE49-F238E27FC236}">
                  <a16:creationId xmlns:a16="http://schemas.microsoft.com/office/drawing/2014/main" id="{6DBA080C-A422-4E60-8365-8CE18106D65F}"/>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4686;p48">
              <a:extLst>
                <a:ext uri="{FF2B5EF4-FFF2-40B4-BE49-F238E27FC236}">
                  <a16:creationId xmlns:a16="http://schemas.microsoft.com/office/drawing/2014/main" id="{DBE8F079-8193-4521-B123-90DB3B69114F}"/>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4687;p48">
              <a:extLst>
                <a:ext uri="{FF2B5EF4-FFF2-40B4-BE49-F238E27FC236}">
                  <a16:creationId xmlns:a16="http://schemas.microsoft.com/office/drawing/2014/main" id="{ED03AB9F-0061-4D9E-A2D7-590265E912EB}"/>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4688;p48">
              <a:extLst>
                <a:ext uri="{FF2B5EF4-FFF2-40B4-BE49-F238E27FC236}">
                  <a16:creationId xmlns:a16="http://schemas.microsoft.com/office/drawing/2014/main" id="{A8790571-1058-4868-A240-29D421940F35}"/>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4689;p48">
              <a:extLst>
                <a:ext uri="{FF2B5EF4-FFF2-40B4-BE49-F238E27FC236}">
                  <a16:creationId xmlns:a16="http://schemas.microsoft.com/office/drawing/2014/main" id="{9F7D97E2-67EE-45BC-AA87-DBCE778F0FA5}"/>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4690;p48">
              <a:extLst>
                <a:ext uri="{FF2B5EF4-FFF2-40B4-BE49-F238E27FC236}">
                  <a16:creationId xmlns:a16="http://schemas.microsoft.com/office/drawing/2014/main" id="{57C415E4-3441-4093-802F-45F24D96927C}"/>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 name="Google Shape;4691;p48">
              <a:extLst>
                <a:ext uri="{FF2B5EF4-FFF2-40B4-BE49-F238E27FC236}">
                  <a16:creationId xmlns:a16="http://schemas.microsoft.com/office/drawing/2014/main" id="{510D4C9A-2B43-41BE-B8D9-92B86049B6AC}"/>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4692;p48">
              <a:extLst>
                <a:ext uri="{FF2B5EF4-FFF2-40B4-BE49-F238E27FC236}">
                  <a16:creationId xmlns:a16="http://schemas.microsoft.com/office/drawing/2014/main" id="{635910C7-5D8E-474E-B460-4D98CB6350CF}"/>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4693;p48">
              <a:extLst>
                <a:ext uri="{FF2B5EF4-FFF2-40B4-BE49-F238E27FC236}">
                  <a16:creationId xmlns:a16="http://schemas.microsoft.com/office/drawing/2014/main" id="{7C749BAA-6829-4DA1-B19C-30229646A3E8}"/>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4694;p48">
              <a:extLst>
                <a:ext uri="{FF2B5EF4-FFF2-40B4-BE49-F238E27FC236}">
                  <a16:creationId xmlns:a16="http://schemas.microsoft.com/office/drawing/2014/main" id="{F1916EB2-0576-4345-A698-35AE113BDD42}"/>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4695;p48">
              <a:extLst>
                <a:ext uri="{FF2B5EF4-FFF2-40B4-BE49-F238E27FC236}">
                  <a16:creationId xmlns:a16="http://schemas.microsoft.com/office/drawing/2014/main" id="{11E82F11-F1F3-4ED8-8043-809790951ECB}"/>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4696;p48">
              <a:extLst>
                <a:ext uri="{FF2B5EF4-FFF2-40B4-BE49-F238E27FC236}">
                  <a16:creationId xmlns:a16="http://schemas.microsoft.com/office/drawing/2014/main" id="{610739C2-1B83-4C15-A49A-CCBA80F4B5B8}"/>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4697;p48">
              <a:extLst>
                <a:ext uri="{FF2B5EF4-FFF2-40B4-BE49-F238E27FC236}">
                  <a16:creationId xmlns:a16="http://schemas.microsoft.com/office/drawing/2014/main" id="{28649ADD-8662-4126-8D78-EB06987DAA14}"/>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4698;p48">
              <a:extLst>
                <a:ext uri="{FF2B5EF4-FFF2-40B4-BE49-F238E27FC236}">
                  <a16:creationId xmlns:a16="http://schemas.microsoft.com/office/drawing/2014/main" id="{9420D119-E2FB-49E4-9BFD-AEFB6E7BBCFB}"/>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4699;p48">
              <a:extLst>
                <a:ext uri="{FF2B5EF4-FFF2-40B4-BE49-F238E27FC236}">
                  <a16:creationId xmlns:a16="http://schemas.microsoft.com/office/drawing/2014/main" id="{03A4E3F3-7500-4545-9256-7EDA8EA6DC23}"/>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4700;p48">
              <a:extLst>
                <a:ext uri="{FF2B5EF4-FFF2-40B4-BE49-F238E27FC236}">
                  <a16:creationId xmlns:a16="http://schemas.microsoft.com/office/drawing/2014/main" id="{132D5F9F-88B1-451D-B8BE-880C07919C42}"/>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4701;p48">
              <a:extLst>
                <a:ext uri="{FF2B5EF4-FFF2-40B4-BE49-F238E27FC236}">
                  <a16:creationId xmlns:a16="http://schemas.microsoft.com/office/drawing/2014/main" id="{BFFD2133-647D-4808-A5FA-F58C4921334F}"/>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4702;p48">
              <a:extLst>
                <a:ext uri="{FF2B5EF4-FFF2-40B4-BE49-F238E27FC236}">
                  <a16:creationId xmlns:a16="http://schemas.microsoft.com/office/drawing/2014/main" id="{2BFFAEF1-D3F2-4C3A-B20B-AC2887B36767}"/>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 name="Google Shape;4703;p48">
              <a:extLst>
                <a:ext uri="{FF2B5EF4-FFF2-40B4-BE49-F238E27FC236}">
                  <a16:creationId xmlns:a16="http://schemas.microsoft.com/office/drawing/2014/main" id="{8560F8B8-7593-47D1-BD28-ADC2F7D138B5}"/>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4704;p48">
              <a:extLst>
                <a:ext uri="{FF2B5EF4-FFF2-40B4-BE49-F238E27FC236}">
                  <a16:creationId xmlns:a16="http://schemas.microsoft.com/office/drawing/2014/main" id="{6C8FEF60-3642-449E-9E35-77BA53DA3EB8}"/>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4705;p48">
              <a:extLst>
                <a:ext uri="{FF2B5EF4-FFF2-40B4-BE49-F238E27FC236}">
                  <a16:creationId xmlns:a16="http://schemas.microsoft.com/office/drawing/2014/main" id="{197230D3-7E96-403E-9540-D43E65BFBFDB}"/>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4706;p48">
              <a:extLst>
                <a:ext uri="{FF2B5EF4-FFF2-40B4-BE49-F238E27FC236}">
                  <a16:creationId xmlns:a16="http://schemas.microsoft.com/office/drawing/2014/main" id="{0EE38C91-2519-4053-A8F9-3394D9D07CF9}"/>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4707;p48">
              <a:extLst>
                <a:ext uri="{FF2B5EF4-FFF2-40B4-BE49-F238E27FC236}">
                  <a16:creationId xmlns:a16="http://schemas.microsoft.com/office/drawing/2014/main" id="{C040C483-072B-47FC-BF8F-82A407CF060A}"/>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4708;p48">
              <a:extLst>
                <a:ext uri="{FF2B5EF4-FFF2-40B4-BE49-F238E27FC236}">
                  <a16:creationId xmlns:a16="http://schemas.microsoft.com/office/drawing/2014/main" id="{306242E3-2B4F-4A6B-B544-ABCF8ECD7D82}"/>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4709;p48">
              <a:extLst>
                <a:ext uri="{FF2B5EF4-FFF2-40B4-BE49-F238E27FC236}">
                  <a16:creationId xmlns:a16="http://schemas.microsoft.com/office/drawing/2014/main" id="{CE4E52A0-F03D-4FBA-B338-5C9A3C71F09D}"/>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4710;p48">
              <a:extLst>
                <a:ext uri="{FF2B5EF4-FFF2-40B4-BE49-F238E27FC236}">
                  <a16:creationId xmlns:a16="http://schemas.microsoft.com/office/drawing/2014/main" id="{62B338E4-2B48-4C75-9F66-74E84EC143F2}"/>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4711;p48">
              <a:extLst>
                <a:ext uri="{FF2B5EF4-FFF2-40B4-BE49-F238E27FC236}">
                  <a16:creationId xmlns:a16="http://schemas.microsoft.com/office/drawing/2014/main" id="{35CD6204-4ADF-4DA3-8566-B1339E35BBAE}"/>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4712;p48">
              <a:extLst>
                <a:ext uri="{FF2B5EF4-FFF2-40B4-BE49-F238E27FC236}">
                  <a16:creationId xmlns:a16="http://schemas.microsoft.com/office/drawing/2014/main" id="{0557BBD9-653B-46FD-9098-B8E1E0593D84}"/>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4713;p48">
              <a:extLst>
                <a:ext uri="{FF2B5EF4-FFF2-40B4-BE49-F238E27FC236}">
                  <a16:creationId xmlns:a16="http://schemas.microsoft.com/office/drawing/2014/main" id="{E922D21F-CDA1-4AA5-BA44-F1C1C2AD78AA}"/>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4714;p48">
              <a:extLst>
                <a:ext uri="{FF2B5EF4-FFF2-40B4-BE49-F238E27FC236}">
                  <a16:creationId xmlns:a16="http://schemas.microsoft.com/office/drawing/2014/main" id="{8988E5D2-1AAC-41EC-9D7B-70E20A0D22DD}"/>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4715;p48">
              <a:extLst>
                <a:ext uri="{FF2B5EF4-FFF2-40B4-BE49-F238E27FC236}">
                  <a16:creationId xmlns:a16="http://schemas.microsoft.com/office/drawing/2014/main" id="{47D4ECC0-2DFB-4F89-9095-44AEE0B6AA62}"/>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4716;p48">
              <a:extLst>
                <a:ext uri="{FF2B5EF4-FFF2-40B4-BE49-F238E27FC236}">
                  <a16:creationId xmlns:a16="http://schemas.microsoft.com/office/drawing/2014/main" id="{3DEB968A-3BBA-4CE4-ADC7-5E9E6793E7A3}"/>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4717;p48">
              <a:extLst>
                <a:ext uri="{FF2B5EF4-FFF2-40B4-BE49-F238E27FC236}">
                  <a16:creationId xmlns:a16="http://schemas.microsoft.com/office/drawing/2014/main" id="{C9E82E02-1115-4EC0-A435-559C2701B1F4}"/>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4718;p48">
              <a:extLst>
                <a:ext uri="{FF2B5EF4-FFF2-40B4-BE49-F238E27FC236}">
                  <a16:creationId xmlns:a16="http://schemas.microsoft.com/office/drawing/2014/main" id="{D9071781-09C1-4E74-81E2-BA74B8A79C3B}"/>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4719;p48">
              <a:extLst>
                <a:ext uri="{FF2B5EF4-FFF2-40B4-BE49-F238E27FC236}">
                  <a16:creationId xmlns:a16="http://schemas.microsoft.com/office/drawing/2014/main" id="{5EB129A1-2CB2-44EC-855C-804B81569D9E}"/>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4720;p48">
              <a:extLst>
                <a:ext uri="{FF2B5EF4-FFF2-40B4-BE49-F238E27FC236}">
                  <a16:creationId xmlns:a16="http://schemas.microsoft.com/office/drawing/2014/main" id="{FA7516A2-FCE8-4FA2-A4B1-210BA1460D9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4721;p48">
              <a:extLst>
                <a:ext uri="{FF2B5EF4-FFF2-40B4-BE49-F238E27FC236}">
                  <a16:creationId xmlns:a16="http://schemas.microsoft.com/office/drawing/2014/main" id="{7AFE8C32-F38F-41D0-B4DC-E74EF937151B}"/>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4722;p48">
              <a:extLst>
                <a:ext uri="{FF2B5EF4-FFF2-40B4-BE49-F238E27FC236}">
                  <a16:creationId xmlns:a16="http://schemas.microsoft.com/office/drawing/2014/main" id="{F1D771F2-D8B6-4D6E-B084-69B6B86FCE8C}"/>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4723;p48">
              <a:extLst>
                <a:ext uri="{FF2B5EF4-FFF2-40B4-BE49-F238E27FC236}">
                  <a16:creationId xmlns:a16="http://schemas.microsoft.com/office/drawing/2014/main" id="{4A07461A-2F9C-403A-AFDD-F30424BCE5B7}"/>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4724;p48">
              <a:extLst>
                <a:ext uri="{FF2B5EF4-FFF2-40B4-BE49-F238E27FC236}">
                  <a16:creationId xmlns:a16="http://schemas.microsoft.com/office/drawing/2014/main" id="{1C3D647B-61C2-429E-B4E5-AC0788152E83}"/>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4725;p48">
              <a:extLst>
                <a:ext uri="{FF2B5EF4-FFF2-40B4-BE49-F238E27FC236}">
                  <a16:creationId xmlns:a16="http://schemas.microsoft.com/office/drawing/2014/main" id="{226CF0B0-863D-4680-9529-A89FE48D8EA5}"/>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4726;p48">
              <a:extLst>
                <a:ext uri="{FF2B5EF4-FFF2-40B4-BE49-F238E27FC236}">
                  <a16:creationId xmlns:a16="http://schemas.microsoft.com/office/drawing/2014/main" id="{B2142A7A-495B-4452-9DC5-8B093BC6CFD8}"/>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 name="Google Shape;4727;p48">
              <a:extLst>
                <a:ext uri="{FF2B5EF4-FFF2-40B4-BE49-F238E27FC236}">
                  <a16:creationId xmlns:a16="http://schemas.microsoft.com/office/drawing/2014/main" id="{069E117C-FB7C-4889-9423-7AB27C64B6A2}"/>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4728;p48">
              <a:extLst>
                <a:ext uri="{FF2B5EF4-FFF2-40B4-BE49-F238E27FC236}">
                  <a16:creationId xmlns:a16="http://schemas.microsoft.com/office/drawing/2014/main" id="{9C380A4F-6874-4BB5-BAE9-CEC053DF5122}"/>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4729;p48">
              <a:extLst>
                <a:ext uri="{FF2B5EF4-FFF2-40B4-BE49-F238E27FC236}">
                  <a16:creationId xmlns:a16="http://schemas.microsoft.com/office/drawing/2014/main" id="{3ABB6863-E0A1-4321-82AF-70D39BA55418}"/>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4730;p48">
              <a:extLst>
                <a:ext uri="{FF2B5EF4-FFF2-40B4-BE49-F238E27FC236}">
                  <a16:creationId xmlns:a16="http://schemas.microsoft.com/office/drawing/2014/main" id="{9BA22335-31D9-4E7F-BCD3-03D6E22738E7}"/>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4731;p48">
              <a:extLst>
                <a:ext uri="{FF2B5EF4-FFF2-40B4-BE49-F238E27FC236}">
                  <a16:creationId xmlns:a16="http://schemas.microsoft.com/office/drawing/2014/main" id="{EC29F188-AC7A-4831-AC4A-71F5AA26DCE2}"/>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4732;p48">
              <a:extLst>
                <a:ext uri="{FF2B5EF4-FFF2-40B4-BE49-F238E27FC236}">
                  <a16:creationId xmlns:a16="http://schemas.microsoft.com/office/drawing/2014/main" id="{E9458CBD-F49D-4CD3-99DC-E787790EFB72}"/>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4733;p48">
              <a:extLst>
                <a:ext uri="{FF2B5EF4-FFF2-40B4-BE49-F238E27FC236}">
                  <a16:creationId xmlns:a16="http://schemas.microsoft.com/office/drawing/2014/main" id="{AAADB07A-BE18-4861-B2BF-BA71150C29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4734;p48">
              <a:extLst>
                <a:ext uri="{FF2B5EF4-FFF2-40B4-BE49-F238E27FC236}">
                  <a16:creationId xmlns:a16="http://schemas.microsoft.com/office/drawing/2014/main" id="{F4B5EC7B-145D-45F7-932E-8E9F468B3AB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4735;p48">
              <a:extLst>
                <a:ext uri="{FF2B5EF4-FFF2-40B4-BE49-F238E27FC236}">
                  <a16:creationId xmlns:a16="http://schemas.microsoft.com/office/drawing/2014/main" id="{16DF3752-EC98-4B61-A030-F30F3F6AD314}"/>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 name="Google Shape;4736;p48">
              <a:extLst>
                <a:ext uri="{FF2B5EF4-FFF2-40B4-BE49-F238E27FC236}">
                  <a16:creationId xmlns:a16="http://schemas.microsoft.com/office/drawing/2014/main" id="{D329B4B6-75CC-482D-B250-218C54706E79}"/>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63" name="Google Shape;2594;p43">
            <a:extLst>
              <a:ext uri="{FF2B5EF4-FFF2-40B4-BE49-F238E27FC236}">
                <a16:creationId xmlns:a16="http://schemas.microsoft.com/office/drawing/2014/main" id="{A5CEA3AC-A899-44EA-918A-2373973CC98E}"/>
              </a:ext>
            </a:extLst>
          </p:cNvPr>
          <p:cNvSpPr txBox="1">
            <a:spLocks/>
          </p:cNvSpPr>
          <p:nvPr/>
        </p:nvSpPr>
        <p:spPr>
          <a:xfrm>
            <a:off x="501334" y="2212706"/>
            <a:ext cx="7590541" cy="7180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None/>
            </a:pPr>
            <a:r>
              <a:rPr lang="en-US" sz="1200" b="0" i="0" dirty="0">
                <a:solidFill>
                  <a:srgbClr val="232323"/>
                </a:solidFill>
                <a:effectLst/>
                <a:latin typeface="Verdana" panose="020B0604030504040204" pitchFamily="34" charset="0"/>
              </a:rPr>
              <a:t>Increase police presence in high-crime areas and implement effective patrolling strategies. Modernize the police force with technology, surveillance, and data-driven crime analysis to better allocate resources.</a:t>
            </a:r>
          </a:p>
          <a:p>
            <a:pPr marL="0" indent="0" algn="ctr">
              <a:buNone/>
            </a:pPr>
            <a:endParaRPr lang="en-US" sz="1200" b="0" i="0" dirty="0">
              <a:solidFill>
                <a:srgbClr val="232323"/>
              </a:solidFill>
              <a:effectLst/>
              <a:latin typeface="Verdana" panose="020B0604030504040204" pitchFamily="34" charset="0"/>
            </a:endParaRPr>
          </a:p>
        </p:txBody>
      </p:sp>
      <p:sp>
        <p:nvSpPr>
          <p:cNvPr id="364" name="Google Shape;4650;p48">
            <a:extLst>
              <a:ext uri="{FF2B5EF4-FFF2-40B4-BE49-F238E27FC236}">
                <a16:creationId xmlns:a16="http://schemas.microsoft.com/office/drawing/2014/main" id="{BCF1CF77-D175-4E63-B807-F0B6E8329736}"/>
              </a:ext>
            </a:extLst>
          </p:cNvPr>
          <p:cNvSpPr txBox="1">
            <a:spLocks/>
          </p:cNvSpPr>
          <p:nvPr/>
        </p:nvSpPr>
        <p:spPr>
          <a:xfrm>
            <a:off x="1022087" y="3084112"/>
            <a:ext cx="6281465" cy="835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veat SemiBold"/>
              <a:buNone/>
              <a:defRPr sz="3800" b="0" i="0" u="none" strike="noStrike" cap="none">
                <a:solidFill>
                  <a:schemeClr val="dk1"/>
                </a:solidFill>
                <a:latin typeface="Caveat SemiBold"/>
                <a:ea typeface="Caveat SemiBold"/>
                <a:cs typeface="Caveat SemiBold"/>
                <a:sym typeface="Caveat SemiBold"/>
              </a:defRPr>
            </a:lvl1pPr>
            <a:lvl2pPr marR="0" lvl="1"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2pPr>
            <a:lvl3pPr marR="0" lvl="2"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3pPr>
            <a:lvl4pPr marR="0" lvl="3"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4pPr>
            <a:lvl5pPr marR="0" lvl="4"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5pPr>
            <a:lvl6pPr marR="0" lvl="5"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6pPr>
            <a:lvl7pPr marR="0" lvl="6"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7pPr>
            <a:lvl8pPr marR="0" lvl="7"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8pPr>
            <a:lvl9pPr marR="0" lvl="8" algn="ctr" rtl="0">
              <a:lnSpc>
                <a:spcPct val="100000"/>
              </a:lnSpc>
              <a:spcBef>
                <a:spcPts val="0"/>
              </a:spcBef>
              <a:spcAft>
                <a:spcPts val="0"/>
              </a:spcAft>
              <a:buClr>
                <a:schemeClr val="dk1"/>
              </a:buClr>
              <a:buSzPts val="3000"/>
              <a:buFont typeface="Caveat SemiBold"/>
              <a:buNone/>
              <a:defRPr sz="3000" b="0" i="0" u="none" strike="noStrike" cap="none">
                <a:solidFill>
                  <a:schemeClr val="dk1"/>
                </a:solidFill>
                <a:latin typeface="Caveat SemiBold"/>
                <a:ea typeface="Caveat SemiBold"/>
                <a:cs typeface="Caveat SemiBold"/>
                <a:sym typeface="Caveat SemiBold"/>
              </a:defRPr>
            </a:lvl9pPr>
          </a:lstStyle>
          <a:p>
            <a:pPr algn="ctr"/>
            <a:r>
              <a:rPr lang="en-US" sz="2800" dirty="0"/>
              <a:t>Youth Engagement and Education: </a:t>
            </a:r>
          </a:p>
          <a:p>
            <a:pPr algn="ctr"/>
            <a:endParaRPr lang="en-US" sz="2800" dirty="0"/>
          </a:p>
        </p:txBody>
      </p:sp>
      <p:grpSp>
        <p:nvGrpSpPr>
          <p:cNvPr id="365" name="Google Shape;4654;p48">
            <a:extLst>
              <a:ext uri="{FF2B5EF4-FFF2-40B4-BE49-F238E27FC236}">
                <a16:creationId xmlns:a16="http://schemas.microsoft.com/office/drawing/2014/main" id="{4827A6A1-EA52-4303-BF7E-6A5A46960FE1}"/>
              </a:ext>
            </a:extLst>
          </p:cNvPr>
          <p:cNvGrpSpPr/>
          <p:nvPr/>
        </p:nvGrpSpPr>
        <p:grpSpPr>
          <a:xfrm>
            <a:off x="1364932" y="3421011"/>
            <a:ext cx="5595774" cy="78029"/>
            <a:chOff x="609671" y="3834469"/>
            <a:chExt cx="3433285" cy="145403"/>
          </a:xfrm>
        </p:grpSpPr>
        <p:sp>
          <p:nvSpPr>
            <p:cNvPr id="366" name="Google Shape;4655;p48">
              <a:extLst>
                <a:ext uri="{FF2B5EF4-FFF2-40B4-BE49-F238E27FC236}">
                  <a16:creationId xmlns:a16="http://schemas.microsoft.com/office/drawing/2014/main" id="{16C98A9A-E3F7-4956-9150-B99118FA97A2}"/>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4656;p48">
              <a:extLst>
                <a:ext uri="{FF2B5EF4-FFF2-40B4-BE49-F238E27FC236}">
                  <a16:creationId xmlns:a16="http://schemas.microsoft.com/office/drawing/2014/main" id="{FCE66EBA-206D-4A6B-BFAF-61A3FDA9C27D}"/>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 name="Google Shape;4657;p48">
              <a:extLst>
                <a:ext uri="{FF2B5EF4-FFF2-40B4-BE49-F238E27FC236}">
                  <a16:creationId xmlns:a16="http://schemas.microsoft.com/office/drawing/2014/main" id="{2AF30358-D038-4CD9-9E13-87A5C47870BB}"/>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 name="Google Shape;4658;p48">
              <a:extLst>
                <a:ext uri="{FF2B5EF4-FFF2-40B4-BE49-F238E27FC236}">
                  <a16:creationId xmlns:a16="http://schemas.microsoft.com/office/drawing/2014/main" id="{84484B92-BD4B-4691-A8BD-4241077F71CC}"/>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4659;p48">
              <a:extLst>
                <a:ext uri="{FF2B5EF4-FFF2-40B4-BE49-F238E27FC236}">
                  <a16:creationId xmlns:a16="http://schemas.microsoft.com/office/drawing/2014/main" id="{AFDBCEB5-1464-45F3-999E-9E054291FE81}"/>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1" name="Google Shape;4660;p48">
              <a:extLst>
                <a:ext uri="{FF2B5EF4-FFF2-40B4-BE49-F238E27FC236}">
                  <a16:creationId xmlns:a16="http://schemas.microsoft.com/office/drawing/2014/main" id="{9AEA07D3-4C54-4677-8E7D-5819F911E439}"/>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 name="Google Shape;4661;p48">
              <a:extLst>
                <a:ext uri="{FF2B5EF4-FFF2-40B4-BE49-F238E27FC236}">
                  <a16:creationId xmlns:a16="http://schemas.microsoft.com/office/drawing/2014/main" id="{400C877E-0B9E-460D-AA9D-EA27A54084DA}"/>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4662;p48">
              <a:extLst>
                <a:ext uri="{FF2B5EF4-FFF2-40B4-BE49-F238E27FC236}">
                  <a16:creationId xmlns:a16="http://schemas.microsoft.com/office/drawing/2014/main" id="{5847E303-5331-4E5A-888E-0F02FA3E6231}"/>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4" name="Google Shape;4663;p48">
              <a:extLst>
                <a:ext uri="{FF2B5EF4-FFF2-40B4-BE49-F238E27FC236}">
                  <a16:creationId xmlns:a16="http://schemas.microsoft.com/office/drawing/2014/main" id="{8A9B06DA-AFAF-4092-AA8F-B03A0FDA75B0}"/>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5" name="Google Shape;4664;p48">
              <a:extLst>
                <a:ext uri="{FF2B5EF4-FFF2-40B4-BE49-F238E27FC236}">
                  <a16:creationId xmlns:a16="http://schemas.microsoft.com/office/drawing/2014/main" id="{AB747425-7EB6-45BB-906E-299CCFDE02A3}"/>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4665;p48">
              <a:extLst>
                <a:ext uri="{FF2B5EF4-FFF2-40B4-BE49-F238E27FC236}">
                  <a16:creationId xmlns:a16="http://schemas.microsoft.com/office/drawing/2014/main" id="{25077822-44A0-4F96-A382-F7641EE7A2FC}"/>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4666;p48">
              <a:extLst>
                <a:ext uri="{FF2B5EF4-FFF2-40B4-BE49-F238E27FC236}">
                  <a16:creationId xmlns:a16="http://schemas.microsoft.com/office/drawing/2014/main" id="{91BFF34E-47AF-49C0-8F06-0456E6539F4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 name="Google Shape;4667;p48">
              <a:extLst>
                <a:ext uri="{FF2B5EF4-FFF2-40B4-BE49-F238E27FC236}">
                  <a16:creationId xmlns:a16="http://schemas.microsoft.com/office/drawing/2014/main" id="{61C5CC0D-30EC-40E8-ADED-D607B6BBEE98}"/>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4668;p48">
              <a:extLst>
                <a:ext uri="{FF2B5EF4-FFF2-40B4-BE49-F238E27FC236}">
                  <a16:creationId xmlns:a16="http://schemas.microsoft.com/office/drawing/2014/main" id="{38B36C35-9323-48F5-BC64-93F0EF825FB5}"/>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4669;p48">
              <a:extLst>
                <a:ext uri="{FF2B5EF4-FFF2-40B4-BE49-F238E27FC236}">
                  <a16:creationId xmlns:a16="http://schemas.microsoft.com/office/drawing/2014/main" id="{EA0D447B-C8B4-4D89-A352-232504C11BF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4670;p48">
              <a:extLst>
                <a:ext uri="{FF2B5EF4-FFF2-40B4-BE49-F238E27FC236}">
                  <a16:creationId xmlns:a16="http://schemas.microsoft.com/office/drawing/2014/main" id="{BE669615-4C46-4855-BF49-E3767CD0A066}"/>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4671;p48">
              <a:extLst>
                <a:ext uri="{FF2B5EF4-FFF2-40B4-BE49-F238E27FC236}">
                  <a16:creationId xmlns:a16="http://schemas.microsoft.com/office/drawing/2014/main" id="{F7135222-97AD-44B2-890F-D51427D0F910}"/>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 name="Google Shape;4672;p48">
              <a:extLst>
                <a:ext uri="{FF2B5EF4-FFF2-40B4-BE49-F238E27FC236}">
                  <a16:creationId xmlns:a16="http://schemas.microsoft.com/office/drawing/2014/main" id="{FE14012B-3B14-4422-9561-4B88A7339552}"/>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4673;p48">
              <a:extLst>
                <a:ext uri="{FF2B5EF4-FFF2-40B4-BE49-F238E27FC236}">
                  <a16:creationId xmlns:a16="http://schemas.microsoft.com/office/drawing/2014/main" id="{453313C3-62DA-40C6-8085-360820D0E9A6}"/>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4674;p48">
              <a:extLst>
                <a:ext uri="{FF2B5EF4-FFF2-40B4-BE49-F238E27FC236}">
                  <a16:creationId xmlns:a16="http://schemas.microsoft.com/office/drawing/2014/main" id="{994E8071-FE0D-4E20-9561-1013773A69C5}"/>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4675;p48">
              <a:extLst>
                <a:ext uri="{FF2B5EF4-FFF2-40B4-BE49-F238E27FC236}">
                  <a16:creationId xmlns:a16="http://schemas.microsoft.com/office/drawing/2014/main" id="{33D51F34-26D4-430D-A180-D9A2A9BC019D}"/>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 name="Google Shape;4676;p48">
              <a:extLst>
                <a:ext uri="{FF2B5EF4-FFF2-40B4-BE49-F238E27FC236}">
                  <a16:creationId xmlns:a16="http://schemas.microsoft.com/office/drawing/2014/main" id="{4BDC1DEC-39F6-4612-B9E9-7B8B659E2242}"/>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4677;p48">
              <a:extLst>
                <a:ext uri="{FF2B5EF4-FFF2-40B4-BE49-F238E27FC236}">
                  <a16:creationId xmlns:a16="http://schemas.microsoft.com/office/drawing/2014/main" id="{778D65AC-43A0-4E24-80A0-2788A02E3D55}"/>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4678;p48">
              <a:extLst>
                <a:ext uri="{FF2B5EF4-FFF2-40B4-BE49-F238E27FC236}">
                  <a16:creationId xmlns:a16="http://schemas.microsoft.com/office/drawing/2014/main" id="{B5602D24-1769-4852-A9FC-A3CA18CAB43C}"/>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0" name="Google Shape;4679;p48">
              <a:extLst>
                <a:ext uri="{FF2B5EF4-FFF2-40B4-BE49-F238E27FC236}">
                  <a16:creationId xmlns:a16="http://schemas.microsoft.com/office/drawing/2014/main" id="{D460FC13-564B-4EA8-AC95-C458578CEFEB}"/>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 name="Google Shape;4680;p48">
              <a:extLst>
                <a:ext uri="{FF2B5EF4-FFF2-40B4-BE49-F238E27FC236}">
                  <a16:creationId xmlns:a16="http://schemas.microsoft.com/office/drawing/2014/main" id="{52FB73DF-0244-4CEB-8468-7808E2CBB577}"/>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 name="Google Shape;4681;p48">
              <a:extLst>
                <a:ext uri="{FF2B5EF4-FFF2-40B4-BE49-F238E27FC236}">
                  <a16:creationId xmlns:a16="http://schemas.microsoft.com/office/drawing/2014/main" id="{ECAAC9D2-E407-4078-9E6E-EE7BDE85F187}"/>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3" name="Google Shape;4682;p48">
              <a:extLst>
                <a:ext uri="{FF2B5EF4-FFF2-40B4-BE49-F238E27FC236}">
                  <a16:creationId xmlns:a16="http://schemas.microsoft.com/office/drawing/2014/main" id="{DBFF69EA-ECE2-4CEC-B3EE-CE62E7B88F60}"/>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4683;p48">
              <a:extLst>
                <a:ext uri="{FF2B5EF4-FFF2-40B4-BE49-F238E27FC236}">
                  <a16:creationId xmlns:a16="http://schemas.microsoft.com/office/drawing/2014/main" id="{28C979F0-8CA3-49DD-9795-B2D3996E065D}"/>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4684;p48">
              <a:extLst>
                <a:ext uri="{FF2B5EF4-FFF2-40B4-BE49-F238E27FC236}">
                  <a16:creationId xmlns:a16="http://schemas.microsoft.com/office/drawing/2014/main" id="{255EDA80-7281-4D80-8103-B816F8079EA3}"/>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6" name="Google Shape;4685;p48">
              <a:extLst>
                <a:ext uri="{FF2B5EF4-FFF2-40B4-BE49-F238E27FC236}">
                  <a16:creationId xmlns:a16="http://schemas.microsoft.com/office/drawing/2014/main" id="{C1CC84B5-0FCD-412F-A223-11677BE85252}"/>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4686;p48">
              <a:extLst>
                <a:ext uri="{FF2B5EF4-FFF2-40B4-BE49-F238E27FC236}">
                  <a16:creationId xmlns:a16="http://schemas.microsoft.com/office/drawing/2014/main" id="{A79FF83B-908D-426F-810A-9B5E8E807614}"/>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8" name="Google Shape;4687;p48">
              <a:extLst>
                <a:ext uri="{FF2B5EF4-FFF2-40B4-BE49-F238E27FC236}">
                  <a16:creationId xmlns:a16="http://schemas.microsoft.com/office/drawing/2014/main" id="{D3858415-6541-4285-8866-3F0892ED5790}"/>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 name="Google Shape;4688;p48">
              <a:extLst>
                <a:ext uri="{FF2B5EF4-FFF2-40B4-BE49-F238E27FC236}">
                  <a16:creationId xmlns:a16="http://schemas.microsoft.com/office/drawing/2014/main" id="{8F29930F-1A0C-48D9-8472-692614F1CACA}"/>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689;p48">
              <a:extLst>
                <a:ext uri="{FF2B5EF4-FFF2-40B4-BE49-F238E27FC236}">
                  <a16:creationId xmlns:a16="http://schemas.microsoft.com/office/drawing/2014/main" id="{4646A299-5EBB-4C3D-902E-D64FCF9E36B0}"/>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690;p48">
              <a:extLst>
                <a:ext uri="{FF2B5EF4-FFF2-40B4-BE49-F238E27FC236}">
                  <a16:creationId xmlns:a16="http://schemas.microsoft.com/office/drawing/2014/main" id="{4431DD8C-1E4D-4A08-A5F8-5EDBDFE6F451}"/>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691;p48">
              <a:extLst>
                <a:ext uri="{FF2B5EF4-FFF2-40B4-BE49-F238E27FC236}">
                  <a16:creationId xmlns:a16="http://schemas.microsoft.com/office/drawing/2014/main" id="{13AB21CA-4F88-4612-99B9-7E5A41C18422}"/>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692;p48">
              <a:extLst>
                <a:ext uri="{FF2B5EF4-FFF2-40B4-BE49-F238E27FC236}">
                  <a16:creationId xmlns:a16="http://schemas.microsoft.com/office/drawing/2014/main" id="{C6D852E4-1EDE-4D74-8A26-5A79C6FA5CA6}"/>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693;p48">
              <a:extLst>
                <a:ext uri="{FF2B5EF4-FFF2-40B4-BE49-F238E27FC236}">
                  <a16:creationId xmlns:a16="http://schemas.microsoft.com/office/drawing/2014/main" id="{7D95CC26-2E10-48BF-A14B-5013459507D6}"/>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694;p48">
              <a:extLst>
                <a:ext uri="{FF2B5EF4-FFF2-40B4-BE49-F238E27FC236}">
                  <a16:creationId xmlns:a16="http://schemas.microsoft.com/office/drawing/2014/main" id="{C201D657-BD9F-4519-A30F-B61D4AC32187}"/>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695;p48">
              <a:extLst>
                <a:ext uri="{FF2B5EF4-FFF2-40B4-BE49-F238E27FC236}">
                  <a16:creationId xmlns:a16="http://schemas.microsoft.com/office/drawing/2014/main" id="{04EE8E73-5D91-4CC3-9A86-18C3B19950B6}"/>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696;p48">
              <a:extLst>
                <a:ext uri="{FF2B5EF4-FFF2-40B4-BE49-F238E27FC236}">
                  <a16:creationId xmlns:a16="http://schemas.microsoft.com/office/drawing/2014/main" id="{26BC601D-44F2-4EDA-A294-C03EAFEC921E}"/>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697;p48">
              <a:extLst>
                <a:ext uri="{FF2B5EF4-FFF2-40B4-BE49-F238E27FC236}">
                  <a16:creationId xmlns:a16="http://schemas.microsoft.com/office/drawing/2014/main" id="{8A759B14-673E-4CF7-90CC-C343E7AB487B}"/>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698;p48">
              <a:extLst>
                <a:ext uri="{FF2B5EF4-FFF2-40B4-BE49-F238E27FC236}">
                  <a16:creationId xmlns:a16="http://schemas.microsoft.com/office/drawing/2014/main" id="{30192289-3E66-4B5B-A1B8-04B13F05EA2B}"/>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0" name="Google Shape;4699;p48">
              <a:extLst>
                <a:ext uri="{FF2B5EF4-FFF2-40B4-BE49-F238E27FC236}">
                  <a16:creationId xmlns:a16="http://schemas.microsoft.com/office/drawing/2014/main" id="{62F38A8A-BC4F-416E-ACA5-6D2B8D14AAA7}"/>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700;p48">
              <a:extLst>
                <a:ext uri="{FF2B5EF4-FFF2-40B4-BE49-F238E27FC236}">
                  <a16:creationId xmlns:a16="http://schemas.microsoft.com/office/drawing/2014/main" id="{60CC8A02-205D-4236-9880-DB0E9F7757EE}"/>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2" name="Google Shape;4701;p48">
              <a:extLst>
                <a:ext uri="{FF2B5EF4-FFF2-40B4-BE49-F238E27FC236}">
                  <a16:creationId xmlns:a16="http://schemas.microsoft.com/office/drawing/2014/main" id="{00B123B8-634C-44B2-9B52-C187BF9A06A8}"/>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702;p48">
              <a:extLst>
                <a:ext uri="{FF2B5EF4-FFF2-40B4-BE49-F238E27FC236}">
                  <a16:creationId xmlns:a16="http://schemas.microsoft.com/office/drawing/2014/main" id="{B1BAE610-CE70-4124-8F06-554838301E4A}"/>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4" name="Google Shape;4703;p48">
              <a:extLst>
                <a:ext uri="{FF2B5EF4-FFF2-40B4-BE49-F238E27FC236}">
                  <a16:creationId xmlns:a16="http://schemas.microsoft.com/office/drawing/2014/main" id="{159FF351-BD83-44DC-BE1A-C7306EE4ABBB}"/>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5" name="Google Shape;4704;p48">
              <a:extLst>
                <a:ext uri="{FF2B5EF4-FFF2-40B4-BE49-F238E27FC236}">
                  <a16:creationId xmlns:a16="http://schemas.microsoft.com/office/drawing/2014/main" id="{17A0C3DB-A572-4FDE-A742-01C52190CB75}"/>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6" name="Google Shape;4705;p48">
              <a:extLst>
                <a:ext uri="{FF2B5EF4-FFF2-40B4-BE49-F238E27FC236}">
                  <a16:creationId xmlns:a16="http://schemas.microsoft.com/office/drawing/2014/main" id="{99887206-898C-4D0D-B1E4-F5DDFCA22F49}"/>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 name="Google Shape;4706;p48">
              <a:extLst>
                <a:ext uri="{FF2B5EF4-FFF2-40B4-BE49-F238E27FC236}">
                  <a16:creationId xmlns:a16="http://schemas.microsoft.com/office/drawing/2014/main" id="{8A006D39-F941-4FD4-8832-EE45AEC98304}"/>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707;p48">
              <a:extLst>
                <a:ext uri="{FF2B5EF4-FFF2-40B4-BE49-F238E27FC236}">
                  <a16:creationId xmlns:a16="http://schemas.microsoft.com/office/drawing/2014/main" id="{6FA28C1A-9A6D-4A8F-A621-DDFAB28BA00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708;p48">
              <a:extLst>
                <a:ext uri="{FF2B5EF4-FFF2-40B4-BE49-F238E27FC236}">
                  <a16:creationId xmlns:a16="http://schemas.microsoft.com/office/drawing/2014/main" id="{D9777C38-798D-4BF1-9DD1-8A2D914DE073}"/>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 name="Google Shape;4709;p48">
              <a:extLst>
                <a:ext uri="{FF2B5EF4-FFF2-40B4-BE49-F238E27FC236}">
                  <a16:creationId xmlns:a16="http://schemas.microsoft.com/office/drawing/2014/main" id="{1DDF2A40-230D-450D-AD4E-592F99DC1D06}"/>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710;p48">
              <a:extLst>
                <a:ext uri="{FF2B5EF4-FFF2-40B4-BE49-F238E27FC236}">
                  <a16:creationId xmlns:a16="http://schemas.microsoft.com/office/drawing/2014/main" id="{172DAFAD-A069-4772-9A6A-823964EA42E2}"/>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 name="Google Shape;4711;p48">
              <a:extLst>
                <a:ext uri="{FF2B5EF4-FFF2-40B4-BE49-F238E27FC236}">
                  <a16:creationId xmlns:a16="http://schemas.microsoft.com/office/drawing/2014/main" id="{B504417B-D748-4A38-B05B-94528BAF9C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712;p48">
              <a:extLst>
                <a:ext uri="{FF2B5EF4-FFF2-40B4-BE49-F238E27FC236}">
                  <a16:creationId xmlns:a16="http://schemas.microsoft.com/office/drawing/2014/main" id="{BCA9DBD9-7620-46FD-9434-A38FCC3D3C66}"/>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4" name="Google Shape;4713;p48">
              <a:extLst>
                <a:ext uri="{FF2B5EF4-FFF2-40B4-BE49-F238E27FC236}">
                  <a16:creationId xmlns:a16="http://schemas.microsoft.com/office/drawing/2014/main" id="{74DFF8E0-BEFB-49FB-821A-E9FE33AE2838}"/>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714;p48">
              <a:extLst>
                <a:ext uri="{FF2B5EF4-FFF2-40B4-BE49-F238E27FC236}">
                  <a16:creationId xmlns:a16="http://schemas.microsoft.com/office/drawing/2014/main" id="{F03A5279-1D46-4C13-ABD8-5293C0A1BB9D}"/>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 name="Google Shape;4715;p48">
              <a:extLst>
                <a:ext uri="{FF2B5EF4-FFF2-40B4-BE49-F238E27FC236}">
                  <a16:creationId xmlns:a16="http://schemas.microsoft.com/office/drawing/2014/main" id="{B04AC0B1-53F6-4E15-AC50-8B8B84E85155}"/>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 name="Google Shape;4716;p48">
              <a:extLst>
                <a:ext uri="{FF2B5EF4-FFF2-40B4-BE49-F238E27FC236}">
                  <a16:creationId xmlns:a16="http://schemas.microsoft.com/office/drawing/2014/main" id="{86D1EF03-23F1-4A73-AEF1-9A870DB8C957}"/>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 name="Google Shape;4717;p48">
              <a:extLst>
                <a:ext uri="{FF2B5EF4-FFF2-40B4-BE49-F238E27FC236}">
                  <a16:creationId xmlns:a16="http://schemas.microsoft.com/office/drawing/2014/main" id="{18D55ADA-F48A-436D-98C8-C95A26F9D4EE}"/>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 name="Google Shape;4718;p48">
              <a:extLst>
                <a:ext uri="{FF2B5EF4-FFF2-40B4-BE49-F238E27FC236}">
                  <a16:creationId xmlns:a16="http://schemas.microsoft.com/office/drawing/2014/main" id="{6905AD78-FF07-4B35-86EE-D82CE8A291F7}"/>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 name="Google Shape;4719;p48">
              <a:extLst>
                <a:ext uri="{FF2B5EF4-FFF2-40B4-BE49-F238E27FC236}">
                  <a16:creationId xmlns:a16="http://schemas.microsoft.com/office/drawing/2014/main" id="{674A4F74-C744-4727-B3F7-526DBA59C985}"/>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1" name="Google Shape;4720;p48">
              <a:extLst>
                <a:ext uri="{FF2B5EF4-FFF2-40B4-BE49-F238E27FC236}">
                  <a16:creationId xmlns:a16="http://schemas.microsoft.com/office/drawing/2014/main" id="{E0696386-AC2B-49F5-9196-C1C7D88ECC6A}"/>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721;p48">
              <a:extLst>
                <a:ext uri="{FF2B5EF4-FFF2-40B4-BE49-F238E27FC236}">
                  <a16:creationId xmlns:a16="http://schemas.microsoft.com/office/drawing/2014/main" id="{4A203017-AF50-4547-A873-F349B9A332A1}"/>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 name="Google Shape;4722;p48">
              <a:extLst>
                <a:ext uri="{FF2B5EF4-FFF2-40B4-BE49-F238E27FC236}">
                  <a16:creationId xmlns:a16="http://schemas.microsoft.com/office/drawing/2014/main" id="{4B5D39E3-F46F-4AFA-8DD8-1F92302F88C8}"/>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723;p48">
              <a:extLst>
                <a:ext uri="{FF2B5EF4-FFF2-40B4-BE49-F238E27FC236}">
                  <a16:creationId xmlns:a16="http://schemas.microsoft.com/office/drawing/2014/main" id="{687BBFDC-7D63-475C-B13C-C8618243CF81}"/>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724;p48">
              <a:extLst>
                <a:ext uri="{FF2B5EF4-FFF2-40B4-BE49-F238E27FC236}">
                  <a16:creationId xmlns:a16="http://schemas.microsoft.com/office/drawing/2014/main" id="{077A5B24-E5E6-4804-8ABD-EB66DC71F43E}"/>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725;p48">
              <a:extLst>
                <a:ext uri="{FF2B5EF4-FFF2-40B4-BE49-F238E27FC236}">
                  <a16:creationId xmlns:a16="http://schemas.microsoft.com/office/drawing/2014/main" id="{B5D738FE-9565-40E2-BCC3-E616D4ACA28D}"/>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 name="Google Shape;4726;p48">
              <a:extLst>
                <a:ext uri="{FF2B5EF4-FFF2-40B4-BE49-F238E27FC236}">
                  <a16:creationId xmlns:a16="http://schemas.microsoft.com/office/drawing/2014/main" id="{BE3E1806-EBFE-4B81-A919-8F7C0408700D}"/>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 name="Google Shape;4727;p48">
              <a:extLst>
                <a:ext uri="{FF2B5EF4-FFF2-40B4-BE49-F238E27FC236}">
                  <a16:creationId xmlns:a16="http://schemas.microsoft.com/office/drawing/2014/main" id="{8D8DA441-1E5D-4AD9-8633-DFFD708F9424}"/>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9" name="Google Shape;4728;p48">
              <a:extLst>
                <a:ext uri="{FF2B5EF4-FFF2-40B4-BE49-F238E27FC236}">
                  <a16:creationId xmlns:a16="http://schemas.microsoft.com/office/drawing/2014/main" id="{7C971CA5-0270-4D33-8087-26E8CAA3AAC2}"/>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729;p48">
              <a:extLst>
                <a:ext uri="{FF2B5EF4-FFF2-40B4-BE49-F238E27FC236}">
                  <a16:creationId xmlns:a16="http://schemas.microsoft.com/office/drawing/2014/main" id="{EDC699A1-7CF7-4F4D-8C67-8237B9DB0B57}"/>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 name="Google Shape;4730;p48">
              <a:extLst>
                <a:ext uri="{FF2B5EF4-FFF2-40B4-BE49-F238E27FC236}">
                  <a16:creationId xmlns:a16="http://schemas.microsoft.com/office/drawing/2014/main" id="{8EB82B11-BCC4-4C14-9252-EDBE8F7AC229}"/>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2" name="Google Shape;4731;p48">
              <a:extLst>
                <a:ext uri="{FF2B5EF4-FFF2-40B4-BE49-F238E27FC236}">
                  <a16:creationId xmlns:a16="http://schemas.microsoft.com/office/drawing/2014/main" id="{69E32229-4C52-46BB-A359-DAD12C734D28}"/>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 name="Google Shape;4732;p48">
              <a:extLst>
                <a:ext uri="{FF2B5EF4-FFF2-40B4-BE49-F238E27FC236}">
                  <a16:creationId xmlns:a16="http://schemas.microsoft.com/office/drawing/2014/main" id="{83EA463E-5C0B-416D-866A-992A17E94DE3}"/>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733;p48">
              <a:extLst>
                <a:ext uri="{FF2B5EF4-FFF2-40B4-BE49-F238E27FC236}">
                  <a16:creationId xmlns:a16="http://schemas.microsoft.com/office/drawing/2014/main" id="{E98AFD20-FC1D-41EC-A03E-805F9C426A8C}"/>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734;p48">
              <a:extLst>
                <a:ext uri="{FF2B5EF4-FFF2-40B4-BE49-F238E27FC236}">
                  <a16:creationId xmlns:a16="http://schemas.microsoft.com/office/drawing/2014/main" id="{D88081E4-5DD8-452A-9FB3-94C89D622770}"/>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6" name="Google Shape;4735;p48">
              <a:extLst>
                <a:ext uri="{FF2B5EF4-FFF2-40B4-BE49-F238E27FC236}">
                  <a16:creationId xmlns:a16="http://schemas.microsoft.com/office/drawing/2014/main" id="{EF173247-61A9-4ACB-9E71-EC7275F83694}"/>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 name="Google Shape;4736;p48">
              <a:extLst>
                <a:ext uri="{FF2B5EF4-FFF2-40B4-BE49-F238E27FC236}">
                  <a16:creationId xmlns:a16="http://schemas.microsoft.com/office/drawing/2014/main" id="{3A30013D-0D0C-47C0-A949-7282B4B7453C}"/>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8" name="Google Shape;2594;p43">
            <a:extLst>
              <a:ext uri="{FF2B5EF4-FFF2-40B4-BE49-F238E27FC236}">
                <a16:creationId xmlns:a16="http://schemas.microsoft.com/office/drawing/2014/main" id="{9FFB845B-B31B-440D-8292-88B0906CD43F}"/>
              </a:ext>
            </a:extLst>
          </p:cNvPr>
          <p:cNvSpPr txBox="1">
            <a:spLocks/>
          </p:cNvSpPr>
          <p:nvPr/>
        </p:nvSpPr>
        <p:spPr>
          <a:xfrm>
            <a:off x="501334" y="3591399"/>
            <a:ext cx="7590541" cy="7180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None/>
            </a:pPr>
            <a:r>
              <a:rPr lang="en-US" sz="1200" b="0" i="0" dirty="0">
                <a:solidFill>
                  <a:srgbClr val="232323"/>
                </a:solidFill>
                <a:effectLst/>
                <a:latin typeface="Verdana" panose="020B0604030504040204" pitchFamily="34" charset="0"/>
              </a:rPr>
              <a:t>Develop programs that engage young people in positive activities and skill-building to divert them from criminal influences. Invest in quality education and vocational training opportunities to improve future prospects.</a:t>
            </a:r>
          </a:p>
          <a:p>
            <a:pPr marL="0" indent="0" algn="ctr">
              <a:buNone/>
            </a:pPr>
            <a:endParaRPr lang="en-US" sz="1200" b="0" i="0" dirty="0">
              <a:solidFill>
                <a:srgbClr val="232323"/>
              </a:solidFill>
              <a:effectLst/>
              <a:latin typeface="Verdana" panose="020B0604030504040204" pitchFamily="34" charset="0"/>
            </a:endParaRPr>
          </a:p>
        </p:txBody>
      </p:sp>
    </p:spTree>
    <p:extLst>
      <p:ext uri="{BB962C8B-B14F-4D97-AF65-F5344CB8AC3E}">
        <p14:creationId xmlns:p14="http://schemas.microsoft.com/office/powerpoint/2010/main" val="187141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48"/>
          <p:cNvSpPr txBox="1">
            <a:spLocks noGrp="1"/>
          </p:cNvSpPr>
          <p:nvPr>
            <p:ph type="title"/>
          </p:nvPr>
        </p:nvSpPr>
        <p:spPr>
          <a:xfrm>
            <a:off x="1236701" y="593070"/>
            <a:ext cx="6281465" cy="8351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Data-Driven Strategies </a:t>
            </a:r>
            <a:br>
              <a:rPr lang="en-US" sz="2800" dirty="0"/>
            </a:br>
            <a:endParaRPr lang="en-US" sz="2800" dirty="0"/>
          </a:p>
        </p:txBody>
      </p:sp>
      <p:grpSp>
        <p:nvGrpSpPr>
          <p:cNvPr id="4654" name="Google Shape;4654;p48"/>
          <p:cNvGrpSpPr/>
          <p:nvPr/>
        </p:nvGrpSpPr>
        <p:grpSpPr>
          <a:xfrm>
            <a:off x="1298527" y="892960"/>
            <a:ext cx="5595774" cy="78029"/>
            <a:chOff x="609671" y="3834469"/>
            <a:chExt cx="3433285" cy="145403"/>
          </a:xfrm>
        </p:grpSpPr>
        <p:sp>
          <p:nvSpPr>
            <p:cNvPr id="4655" name="Google Shape;4655;p4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6" name="Google Shape;4656;p4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7" name="Google Shape;4657;p4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8" name="Google Shape;4658;p4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9" name="Google Shape;4659;p4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0" name="Google Shape;4660;p4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1" name="Google Shape;4661;p4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2" name="Google Shape;4662;p4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3" name="Google Shape;4663;p4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4" name="Google Shape;4664;p4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5" name="Google Shape;4665;p4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6" name="Google Shape;4666;p4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7" name="Google Shape;4667;p4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8" name="Google Shape;4668;p4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9" name="Google Shape;4669;p4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0" name="Google Shape;4670;p4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1" name="Google Shape;4671;p4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2" name="Google Shape;4672;p4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3" name="Google Shape;4673;p4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4" name="Google Shape;4674;p4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5" name="Google Shape;4675;p4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6" name="Google Shape;4676;p4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7" name="Google Shape;4677;p4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8" name="Google Shape;4678;p4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9" name="Google Shape;4679;p4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0" name="Google Shape;4680;p4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1" name="Google Shape;4681;p4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2" name="Google Shape;4682;p4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3" name="Google Shape;4683;p4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4" name="Google Shape;4684;p4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5" name="Google Shape;4685;p4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6" name="Google Shape;4686;p4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7" name="Google Shape;4687;p4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8" name="Google Shape;4688;p4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9" name="Google Shape;4689;p4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0" name="Google Shape;4690;p4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1" name="Google Shape;4691;p4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2" name="Google Shape;4692;p4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3" name="Google Shape;4693;p4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4" name="Google Shape;4694;p4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5" name="Google Shape;4695;p4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6" name="Google Shape;4696;p4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7" name="Google Shape;4697;p4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8" name="Google Shape;4698;p4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9" name="Google Shape;4699;p4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0" name="Google Shape;4700;p4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1" name="Google Shape;4701;p4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2" name="Google Shape;4702;p4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3" name="Google Shape;4703;p4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4" name="Google Shape;4704;p4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5" name="Google Shape;4705;p4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6" name="Google Shape;4706;p4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7" name="Google Shape;4707;p4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8" name="Google Shape;4708;p4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9" name="Google Shape;4709;p4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0" name="Google Shape;4710;p4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1" name="Google Shape;4711;p4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2" name="Google Shape;4712;p4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3" name="Google Shape;4713;p4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4" name="Google Shape;4714;p4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5" name="Google Shape;4715;p4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6" name="Google Shape;4716;p4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7" name="Google Shape;4717;p4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8" name="Google Shape;4718;p4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9" name="Google Shape;4719;p4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0" name="Google Shape;4720;p4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1" name="Google Shape;4721;p4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2" name="Google Shape;4722;p4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3" name="Google Shape;4723;p4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4" name="Google Shape;4724;p4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5" name="Google Shape;4725;p4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6" name="Google Shape;4726;p4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7" name="Google Shape;4727;p4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8" name="Google Shape;4728;p4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9" name="Google Shape;4729;p4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0" name="Google Shape;4730;p4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1" name="Google Shape;4731;p4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2" name="Google Shape;4732;p4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3" name="Google Shape;4733;p4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4" name="Google Shape;4734;p4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5" name="Google Shape;4735;p4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6" name="Google Shape;4736;p4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737" name="Google Shape;4737;p48"/>
          <p:cNvGrpSpPr/>
          <p:nvPr/>
        </p:nvGrpSpPr>
        <p:grpSpPr>
          <a:xfrm rot="-968038">
            <a:off x="697598" y="2218635"/>
            <a:ext cx="958757" cy="554671"/>
            <a:chOff x="2327100" y="3086775"/>
            <a:chExt cx="817500" cy="472950"/>
          </a:xfrm>
        </p:grpSpPr>
        <p:sp>
          <p:nvSpPr>
            <p:cNvPr id="4738" name="Google Shape;4738;p48"/>
            <p:cNvSpPr/>
            <p:nvPr/>
          </p:nvSpPr>
          <p:spPr>
            <a:xfrm>
              <a:off x="3133825" y="3367750"/>
              <a:ext cx="1500" cy="3425"/>
            </a:xfrm>
            <a:custGeom>
              <a:avLst/>
              <a:gdLst/>
              <a:ahLst/>
              <a:cxnLst/>
              <a:rect l="l" t="t" r="r" b="b"/>
              <a:pathLst>
                <a:path w="60" h="137" extrusionOk="0">
                  <a:moveTo>
                    <a:pt x="38" y="1"/>
                  </a:moveTo>
                  <a:cubicBezTo>
                    <a:pt x="1" y="1"/>
                    <a:pt x="1" y="136"/>
                    <a:pt x="1" y="136"/>
                  </a:cubicBezTo>
                  <a:cubicBezTo>
                    <a:pt x="43" y="136"/>
                    <a:pt x="55" y="43"/>
                    <a:pt x="59" y="11"/>
                  </a:cubicBezTo>
                  <a:lnTo>
                    <a:pt x="59" y="11"/>
                  </a:lnTo>
                  <a:cubicBezTo>
                    <a:pt x="59" y="12"/>
                    <a:pt x="59" y="12"/>
                    <a:pt x="60" y="13"/>
                  </a:cubicBezTo>
                  <a:cubicBezTo>
                    <a:pt x="60" y="4"/>
                    <a:pt x="60" y="1"/>
                    <a:pt x="60" y="1"/>
                  </a:cubicBezTo>
                  <a:cubicBezTo>
                    <a:pt x="60" y="1"/>
                    <a:pt x="59" y="5"/>
                    <a:pt x="59" y="11"/>
                  </a:cubicBezTo>
                  <a:lnTo>
                    <a:pt x="59" y="11"/>
                  </a:lnTo>
                  <a:cubicBezTo>
                    <a:pt x="51" y="4"/>
                    <a:pt x="44" y="1"/>
                    <a:pt x="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9" name="Google Shape;4739;p48"/>
            <p:cNvSpPr/>
            <p:nvPr/>
          </p:nvSpPr>
          <p:spPr>
            <a:xfrm>
              <a:off x="3124550" y="3333875"/>
              <a:ext cx="200" cy="200"/>
            </a:xfrm>
            <a:custGeom>
              <a:avLst/>
              <a:gdLst/>
              <a:ahLst/>
              <a:cxnLst/>
              <a:rect l="l" t="t" r="r" b="b"/>
              <a:pathLst>
                <a:path w="8" h="8" extrusionOk="0">
                  <a:moveTo>
                    <a:pt x="8" y="1"/>
                  </a:moveTo>
                  <a:lnTo>
                    <a:pt x="1" y="8"/>
                  </a:lnTo>
                  <a:lnTo>
                    <a:pt x="1" y="8"/>
                  </a:ln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0" name="Google Shape;4740;p48"/>
            <p:cNvSpPr/>
            <p:nvPr/>
          </p:nvSpPr>
          <p:spPr>
            <a:xfrm>
              <a:off x="3106000" y="3330975"/>
              <a:ext cx="12400" cy="4700"/>
            </a:xfrm>
            <a:custGeom>
              <a:avLst/>
              <a:gdLst/>
              <a:ahLst/>
              <a:cxnLst/>
              <a:rect l="l" t="t" r="r" b="b"/>
              <a:pathLst>
                <a:path w="496" h="188" extrusionOk="0">
                  <a:moveTo>
                    <a:pt x="495" y="0"/>
                  </a:moveTo>
                  <a:lnTo>
                    <a:pt x="495" y="0"/>
                  </a:lnTo>
                  <a:cubicBezTo>
                    <a:pt x="410" y="44"/>
                    <a:pt x="266" y="117"/>
                    <a:pt x="144" y="117"/>
                  </a:cubicBezTo>
                  <a:cubicBezTo>
                    <a:pt x="89" y="117"/>
                    <a:pt x="39" y="103"/>
                    <a:pt x="1" y="64"/>
                  </a:cubicBezTo>
                  <a:lnTo>
                    <a:pt x="1" y="64"/>
                  </a:lnTo>
                  <a:cubicBezTo>
                    <a:pt x="23" y="156"/>
                    <a:pt x="70" y="180"/>
                    <a:pt x="128" y="180"/>
                  </a:cubicBezTo>
                  <a:cubicBezTo>
                    <a:pt x="191" y="180"/>
                    <a:pt x="266" y="151"/>
                    <a:pt x="332" y="151"/>
                  </a:cubicBezTo>
                  <a:cubicBezTo>
                    <a:pt x="369" y="151"/>
                    <a:pt x="403" y="160"/>
                    <a:pt x="431" y="188"/>
                  </a:cubicBezTo>
                  <a:lnTo>
                    <a:pt x="49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1" name="Google Shape;4741;p48"/>
            <p:cNvSpPr/>
            <p:nvPr/>
          </p:nvSpPr>
          <p:spPr>
            <a:xfrm>
              <a:off x="3097150" y="3320200"/>
              <a:ext cx="2700" cy="1150"/>
            </a:xfrm>
            <a:custGeom>
              <a:avLst/>
              <a:gdLst/>
              <a:ahLst/>
              <a:cxnLst/>
              <a:rect l="l" t="t" r="r" b="b"/>
              <a:pathLst>
                <a:path w="108" h="46" extrusionOk="0">
                  <a:moveTo>
                    <a:pt x="43" y="1"/>
                  </a:moveTo>
                  <a:cubicBezTo>
                    <a:pt x="43" y="11"/>
                    <a:pt x="39" y="20"/>
                    <a:pt x="34" y="27"/>
                  </a:cubicBezTo>
                  <a:lnTo>
                    <a:pt x="34" y="27"/>
                  </a:lnTo>
                  <a:cubicBezTo>
                    <a:pt x="50" y="20"/>
                    <a:pt x="74" y="11"/>
                    <a:pt x="108" y="1"/>
                  </a:cubicBezTo>
                  <a:close/>
                  <a:moveTo>
                    <a:pt x="34" y="27"/>
                  </a:moveTo>
                  <a:cubicBezTo>
                    <a:pt x="5" y="39"/>
                    <a:pt x="0" y="45"/>
                    <a:pt x="5" y="45"/>
                  </a:cubicBezTo>
                  <a:cubicBezTo>
                    <a:pt x="10" y="45"/>
                    <a:pt x="24" y="39"/>
                    <a:pt x="34"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2" name="Google Shape;4742;p48"/>
            <p:cNvSpPr/>
            <p:nvPr/>
          </p:nvSpPr>
          <p:spPr>
            <a:xfrm>
              <a:off x="3099275" y="3318825"/>
              <a:ext cx="1575" cy="1400"/>
            </a:xfrm>
            <a:custGeom>
              <a:avLst/>
              <a:gdLst/>
              <a:ahLst/>
              <a:cxnLst/>
              <a:rect l="l" t="t" r="r" b="b"/>
              <a:pathLst>
                <a:path w="63" h="56" extrusionOk="0">
                  <a:moveTo>
                    <a:pt x="7" y="1"/>
                  </a:moveTo>
                  <a:cubicBezTo>
                    <a:pt x="1" y="1"/>
                    <a:pt x="1" y="15"/>
                    <a:pt x="23" y="56"/>
                  </a:cubicBezTo>
                  <a:cubicBezTo>
                    <a:pt x="62" y="56"/>
                    <a:pt x="20" y="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3" name="Google Shape;4743;p48"/>
            <p:cNvSpPr/>
            <p:nvPr/>
          </p:nvSpPr>
          <p:spPr>
            <a:xfrm>
              <a:off x="3088950" y="3315500"/>
              <a:ext cx="4725" cy="4725"/>
            </a:xfrm>
            <a:custGeom>
              <a:avLst/>
              <a:gdLst/>
              <a:ahLst/>
              <a:cxnLst/>
              <a:rect l="l" t="t" r="r" b="b"/>
              <a:pathLst>
                <a:path w="189" h="189" extrusionOk="0">
                  <a:moveTo>
                    <a:pt x="124" y="1"/>
                  </a:moveTo>
                  <a:lnTo>
                    <a:pt x="124" y="1"/>
                  </a:lnTo>
                  <a:cubicBezTo>
                    <a:pt x="0" y="65"/>
                    <a:pt x="0" y="125"/>
                    <a:pt x="65" y="189"/>
                  </a:cubicBezTo>
                  <a:lnTo>
                    <a:pt x="188" y="125"/>
                  </a:lnTo>
                  <a:cubicBezTo>
                    <a:pt x="124"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4" name="Google Shape;4744;p48"/>
            <p:cNvSpPr/>
            <p:nvPr/>
          </p:nvSpPr>
          <p:spPr>
            <a:xfrm>
              <a:off x="3087450" y="3323300"/>
              <a:ext cx="1525" cy="1500"/>
            </a:xfrm>
            <a:custGeom>
              <a:avLst/>
              <a:gdLst/>
              <a:ahLst/>
              <a:cxnLst/>
              <a:rect l="l" t="t" r="r" b="b"/>
              <a:pathLst>
                <a:path w="61" h="60" extrusionOk="0">
                  <a:moveTo>
                    <a:pt x="1" y="6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5" name="Google Shape;4745;p48"/>
            <p:cNvSpPr/>
            <p:nvPr/>
          </p:nvSpPr>
          <p:spPr>
            <a:xfrm>
              <a:off x="3088950" y="3321700"/>
              <a:ext cx="3100" cy="3400"/>
            </a:xfrm>
            <a:custGeom>
              <a:avLst/>
              <a:gdLst/>
              <a:ahLst/>
              <a:cxnLst/>
              <a:rect l="l" t="t" r="r" b="b"/>
              <a:pathLst>
                <a:path w="124" h="136" extrusionOk="0">
                  <a:moveTo>
                    <a:pt x="124" y="0"/>
                  </a:moveTo>
                  <a:lnTo>
                    <a:pt x="0" y="64"/>
                  </a:lnTo>
                  <a:cubicBezTo>
                    <a:pt x="0" y="99"/>
                    <a:pt x="0" y="135"/>
                    <a:pt x="13" y="135"/>
                  </a:cubicBezTo>
                  <a:cubicBezTo>
                    <a:pt x="22" y="135"/>
                    <a:pt x="38" y="116"/>
                    <a:pt x="65" y="64"/>
                  </a:cubicBezTo>
                  <a:cubicBezTo>
                    <a:pt x="65" y="82"/>
                    <a:pt x="65" y="89"/>
                    <a:pt x="66" y="89"/>
                  </a:cubicBezTo>
                  <a:cubicBezTo>
                    <a:pt x="70"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6" name="Google Shape;4746;p48"/>
            <p:cNvSpPr/>
            <p:nvPr/>
          </p:nvSpPr>
          <p:spPr>
            <a:xfrm>
              <a:off x="3093650" y="3323300"/>
              <a:ext cx="4600" cy="4600"/>
            </a:xfrm>
            <a:custGeom>
              <a:avLst/>
              <a:gdLst/>
              <a:ahLst/>
              <a:cxnLst/>
              <a:rect l="l" t="t" r="r" b="b"/>
              <a:pathLst>
                <a:path w="184" h="184" extrusionOk="0">
                  <a:moveTo>
                    <a:pt x="0" y="0"/>
                  </a:moveTo>
                  <a:cubicBezTo>
                    <a:pt x="60" y="60"/>
                    <a:pt x="124" y="124"/>
                    <a:pt x="0" y="183"/>
                  </a:cubicBezTo>
                  <a:cubicBezTo>
                    <a:pt x="183" y="124"/>
                    <a:pt x="183"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7" name="Google Shape;4747;p48"/>
            <p:cNvSpPr/>
            <p:nvPr/>
          </p:nvSpPr>
          <p:spPr>
            <a:xfrm>
              <a:off x="3106000" y="3338275"/>
              <a:ext cx="3125" cy="3600"/>
            </a:xfrm>
            <a:custGeom>
              <a:avLst/>
              <a:gdLst/>
              <a:ahLst/>
              <a:cxnLst/>
              <a:rect l="l" t="t" r="r" b="b"/>
              <a:pathLst>
                <a:path w="125" h="144" extrusionOk="0">
                  <a:moveTo>
                    <a:pt x="9" y="1"/>
                  </a:moveTo>
                  <a:cubicBezTo>
                    <a:pt x="4" y="1"/>
                    <a:pt x="1" y="6"/>
                    <a:pt x="1" y="20"/>
                  </a:cubicBezTo>
                  <a:lnTo>
                    <a:pt x="60" y="143"/>
                  </a:lnTo>
                  <a:lnTo>
                    <a:pt x="124" y="20"/>
                  </a:lnTo>
                  <a:lnTo>
                    <a:pt x="124" y="20"/>
                  </a:lnTo>
                  <a:cubicBezTo>
                    <a:pt x="111" y="32"/>
                    <a:pt x="98" y="36"/>
                    <a:pt x="86" y="36"/>
                  </a:cubicBezTo>
                  <a:cubicBezTo>
                    <a:pt x="51" y="36"/>
                    <a:pt x="22"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8" name="Google Shape;4748;p48"/>
            <p:cNvSpPr/>
            <p:nvPr/>
          </p:nvSpPr>
          <p:spPr>
            <a:xfrm>
              <a:off x="3075100" y="3315500"/>
              <a:ext cx="3125" cy="6225"/>
            </a:xfrm>
            <a:custGeom>
              <a:avLst/>
              <a:gdLst/>
              <a:ahLst/>
              <a:cxnLst/>
              <a:rect l="l" t="t" r="r" b="b"/>
              <a:pathLst>
                <a:path w="125" h="249" extrusionOk="0">
                  <a:moveTo>
                    <a:pt x="0" y="1"/>
                  </a:moveTo>
                  <a:lnTo>
                    <a:pt x="0" y="248"/>
                  </a:lnTo>
                  <a:lnTo>
                    <a:pt x="124" y="189"/>
                  </a:lnTo>
                  <a:cubicBezTo>
                    <a:pt x="60" y="125"/>
                    <a:pt x="0" y="1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9" name="Google Shape;4749;p48"/>
            <p:cNvSpPr/>
            <p:nvPr/>
          </p:nvSpPr>
          <p:spPr>
            <a:xfrm>
              <a:off x="3072000" y="3321700"/>
              <a:ext cx="3125" cy="1625"/>
            </a:xfrm>
            <a:custGeom>
              <a:avLst/>
              <a:gdLst/>
              <a:ahLst/>
              <a:cxnLst/>
              <a:rect l="l" t="t" r="r" b="b"/>
              <a:pathLst>
                <a:path w="125" h="65" extrusionOk="0">
                  <a:moveTo>
                    <a:pt x="124" y="0"/>
                  </a:moveTo>
                  <a:lnTo>
                    <a:pt x="1" y="64"/>
                  </a:lnTo>
                  <a:cubicBezTo>
                    <a:pt x="124"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0" name="Google Shape;4750;p48"/>
            <p:cNvSpPr/>
            <p:nvPr/>
          </p:nvSpPr>
          <p:spPr>
            <a:xfrm>
              <a:off x="3085850" y="3327875"/>
              <a:ext cx="6200" cy="3125"/>
            </a:xfrm>
            <a:custGeom>
              <a:avLst/>
              <a:gdLst/>
              <a:ahLst/>
              <a:cxnLst/>
              <a:rect l="l" t="t" r="r" b="b"/>
              <a:pathLst>
                <a:path w="248" h="125" extrusionOk="0">
                  <a:moveTo>
                    <a:pt x="248" y="0"/>
                  </a:moveTo>
                  <a:lnTo>
                    <a:pt x="1" y="124"/>
                  </a:lnTo>
                  <a:lnTo>
                    <a:pt x="65" y="124"/>
                  </a:lnTo>
                  <a:lnTo>
                    <a:pt x="24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1" name="Google Shape;4751;p48"/>
            <p:cNvSpPr/>
            <p:nvPr/>
          </p:nvSpPr>
          <p:spPr>
            <a:xfrm>
              <a:off x="3062725" y="3312425"/>
              <a:ext cx="3125" cy="4725"/>
            </a:xfrm>
            <a:custGeom>
              <a:avLst/>
              <a:gdLst/>
              <a:ahLst/>
              <a:cxnLst/>
              <a:rect l="l" t="t" r="r" b="b"/>
              <a:pathLst>
                <a:path w="125" h="189" extrusionOk="0">
                  <a:moveTo>
                    <a:pt x="125" y="0"/>
                  </a:moveTo>
                  <a:lnTo>
                    <a:pt x="1" y="188"/>
                  </a:lnTo>
                  <a:lnTo>
                    <a:pt x="1" y="188"/>
                  </a:lnTo>
                  <a:lnTo>
                    <a:pt x="60" y="124"/>
                  </a:lnTo>
                  <a:lnTo>
                    <a:pt x="12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2" name="Google Shape;4752;p48"/>
            <p:cNvSpPr/>
            <p:nvPr/>
          </p:nvSpPr>
          <p:spPr>
            <a:xfrm>
              <a:off x="3051850" y="3309325"/>
              <a:ext cx="6200" cy="6200"/>
            </a:xfrm>
            <a:custGeom>
              <a:avLst/>
              <a:gdLst/>
              <a:ahLst/>
              <a:cxnLst/>
              <a:rect l="l" t="t" r="r" b="b"/>
              <a:pathLst>
                <a:path w="248" h="248" extrusionOk="0">
                  <a:moveTo>
                    <a:pt x="189" y="1"/>
                  </a:moveTo>
                  <a:cubicBezTo>
                    <a:pt x="124" y="1"/>
                    <a:pt x="65" y="65"/>
                    <a:pt x="1" y="124"/>
                  </a:cubicBezTo>
                  <a:cubicBezTo>
                    <a:pt x="65" y="124"/>
                    <a:pt x="124" y="124"/>
                    <a:pt x="189" y="248"/>
                  </a:cubicBezTo>
                  <a:cubicBezTo>
                    <a:pt x="248" y="124"/>
                    <a:pt x="189" y="65"/>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3" name="Google Shape;4753;p48"/>
            <p:cNvSpPr/>
            <p:nvPr/>
          </p:nvSpPr>
          <p:spPr>
            <a:xfrm>
              <a:off x="3048775" y="3312425"/>
              <a:ext cx="3100" cy="3100"/>
            </a:xfrm>
            <a:custGeom>
              <a:avLst/>
              <a:gdLst/>
              <a:ahLst/>
              <a:cxnLst/>
              <a:rect l="l" t="t" r="r" b="b"/>
              <a:pathLst>
                <a:path w="124" h="124" extrusionOk="0">
                  <a:moveTo>
                    <a:pt x="124" y="0"/>
                  </a:moveTo>
                  <a:lnTo>
                    <a:pt x="0" y="124"/>
                  </a:lnTo>
                  <a:cubicBezTo>
                    <a:pt x="64" y="124"/>
                    <a:pt x="6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4" name="Google Shape;4754;p48"/>
            <p:cNvSpPr/>
            <p:nvPr/>
          </p:nvSpPr>
          <p:spPr>
            <a:xfrm>
              <a:off x="3065825" y="3318600"/>
              <a:ext cx="1500" cy="3125"/>
            </a:xfrm>
            <a:custGeom>
              <a:avLst/>
              <a:gdLst/>
              <a:ahLst/>
              <a:cxnLst/>
              <a:rect l="l" t="t" r="r" b="b"/>
              <a:pathLst>
                <a:path w="60" h="125" extrusionOk="0">
                  <a:moveTo>
                    <a:pt x="1" y="1"/>
                  </a:moveTo>
                  <a:lnTo>
                    <a:pt x="60" y="124"/>
                  </a:lnTo>
                  <a:cubicBezTo>
                    <a:pt x="60" y="124"/>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5" name="Google Shape;4755;p48"/>
            <p:cNvSpPr/>
            <p:nvPr/>
          </p:nvSpPr>
          <p:spPr>
            <a:xfrm>
              <a:off x="3064225" y="3321700"/>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6" name="Google Shape;4756;p48"/>
            <p:cNvSpPr/>
            <p:nvPr/>
          </p:nvSpPr>
          <p:spPr>
            <a:xfrm>
              <a:off x="3067300" y="3321700"/>
              <a:ext cx="25" cy="1625"/>
            </a:xfrm>
            <a:custGeom>
              <a:avLst/>
              <a:gdLst/>
              <a:ahLst/>
              <a:cxnLst/>
              <a:rect l="l" t="t" r="r" b="b"/>
              <a:pathLst>
                <a:path w="1" h="65" extrusionOk="0">
                  <a:moveTo>
                    <a:pt x="1" y="0"/>
                  </a:moveTo>
                  <a:lnTo>
                    <a:pt x="1" y="0"/>
                  </a:lnTo>
                  <a:cubicBezTo>
                    <a:pt x="1" y="64"/>
                    <a:pt x="1" y="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7" name="Google Shape;4757;p48"/>
            <p:cNvSpPr/>
            <p:nvPr/>
          </p:nvSpPr>
          <p:spPr>
            <a:xfrm>
              <a:off x="3073575" y="3327875"/>
              <a:ext cx="6125" cy="6200"/>
            </a:xfrm>
            <a:custGeom>
              <a:avLst/>
              <a:gdLst/>
              <a:ahLst/>
              <a:cxnLst/>
              <a:rect l="l" t="t" r="r" b="b"/>
              <a:pathLst>
                <a:path w="245" h="248" extrusionOk="0">
                  <a:moveTo>
                    <a:pt x="244" y="0"/>
                  </a:moveTo>
                  <a:cubicBezTo>
                    <a:pt x="242" y="2"/>
                    <a:pt x="241" y="4"/>
                    <a:pt x="239" y="6"/>
                  </a:cubicBezTo>
                  <a:lnTo>
                    <a:pt x="239" y="6"/>
                  </a:lnTo>
                  <a:cubicBezTo>
                    <a:pt x="241" y="4"/>
                    <a:pt x="243" y="2"/>
                    <a:pt x="244" y="0"/>
                  </a:cubicBezTo>
                  <a:close/>
                  <a:moveTo>
                    <a:pt x="239" y="6"/>
                  </a:moveTo>
                  <a:lnTo>
                    <a:pt x="239" y="6"/>
                  </a:lnTo>
                  <a:cubicBezTo>
                    <a:pt x="174" y="68"/>
                    <a:pt x="1" y="128"/>
                    <a:pt x="121" y="248"/>
                  </a:cubicBezTo>
                  <a:cubicBezTo>
                    <a:pt x="184" y="189"/>
                    <a:pt x="123" y="126"/>
                    <a:pt x="239" y="6"/>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8" name="Google Shape;4758;p48"/>
            <p:cNvSpPr/>
            <p:nvPr/>
          </p:nvSpPr>
          <p:spPr>
            <a:xfrm>
              <a:off x="3068925" y="3324775"/>
              <a:ext cx="3100" cy="3125"/>
            </a:xfrm>
            <a:custGeom>
              <a:avLst/>
              <a:gdLst/>
              <a:ahLst/>
              <a:cxnLst/>
              <a:rect l="l" t="t" r="r" b="b"/>
              <a:pathLst>
                <a:path w="124" h="125" extrusionOk="0">
                  <a:moveTo>
                    <a:pt x="124" y="1"/>
                  </a:moveTo>
                  <a:lnTo>
                    <a:pt x="0" y="65"/>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9" name="Google Shape;4759;p48"/>
            <p:cNvSpPr/>
            <p:nvPr/>
          </p:nvSpPr>
          <p:spPr>
            <a:xfrm>
              <a:off x="3067300" y="3326400"/>
              <a:ext cx="1650" cy="1500"/>
            </a:xfrm>
            <a:custGeom>
              <a:avLst/>
              <a:gdLst/>
              <a:ahLst/>
              <a:cxnLst/>
              <a:rect l="l" t="t" r="r" b="b"/>
              <a:pathLst>
                <a:path w="66" h="60" extrusionOk="0">
                  <a:moveTo>
                    <a:pt x="1" y="0"/>
                  </a:moveTo>
                  <a:lnTo>
                    <a:pt x="1"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0" name="Google Shape;4760;p48"/>
            <p:cNvSpPr/>
            <p:nvPr/>
          </p:nvSpPr>
          <p:spPr>
            <a:xfrm>
              <a:off x="3048775" y="3320200"/>
              <a:ext cx="6200" cy="3125"/>
            </a:xfrm>
            <a:custGeom>
              <a:avLst/>
              <a:gdLst/>
              <a:ahLst/>
              <a:cxnLst/>
              <a:rect l="l" t="t" r="r" b="b"/>
              <a:pathLst>
                <a:path w="248" h="125" extrusionOk="0">
                  <a:moveTo>
                    <a:pt x="0" y="1"/>
                  </a:moveTo>
                  <a:cubicBezTo>
                    <a:pt x="64" y="60"/>
                    <a:pt x="124" y="60"/>
                    <a:pt x="247" y="124"/>
                  </a:cubicBezTo>
                  <a:cubicBezTo>
                    <a:pt x="247" y="60"/>
                    <a:pt x="247"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1" name="Google Shape;4761;p48"/>
            <p:cNvSpPr/>
            <p:nvPr/>
          </p:nvSpPr>
          <p:spPr>
            <a:xfrm>
              <a:off x="3059650" y="3321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2" name="Google Shape;4762;p48"/>
            <p:cNvSpPr/>
            <p:nvPr/>
          </p:nvSpPr>
          <p:spPr>
            <a:xfrm>
              <a:off x="3033300" y="3318600"/>
              <a:ext cx="25" cy="1625"/>
            </a:xfrm>
            <a:custGeom>
              <a:avLst/>
              <a:gdLst/>
              <a:ahLst/>
              <a:cxnLst/>
              <a:rect l="l" t="t" r="r" b="b"/>
              <a:pathLst>
                <a:path w="1" h="65"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3" name="Google Shape;4763;p48"/>
            <p:cNvSpPr/>
            <p:nvPr/>
          </p:nvSpPr>
          <p:spPr>
            <a:xfrm>
              <a:off x="3054950" y="3321700"/>
              <a:ext cx="3100" cy="2225"/>
            </a:xfrm>
            <a:custGeom>
              <a:avLst/>
              <a:gdLst/>
              <a:ahLst/>
              <a:cxnLst/>
              <a:rect l="l" t="t" r="r" b="b"/>
              <a:pathLst>
                <a:path w="124" h="89" extrusionOk="0">
                  <a:moveTo>
                    <a:pt x="124" y="0"/>
                  </a:moveTo>
                  <a:cubicBezTo>
                    <a:pt x="65" y="0"/>
                    <a:pt x="0" y="64"/>
                    <a:pt x="0" y="64"/>
                  </a:cubicBezTo>
                  <a:cubicBezTo>
                    <a:pt x="0" y="82"/>
                    <a:pt x="6" y="89"/>
                    <a:pt x="15" y="89"/>
                  </a:cubicBezTo>
                  <a:cubicBezTo>
                    <a:pt x="37" y="89"/>
                    <a:pt x="82" y="46"/>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4" name="Google Shape;4764;p48"/>
            <p:cNvSpPr/>
            <p:nvPr/>
          </p:nvSpPr>
          <p:spPr>
            <a:xfrm>
              <a:off x="3044200" y="3316450"/>
              <a:ext cx="1500" cy="2175"/>
            </a:xfrm>
            <a:custGeom>
              <a:avLst/>
              <a:gdLst/>
              <a:ahLst/>
              <a:cxnLst/>
              <a:rect l="l" t="t" r="r" b="b"/>
              <a:pathLst>
                <a:path w="60" h="87" extrusionOk="0">
                  <a:moveTo>
                    <a:pt x="13" y="0"/>
                  </a:moveTo>
                  <a:cubicBezTo>
                    <a:pt x="5" y="0"/>
                    <a:pt x="0" y="8"/>
                    <a:pt x="0" y="27"/>
                  </a:cubicBezTo>
                  <a:lnTo>
                    <a:pt x="59" y="87"/>
                  </a:lnTo>
                  <a:cubicBezTo>
                    <a:pt x="59" y="45"/>
                    <a:pt x="30"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5" name="Google Shape;4765;p48"/>
            <p:cNvSpPr/>
            <p:nvPr/>
          </p:nvSpPr>
          <p:spPr>
            <a:xfrm>
              <a:off x="3059650" y="3318600"/>
              <a:ext cx="25" cy="1625"/>
            </a:xfrm>
            <a:custGeom>
              <a:avLst/>
              <a:gdLst/>
              <a:ahLst/>
              <a:cxnLst/>
              <a:rect l="l" t="t" r="r" b="b"/>
              <a:pathLst>
                <a:path w="1" h="65" extrusionOk="0">
                  <a:moveTo>
                    <a:pt x="0" y="65"/>
                  </a:moveTo>
                  <a:lnTo>
                    <a:pt x="0" y="65"/>
                  </a:lnTo>
                  <a:cubicBezTo>
                    <a:pt x="0" y="1"/>
                    <a:pt x="0" y="65"/>
                    <a:pt x="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6" name="Google Shape;4766;p48"/>
            <p:cNvSpPr/>
            <p:nvPr/>
          </p:nvSpPr>
          <p:spPr>
            <a:xfrm>
              <a:off x="3058025" y="3320200"/>
              <a:ext cx="1650" cy="1525"/>
            </a:xfrm>
            <a:custGeom>
              <a:avLst/>
              <a:gdLst/>
              <a:ahLst/>
              <a:cxnLst/>
              <a:rect l="l" t="t" r="r" b="b"/>
              <a:pathLst>
                <a:path w="66" h="61" extrusionOk="0">
                  <a:moveTo>
                    <a:pt x="65" y="1"/>
                  </a:moveTo>
                  <a:cubicBezTo>
                    <a:pt x="1" y="1"/>
                    <a:pt x="1" y="60"/>
                    <a:pt x="1" y="60"/>
                  </a:cubicBezTo>
                  <a:lnTo>
                    <a:pt x="65" y="60"/>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7" name="Google Shape;4767;p48"/>
            <p:cNvSpPr/>
            <p:nvPr/>
          </p:nvSpPr>
          <p:spPr>
            <a:xfrm>
              <a:off x="3022550" y="3320200"/>
              <a:ext cx="13875" cy="21675"/>
            </a:xfrm>
            <a:custGeom>
              <a:avLst/>
              <a:gdLst/>
              <a:ahLst/>
              <a:cxnLst/>
              <a:rect l="l" t="t" r="r" b="b"/>
              <a:pathLst>
                <a:path w="555" h="867" extrusionOk="0">
                  <a:moveTo>
                    <a:pt x="431" y="1"/>
                  </a:moveTo>
                  <a:cubicBezTo>
                    <a:pt x="431" y="60"/>
                    <a:pt x="431" y="124"/>
                    <a:pt x="307" y="184"/>
                  </a:cubicBezTo>
                  <a:cubicBezTo>
                    <a:pt x="307" y="248"/>
                    <a:pt x="555" y="372"/>
                    <a:pt x="431" y="495"/>
                  </a:cubicBezTo>
                  <a:cubicBezTo>
                    <a:pt x="248" y="495"/>
                    <a:pt x="307" y="431"/>
                    <a:pt x="248" y="307"/>
                  </a:cubicBezTo>
                  <a:lnTo>
                    <a:pt x="248" y="307"/>
                  </a:lnTo>
                  <a:cubicBezTo>
                    <a:pt x="307" y="495"/>
                    <a:pt x="1" y="555"/>
                    <a:pt x="1" y="802"/>
                  </a:cubicBezTo>
                  <a:lnTo>
                    <a:pt x="184" y="743"/>
                  </a:lnTo>
                  <a:lnTo>
                    <a:pt x="184" y="743"/>
                  </a:lnTo>
                  <a:cubicBezTo>
                    <a:pt x="184" y="743"/>
                    <a:pt x="124" y="802"/>
                    <a:pt x="124" y="866"/>
                  </a:cubicBezTo>
                  <a:cubicBezTo>
                    <a:pt x="162" y="788"/>
                    <a:pt x="226" y="709"/>
                    <a:pt x="299" y="709"/>
                  </a:cubicBezTo>
                  <a:cubicBezTo>
                    <a:pt x="341" y="709"/>
                    <a:pt x="386" y="735"/>
                    <a:pt x="431" y="802"/>
                  </a:cubicBezTo>
                  <a:cubicBezTo>
                    <a:pt x="555" y="678"/>
                    <a:pt x="495" y="248"/>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8" name="Google Shape;4768;p48"/>
            <p:cNvSpPr/>
            <p:nvPr/>
          </p:nvSpPr>
          <p:spPr>
            <a:xfrm>
              <a:off x="3033300" y="3315500"/>
              <a:ext cx="7825" cy="4725"/>
            </a:xfrm>
            <a:custGeom>
              <a:avLst/>
              <a:gdLst/>
              <a:ahLst/>
              <a:cxnLst/>
              <a:rect l="l" t="t" r="r" b="b"/>
              <a:pathLst>
                <a:path w="313" h="189" extrusionOk="0">
                  <a:moveTo>
                    <a:pt x="125" y="1"/>
                  </a:moveTo>
                  <a:lnTo>
                    <a:pt x="1" y="125"/>
                  </a:lnTo>
                  <a:lnTo>
                    <a:pt x="248" y="189"/>
                  </a:lnTo>
                  <a:lnTo>
                    <a:pt x="312" y="189"/>
                  </a:lnTo>
                  <a:cubicBezTo>
                    <a:pt x="248" y="189"/>
                    <a:pt x="189" y="125"/>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9" name="Google Shape;4769;p48"/>
            <p:cNvSpPr/>
            <p:nvPr/>
          </p:nvSpPr>
          <p:spPr>
            <a:xfrm>
              <a:off x="3041100" y="3318600"/>
              <a:ext cx="9300" cy="10900"/>
            </a:xfrm>
            <a:custGeom>
              <a:avLst/>
              <a:gdLst/>
              <a:ahLst/>
              <a:cxnLst/>
              <a:rect l="l" t="t" r="r" b="b"/>
              <a:pathLst>
                <a:path w="372" h="436" extrusionOk="0">
                  <a:moveTo>
                    <a:pt x="183" y="1"/>
                  </a:moveTo>
                  <a:lnTo>
                    <a:pt x="0" y="65"/>
                  </a:lnTo>
                  <a:cubicBezTo>
                    <a:pt x="0" y="124"/>
                    <a:pt x="60" y="124"/>
                    <a:pt x="183" y="124"/>
                  </a:cubicBezTo>
                  <a:cubicBezTo>
                    <a:pt x="124" y="65"/>
                    <a:pt x="183" y="65"/>
                    <a:pt x="183" y="65"/>
                  </a:cubicBezTo>
                  <a:lnTo>
                    <a:pt x="183" y="1"/>
                  </a:lnTo>
                  <a:close/>
                  <a:moveTo>
                    <a:pt x="183" y="1"/>
                  </a:moveTo>
                  <a:cubicBezTo>
                    <a:pt x="248" y="65"/>
                    <a:pt x="248" y="65"/>
                    <a:pt x="183" y="65"/>
                  </a:cubicBezTo>
                  <a:lnTo>
                    <a:pt x="183" y="124"/>
                  </a:lnTo>
                  <a:cubicBezTo>
                    <a:pt x="248" y="124"/>
                    <a:pt x="307" y="124"/>
                    <a:pt x="307" y="65"/>
                  </a:cubicBezTo>
                  <a:cubicBezTo>
                    <a:pt x="307" y="65"/>
                    <a:pt x="248" y="65"/>
                    <a:pt x="183" y="1"/>
                  </a:cubicBezTo>
                  <a:close/>
                  <a:moveTo>
                    <a:pt x="183" y="124"/>
                  </a:moveTo>
                  <a:lnTo>
                    <a:pt x="183" y="124"/>
                  </a:lnTo>
                  <a:cubicBezTo>
                    <a:pt x="124" y="248"/>
                    <a:pt x="0" y="312"/>
                    <a:pt x="60" y="436"/>
                  </a:cubicBezTo>
                  <a:cubicBezTo>
                    <a:pt x="248" y="436"/>
                    <a:pt x="183" y="371"/>
                    <a:pt x="307" y="312"/>
                  </a:cubicBezTo>
                  <a:cubicBezTo>
                    <a:pt x="60" y="312"/>
                    <a:pt x="371" y="248"/>
                    <a:pt x="183"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0" name="Google Shape;4770;p48"/>
            <p:cNvSpPr/>
            <p:nvPr/>
          </p:nvSpPr>
          <p:spPr>
            <a:xfrm>
              <a:off x="3072000" y="3341850"/>
              <a:ext cx="1525" cy="25"/>
            </a:xfrm>
            <a:custGeom>
              <a:avLst/>
              <a:gdLst/>
              <a:ahLst/>
              <a:cxnLst/>
              <a:rect l="l" t="t" r="r" b="b"/>
              <a:pathLst>
                <a:path w="61" h="1" extrusionOk="0">
                  <a:moveTo>
                    <a:pt x="60" y="0"/>
                  </a:moveTo>
                  <a:lnTo>
                    <a:pt x="60" y="0"/>
                  </a:lnTo>
                  <a:cubicBezTo>
                    <a:pt x="60" y="0"/>
                    <a:pt x="1"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1" name="Google Shape;4771;p48"/>
            <p:cNvSpPr/>
            <p:nvPr/>
          </p:nvSpPr>
          <p:spPr>
            <a:xfrm>
              <a:off x="3068925" y="3330975"/>
              <a:ext cx="7675" cy="10900"/>
            </a:xfrm>
            <a:custGeom>
              <a:avLst/>
              <a:gdLst/>
              <a:ahLst/>
              <a:cxnLst/>
              <a:rect l="l" t="t" r="r" b="b"/>
              <a:pathLst>
                <a:path w="307" h="436" extrusionOk="0">
                  <a:moveTo>
                    <a:pt x="0" y="0"/>
                  </a:moveTo>
                  <a:cubicBezTo>
                    <a:pt x="0" y="124"/>
                    <a:pt x="60" y="188"/>
                    <a:pt x="124" y="371"/>
                  </a:cubicBezTo>
                  <a:cubicBezTo>
                    <a:pt x="124" y="329"/>
                    <a:pt x="124" y="285"/>
                    <a:pt x="145" y="285"/>
                  </a:cubicBezTo>
                  <a:cubicBezTo>
                    <a:pt x="153" y="285"/>
                    <a:pt x="166" y="293"/>
                    <a:pt x="183" y="312"/>
                  </a:cubicBezTo>
                  <a:cubicBezTo>
                    <a:pt x="247" y="312"/>
                    <a:pt x="183" y="371"/>
                    <a:pt x="183" y="435"/>
                  </a:cubicBezTo>
                  <a:cubicBezTo>
                    <a:pt x="183" y="371"/>
                    <a:pt x="307" y="312"/>
                    <a:pt x="183" y="247"/>
                  </a:cubicBezTo>
                  <a:cubicBezTo>
                    <a:pt x="124" y="188"/>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2" name="Google Shape;4772;p48"/>
            <p:cNvSpPr/>
            <p:nvPr/>
          </p:nvSpPr>
          <p:spPr>
            <a:xfrm>
              <a:off x="3053450" y="3330975"/>
              <a:ext cx="4600" cy="4700"/>
            </a:xfrm>
            <a:custGeom>
              <a:avLst/>
              <a:gdLst/>
              <a:ahLst/>
              <a:cxnLst/>
              <a:rect l="l" t="t" r="r" b="b"/>
              <a:pathLst>
                <a:path w="184" h="188" extrusionOk="0">
                  <a:moveTo>
                    <a:pt x="184" y="0"/>
                  </a:moveTo>
                  <a:lnTo>
                    <a:pt x="1" y="64"/>
                  </a:lnTo>
                  <a:lnTo>
                    <a:pt x="60" y="188"/>
                  </a:lnTo>
                  <a:lnTo>
                    <a:pt x="60" y="124"/>
                  </a:lnTo>
                  <a:cubicBezTo>
                    <a:pt x="85" y="136"/>
                    <a:pt x="104" y="142"/>
                    <a:pt x="120" y="142"/>
                  </a:cubicBezTo>
                  <a:cubicBezTo>
                    <a:pt x="184" y="142"/>
                    <a:pt x="184" y="52"/>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3" name="Google Shape;4773;p48"/>
            <p:cNvSpPr/>
            <p:nvPr/>
          </p:nvSpPr>
          <p:spPr>
            <a:xfrm>
              <a:off x="3030225" y="3314025"/>
              <a:ext cx="3100" cy="4600"/>
            </a:xfrm>
            <a:custGeom>
              <a:avLst/>
              <a:gdLst/>
              <a:ahLst/>
              <a:cxnLst/>
              <a:rect l="l" t="t" r="r" b="b"/>
              <a:pathLst>
                <a:path w="124" h="184" extrusionOk="0">
                  <a:moveTo>
                    <a:pt x="124" y="1"/>
                  </a:moveTo>
                  <a:lnTo>
                    <a:pt x="0" y="184"/>
                  </a:lnTo>
                  <a:lnTo>
                    <a:pt x="124"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4" name="Google Shape;4774;p48"/>
            <p:cNvSpPr/>
            <p:nvPr/>
          </p:nvSpPr>
          <p:spPr>
            <a:xfrm>
              <a:off x="3025650" y="3314025"/>
              <a:ext cx="1500" cy="3125"/>
            </a:xfrm>
            <a:custGeom>
              <a:avLst/>
              <a:gdLst/>
              <a:ahLst/>
              <a:cxnLst/>
              <a:rect l="l" t="t" r="r" b="b"/>
              <a:pathLst>
                <a:path w="60" h="125" extrusionOk="0">
                  <a:moveTo>
                    <a:pt x="60" y="1"/>
                  </a:moveTo>
                  <a:lnTo>
                    <a:pt x="0" y="60"/>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5" name="Google Shape;4775;p48"/>
            <p:cNvSpPr/>
            <p:nvPr/>
          </p:nvSpPr>
          <p:spPr>
            <a:xfrm>
              <a:off x="2662400" y="3318600"/>
              <a:ext cx="1625" cy="1625"/>
            </a:xfrm>
            <a:custGeom>
              <a:avLst/>
              <a:gdLst/>
              <a:ahLst/>
              <a:cxnLst/>
              <a:rect l="l" t="t" r="r" b="b"/>
              <a:pathLst>
                <a:path w="65" h="65" extrusionOk="0">
                  <a:moveTo>
                    <a:pt x="65" y="1"/>
                  </a:moveTo>
                  <a:lnTo>
                    <a:pt x="0" y="65"/>
                  </a:ln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6" name="Google Shape;4776;p48"/>
            <p:cNvSpPr/>
            <p:nvPr/>
          </p:nvSpPr>
          <p:spPr>
            <a:xfrm>
              <a:off x="2674750" y="3318600"/>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7" name="Google Shape;4777;p48"/>
            <p:cNvSpPr/>
            <p:nvPr/>
          </p:nvSpPr>
          <p:spPr>
            <a:xfrm>
              <a:off x="2868000" y="3296875"/>
              <a:ext cx="3125" cy="6300"/>
            </a:xfrm>
            <a:custGeom>
              <a:avLst/>
              <a:gdLst/>
              <a:ahLst/>
              <a:cxnLst/>
              <a:rect l="l" t="t" r="r" b="b"/>
              <a:pathLst>
                <a:path w="125" h="252" extrusionOk="0">
                  <a:moveTo>
                    <a:pt x="12" y="0"/>
                  </a:moveTo>
                  <a:cubicBezTo>
                    <a:pt x="5" y="0"/>
                    <a:pt x="1" y="20"/>
                    <a:pt x="1" y="68"/>
                  </a:cubicBezTo>
                  <a:lnTo>
                    <a:pt x="1" y="192"/>
                  </a:lnTo>
                  <a:cubicBezTo>
                    <a:pt x="60" y="192"/>
                    <a:pt x="60" y="192"/>
                    <a:pt x="124" y="251"/>
                  </a:cubicBezTo>
                  <a:cubicBezTo>
                    <a:pt x="77" y="160"/>
                    <a:pt x="32"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8" name="Google Shape;4778;p48"/>
            <p:cNvSpPr/>
            <p:nvPr/>
          </p:nvSpPr>
          <p:spPr>
            <a:xfrm>
              <a:off x="2762925" y="3307850"/>
              <a:ext cx="1500" cy="3100"/>
            </a:xfrm>
            <a:custGeom>
              <a:avLst/>
              <a:gdLst/>
              <a:ahLst/>
              <a:cxnLst/>
              <a:rect l="l" t="t" r="r" b="b"/>
              <a:pathLst>
                <a:path w="60" h="124" extrusionOk="0">
                  <a:moveTo>
                    <a:pt x="59" y="1"/>
                  </a:moveTo>
                  <a:lnTo>
                    <a:pt x="59" y="1"/>
                  </a:lnTo>
                  <a:cubicBezTo>
                    <a:pt x="59" y="60"/>
                    <a:pt x="0" y="60"/>
                    <a:pt x="0" y="124"/>
                  </a:cubicBezTo>
                  <a:cubicBezTo>
                    <a:pt x="0" y="124"/>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9" name="Google Shape;4779;p48"/>
            <p:cNvSpPr/>
            <p:nvPr/>
          </p:nvSpPr>
          <p:spPr>
            <a:xfrm>
              <a:off x="2756725" y="3323300"/>
              <a:ext cx="3125" cy="1500"/>
            </a:xfrm>
            <a:custGeom>
              <a:avLst/>
              <a:gdLst/>
              <a:ahLst/>
              <a:cxnLst/>
              <a:rect l="l" t="t" r="r" b="b"/>
              <a:pathLst>
                <a:path w="125" h="60" extrusionOk="0">
                  <a:moveTo>
                    <a:pt x="1" y="0"/>
                  </a:moveTo>
                  <a:lnTo>
                    <a:pt x="1" y="0"/>
                  </a:lnTo>
                  <a:cubicBezTo>
                    <a:pt x="1" y="0"/>
                    <a:pt x="60" y="60"/>
                    <a:pt x="124"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0" name="Google Shape;4780;p48"/>
            <p:cNvSpPr/>
            <p:nvPr/>
          </p:nvSpPr>
          <p:spPr>
            <a:xfrm>
              <a:off x="2605275" y="3315500"/>
              <a:ext cx="3125" cy="3125"/>
            </a:xfrm>
            <a:custGeom>
              <a:avLst/>
              <a:gdLst/>
              <a:ahLst/>
              <a:cxnLst/>
              <a:rect l="l" t="t" r="r" b="b"/>
              <a:pathLst>
                <a:path w="125" h="125" extrusionOk="0">
                  <a:moveTo>
                    <a:pt x="124" y="1"/>
                  </a:moveTo>
                  <a:lnTo>
                    <a:pt x="1" y="125"/>
                  </a:lnTo>
                  <a:cubicBezTo>
                    <a:pt x="124" y="125"/>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1" name="Google Shape;4781;p48"/>
            <p:cNvSpPr/>
            <p:nvPr/>
          </p:nvSpPr>
          <p:spPr>
            <a:xfrm>
              <a:off x="2956025" y="3309325"/>
              <a:ext cx="4725" cy="4175"/>
            </a:xfrm>
            <a:custGeom>
              <a:avLst/>
              <a:gdLst/>
              <a:ahLst/>
              <a:cxnLst/>
              <a:rect l="l" t="t" r="r" b="b"/>
              <a:pathLst>
                <a:path w="189" h="167" extrusionOk="0">
                  <a:moveTo>
                    <a:pt x="1" y="1"/>
                  </a:moveTo>
                  <a:cubicBezTo>
                    <a:pt x="95" y="49"/>
                    <a:pt x="154" y="166"/>
                    <a:pt x="178" y="166"/>
                  </a:cubicBezTo>
                  <a:cubicBezTo>
                    <a:pt x="185" y="166"/>
                    <a:pt x="189" y="154"/>
                    <a:pt x="189" y="124"/>
                  </a:cubicBezTo>
                  <a:cubicBezTo>
                    <a:pt x="125" y="65"/>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2" name="Google Shape;4782;p48"/>
            <p:cNvSpPr/>
            <p:nvPr/>
          </p:nvSpPr>
          <p:spPr>
            <a:xfrm>
              <a:off x="2671675" y="3281500"/>
              <a:ext cx="1625" cy="1650"/>
            </a:xfrm>
            <a:custGeom>
              <a:avLst/>
              <a:gdLst/>
              <a:ahLst/>
              <a:cxnLst/>
              <a:rect l="l" t="t" r="r" b="b"/>
              <a:pathLst>
                <a:path w="65" h="66" extrusionOk="0">
                  <a:moveTo>
                    <a:pt x="65" y="1"/>
                  </a:moveTo>
                  <a:cubicBezTo>
                    <a:pt x="65" y="1"/>
                    <a:pt x="65" y="65"/>
                    <a:pt x="0" y="65"/>
                  </a:cubicBezTo>
                  <a:cubicBezTo>
                    <a:pt x="65" y="65"/>
                    <a:pt x="6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3" name="Google Shape;4783;p48"/>
            <p:cNvSpPr/>
            <p:nvPr/>
          </p:nvSpPr>
          <p:spPr>
            <a:xfrm>
              <a:off x="2951450" y="3307550"/>
              <a:ext cx="4600" cy="1800"/>
            </a:xfrm>
            <a:custGeom>
              <a:avLst/>
              <a:gdLst/>
              <a:ahLst/>
              <a:cxnLst/>
              <a:rect l="l" t="t" r="r" b="b"/>
              <a:pathLst>
                <a:path w="184" h="72" extrusionOk="0">
                  <a:moveTo>
                    <a:pt x="77" y="1"/>
                  </a:moveTo>
                  <a:cubicBezTo>
                    <a:pt x="52" y="1"/>
                    <a:pt x="26" y="20"/>
                    <a:pt x="1" y="72"/>
                  </a:cubicBezTo>
                  <a:lnTo>
                    <a:pt x="184" y="72"/>
                  </a:lnTo>
                  <a:cubicBezTo>
                    <a:pt x="149" y="37"/>
                    <a:pt x="11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4" name="Google Shape;4784;p48"/>
            <p:cNvSpPr/>
            <p:nvPr/>
          </p:nvSpPr>
          <p:spPr>
            <a:xfrm>
              <a:off x="2402750" y="33016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5" name="Google Shape;4785;p48"/>
            <p:cNvSpPr/>
            <p:nvPr/>
          </p:nvSpPr>
          <p:spPr>
            <a:xfrm>
              <a:off x="2344025" y="3262975"/>
              <a:ext cx="3125" cy="25"/>
            </a:xfrm>
            <a:custGeom>
              <a:avLst/>
              <a:gdLst/>
              <a:ahLst/>
              <a:cxnLst/>
              <a:rect l="l" t="t" r="r" b="b"/>
              <a:pathLst>
                <a:path w="125" h="1" extrusionOk="0">
                  <a:moveTo>
                    <a:pt x="1"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6" name="Google Shape;4786;p48"/>
            <p:cNvSpPr/>
            <p:nvPr/>
          </p:nvSpPr>
          <p:spPr>
            <a:xfrm>
              <a:off x="3000925" y="3312425"/>
              <a:ext cx="1500" cy="25"/>
            </a:xfrm>
            <a:custGeom>
              <a:avLst/>
              <a:gdLst/>
              <a:ahLst/>
              <a:cxnLst/>
              <a:rect l="l" t="t" r="r" b="b"/>
              <a:pathLst>
                <a:path w="60" h="1" extrusionOk="0">
                  <a:moveTo>
                    <a:pt x="0" y="0"/>
                  </a:moveTo>
                  <a:cubicBezTo>
                    <a:pt x="6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7" name="Google Shape;4787;p48"/>
            <p:cNvSpPr/>
            <p:nvPr/>
          </p:nvSpPr>
          <p:spPr>
            <a:xfrm>
              <a:off x="3005500" y="3327875"/>
              <a:ext cx="25" cy="1625"/>
            </a:xfrm>
            <a:custGeom>
              <a:avLst/>
              <a:gdLst/>
              <a:ahLst/>
              <a:cxnLst/>
              <a:rect l="l" t="t" r="r" b="b"/>
              <a:pathLst>
                <a:path w="1" h="65" extrusionOk="0">
                  <a:moveTo>
                    <a:pt x="0" y="0"/>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8" name="Google Shape;4788;p48"/>
            <p:cNvSpPr/>
            <p:nvPr/>
          </p:nvSpPr>
          <p:spPr>
            <a:xfrm>
              <a:off x="2936000" y="333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9" name="Google Shape;4789;p48"/>
            <p:cNvSpPr/>
            <p:nvPr/>
          </p:nvSpPr>
          <p:spPr>
            <a:xfrm>
              <a:off x="3000925" y="3314025"/>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0" name="Google Shape;4790;p48"/>
            <p:cNvSpPr/>
            <p:nvPr/>
          </p:nvSpPr>
          <p:spPr>
            <a:xfrm>
              <a:off x="3002400" y="3312425"/>
              <a:ext cx="1625" cy="1625"/>
            </a:xfrm>
            <a:custGeom>
              <a:avLst/>
              <a:gdLst/>
              <a:ahLst/>
              <a:cxnLst/>
              <a:rect l="l" t="t" r="r" b="b"/>
              <a:pathLst>
                <a:path w="65" h="65" extrusionOk="0">
                  <a:moveTo>
                    <a:pt x="1" y="0"/>
                  </a:moveTo>
                  <a:cubicBezTo>
                    <a:pt x="65" y="0"/>
                    <a:pt x="65" y="65"/>
                    <a:pt x="65" y="65"/>
                  </a:cubicBezTo>
                  <a:cubicBezTo>
                    <a:pt x="65" y="0"/>
                    <a:pt x="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1" name="Google Shape;4791;p48"/>
            <p:cNvSpPr/>
            <p:nvPr/>
          </p:nvSpPr>
          <p:spPr>
            <a:xfrm>
              <a:off x="2999300" y="3312425"/>
              <a:ext cx="1650" cy="1625"/>
            </a:xfrm>
            <a:custGeom>
              <a:avLst/>
              <a:gdLst/>
              <a:ahLst/>
              <a:cxnLst/>
              <a:rect l="l" t="t" r="r" b="b"/>
              <a:pathLst>
                <a:path w="66" h="65" extrusionOk="0">
                  <a:moveTo>
                    <a:pt x="1" y="0"/>
                  </a:moveTo>
                  <a:cubicBezTo>
                    <a:pt x="1" y="0"/>
                    <a:pt x="65"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2" name="Google Shape;4792;p48"/>
            <p:cNvSpPr/>
            <p:nvPr/>
          </p:nvSpPr>
          <p:spPr>
            <a:xfrm>
              <a:off x="2514025" y="3293875"/>
              <a:ext cx="1650" cy="1625"/>
            </a:xfrm>
            <a:custGeom>
              <a:avLst/>
              <a:gdLst/>
              <a:ahLst/>
              <a:cxnLst/>
              <a:rect l="l" t="t" r="r" b="b"/>
              <a:pathLst>
                <a:path w="66" h="65" extrusionOk="0">
                  <a:moveTo>
                    <a:pt x="65" y="0"/>
                  </a:moveTo>
                  <a:lnTo>
                    <a:pt x="65" y="0"/>
                  </a:lnTo>
                  <a:cubicBezTo>
                    <a:pt x="1" y="65"/>
                    <a:pt x="1" y="65"/>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3" name="Google Shape;4793;p48"/>
            <p:cNvSpPr/>
            <p:nvPr/>
          </p:nvSpPr>
          <p:spPr>
            <a:xfrm>
              <a:off x="2830925" y="33356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4" name="Google Shape;4794;p48"/>
            <p:cNvSpPr/>
            <p:nvPr/>
          </p:nvSpPr>
          <p:spPr>
            <a:xfrm>
              <a:off x="2826225" y="3324775"/>
              <a:ext cx="4725" cy="14000"/>
            </a:xfrm>
            <a:custGeom>
              <a:avLst/>
              <a:gdLst/>
              <a:ahLst/>
              <a:cxnLst/>
              <a:rect l="l" t="t" r="r" b="b"/>
              <a:pathLst>
                <a:path w="189" h="560" extrusionOk="0">
                  <a:moveTo>
                    <a:pt x="188" y="1"/>
                  </a:moveTo>
                  <a:lnTo>
                    <a:pt x="0" y="560"/>
                  </a:lnTo>
                  <a:cubicBezTo>
                    <a:pt x="78" y="441"/>
                    <a:pt x="107" y="397"/>
                    <a:pt x="134" y="397"/>
                  </a:cubicBezTo>
                  <a:cubicBezTo>
                    <a:pt x="149" y="397"/>
                    <a:pt x="164" y="412"/>
                    <a:pt x="188" y="436"/>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5" name="Google Shape;4795;p48"/>
            <p:cNvSpPr/>
            <p:nvPr/>
          </p:nvSpPr>
          <p:spPr>
            <a:xfrm>
              <a:off x="2330175" y="3259875"/>
              <a:ext cx="692400" cy="91275"/>
            </a:xfrm>
            <a:custGeom>
              <a:avLst/>
              <a:gdLst/>
              <a:ahLst/>
              <a:cxnLst/>
              <a:rect l="l" t="t" r="r" b="b"/>
              <a:pathLst>
                <a:path w="27696" h="3651" extrusionOk="0">
                  <a:moveTo>
                    <a:pt x="4699" y="188"/>
                  </a:moveTo>
                  <a:cubicBezTo>
                    <a:pt x="4704" y="203"/>
                    <a:pt x="4709" y="217"/>
                    <a:pt x="4715" y="229"/>
                  </a:cubicBezTo>
                  <a:lnTo>
                    <a:pt x="4715" y="229"/>
                  </a:lnTo>
                  <a:cubicBezTo>
                    <a:pt x="4712" y="217"/>
                    <a:pt x="4707" y="204"/>
                    <a:pt x="4699" y="188"/>
                  </a:cubicBezTo>
                  <a:close/>
                  <a:moveTo>
                    <a:pt x="6860" y="312"/>
                  </a:moveTo>
                  <a:cubicBezTo>
                    <a:pt x="6841" y="332"/>
                    <a:pt x="6827" y="338"/>
                    <a:pt x="6819" y="338"/>
                  </a:cubicBezTo>
                  <a:cubicBezTo>
                    <a:pt x="6801" y="338"/>
                    <a:pt x="6801" y="312"/>
                    <a:pt x="6801" y="312"/>
                  </a:cubicBezTo>
                  <a:close/>
                  <a:moveTo>
                    <a:pt x="8591" y="1919"/>
                  </a:moveTo>
                  <a:lnTo>
                    <a:pt x="8591" y="1919"/>
                  </a:lnTo>
                  <a:cubicBezTo>
                    <a:pt x="8574" y="1922"/>
                    <a:pt x="8558" y="1923"/>
                    <a:pt x="8543" y="1923"/>
                  </a:cubicBezTo>
                  <a:cubicBezTo>
                    <a:pt x="8533" y="1923"/>
                    <a:pt x="8524" y="1923"/>
                    <a:pt x="8515" y="1922"/>
                  </a:cubicBezTo>
                  <a:lnTo>
                    <a:pt x="8515" y="1922"/>
                  </a:lnTo>
                  <a:cubicBezTo>
                    <a:pt x="8528" y="1930"/>
                    <a:pt x="8542" y="1935"/>
                    <a:pt x="8555" y="1935"/>
                  </a:cubicBezTo>
                  <a:cubicBezTo>
                    <a:pt x="8568" y="1935"/>
                    <a:pt x="8581" y="1930"/>
                    <a:pt x="8591" y="1919"/>
                  </a:cubicBezTo>
                  <a:close/>
                  <a:moveTo>
                    <a:pt x="17434" y="1731"/>
                  </a:moveTo>
                  <a:cubicBezTo>
                    <a:pt x="17434" y="1796"/>
                    <a:pt x="17434" y="1855"/>
                    <a:pt x="17369" y="1919"/>
                  </a:cubicBezTo>
                  <a:lnTo>
                    <a:pt x="17434" y="1919"/>
                  </a:lnTo>
                  <a:cubicBezTo>
                    <a:pt x="17493" y="1979"/>
                    <a:pt x="17434" y="2102"/>
                    <a:pt x="17369" y="2226"/>
                  </a:cubicBezTo>
                  <a:cubicBezTo>
                    <a:pt x="17369" y="2167"/>
                    <a:pt x="17310" y="2102"/>
                    <a:pt x="17310" y="2043"/>
                  </a:cubicBezTo>
                  <a:cubicBezTo>
                    <a:pt x="17246" y="1919"/>
                    <a:pt x="17246" y="1855"/>
                    <a:pt x="17186" y="1855"/>
                  </a:cubicBezTo>
                  <a:lnTo>
                    <a:pt x="17434" y="1731"/>
                  </a:lnTo>
                  <a:close/>
                  <a:moveTo>
                    <a:pt x="26167" y="2153"/>
                  </a:moveTo>
                  <a:cubicBezTo>
                    <a:pt x="26172" y="2157"/>
                    <a:pt x="26188" y="2167"/>
                    <a:pt x="26212" y="2167"/>
                  </a:cubicBezTo>
                  <a:lnTo>
                    <a:pt x="26212" y="2226"/>
                  </a:lnTo>
                  <a:cubicBezTo>
                    <a:pt x="26188" y="2179"/>
                    <a:pt x="26172" y="2159"/>
                    <a:pt x="26167" y="2153"/>
                  </a:cubicBezTo>
                  <a:close/>
                  <a:moveTo>
                    <a:pt x="17478" y="2323"/>
                  </a:moveTo>
                  <a:cubicBezTo>
                    <a:pt x="17500" y="2323"/>
                    <a:pt x="17515" y="2350"/>
                    <a:pt x="17557" y="2350"/>
                  </a:cubicBezTo>
                  <a:cubicBezTo>
                    <a:pt x="17525" y="2382"/>
                    <a:pt x="17509" y="2398"/>
                    <a:pt x="17494" y="2398"/>
                  </a:cubicBezTo>
                  <a:cubicBezTo>
                    <a:pt x="17478" y="2398"/>
                    <a:pt x="17463" y="2382"/>
                    <a:pt x="17434" y="2350"/>
                  </a:cubicBezTo>
                  <a:cubicBezTo>
                    <a:pt x="17454" y="2330"/>
                    <a:pt x="17467" y="2323"/>
                    <a:pt x="17478" y="2323"/>
                  </a:cubicBezTo>
                  <a:close/>
                  <a:moveTo>
                    <a:pt x="17189" y="2432"/>
                  </a:moveTo>
                  <a:cubicBezTo>
                    <a:pt x="17186" y="2440"/>
                    <a:pt x="17186" y="2454"/>
                    <a:pt x="17186" y="2473"/>
                  </a:cubicBezTo>
                  <a:cubicBezTo>
                    <a:pt x="17186" y="2459"/>
                    <a:pt x="17187" y="2445"/>
                    <a:pt x="17189" y="2432"/>
                  </a:cubicBezTo>
                  <a:close/>
                  <a:moveTo>
                    <a:pt x="14335" y="2373"/>
                  </a:moveTo>
                  <a:cubicBezTo>
                    <a:pt x="14354" y="2373"/>
                    <a:pt x="14368" y="2414"/>
                    <a:pt x="14402" y="2414"/>
                  </a:cubicBezTo>
                  <a:cubicBezTo>
                    <a:pt x="14402" y="2455"/>
                    <a:pt x="14343" y="2526"/>
                    <a:pt x="14307" y="2526"/>
                  </a:cubicBezTo>
                  <a:cubicBezTo>
                    <a:pt x="14290" y="2526"/>
                    <a:pt x="14279" y="2512"/>
                    <a:pt x="14279" y="2473"/>
                  </a:cubicBezTo>
                  <a:cubicBezTo>
                    <a:pt x="14306" y="2395"/>
                    <a:pt x="14322" y="2373"/>
                    <a:pt x="14335" y="2373"/>
                  </a:cubicBezTo>
                  <a:close/>
                  <a:moveTo>
                    <a:pt x="18855" y="2633"/>
                  </a:moveTo>
                  <a:cubicBezTo>
                    <a:pt x="18853" y="2633"/>
                    <a:pt x="18853" y="2640"/>
                    <a:pt x="18853" y="2661"/>
                  </a:cubicBezTo>
                  <a:cubicBezTo>
                    <a:pt x="18859" y="2655"/>
                    <a:pt x="18865" y="2651"/>
                    <a:pt x="18873" y="2647"/>
                  </a:cubicBezTo>
                  <a:lnTo>
                    <a:pt x="18873" y="2647"/>
                  </a:lnTo>
                  <a:cubicBezTo>
                    <a:pt x="18882" y="2654"/>
                    <a:pt x="18896" y="2661"/>
                    <a:pt x="18917" y="2661"/>
                  </a:cubicBezTo>
                  <a:cubicBezTo>
                    <a:pt x="18913" y="2652"/>
                    <a:pt x="18908" y="2644"/>
                    <a:pt x="18904" y="2637"/>
                  </a:cubicBezTo>
                  <a:lnTo>
                    <a:pt x="18904" y="2637"/>
                  </a:lnTo>
                  <a:cubicBezTo>
                    <a:pt x="18893" y="2639"/>
                    <a:pt x="18882" y="2642"/>
                    <a:pt x="18873" y="2647"/>
                  </a:cubicBezTo>
                  <a:lnTo>
                    <a:pt x="18873" y="2647"/>
                  </a:lnTo>
                  <a:cubicBezTo>
                    <a:pt x="18863" y="2640"/>
                    <a:pt x="18858" y="2633"/>
                    <a:pt x="18855" y="2633"/>
                  </a:cubicBezTo>
                  <a:close/>
                  <a:moveTo>
                    <a:pt x="17864" y="2661"/>
                  </a:moveTo>
                  <a:cubicBezTo>
                    <a:pt x="17871" y="2663"/>
                    <a:pt x="17878" y="2665"/>
                    <a:pt x="17885" y="2666"/>
                  </a:cubicBezTo>
                  <a:lnTo>
                    <a:pt x="17885" y="2666"/>
                  </a:lnTo>
                  <a:cubicBezTo>
                    <a:pt x="17879" y="2663"/>
                    <a:pt x="17872" y="2661"/>
                    <a:pt x="17864" y="2661"/>
                  </a:cubicBezTo>
                  <a:close/>
                  <a:moveTo>
                    <a:pt x="25777" y="2908"/>
                  </a:moveTo>
                  <a:cubicBezTo>
                    <a:pt x="25777" y="2924"/>
                    <a:pt x="25785" y="2931"/>
                    <a:pt x="25798" y="2933"/>
                  </a:cubicBezTo>
                  <a:lnTo>
                    <a:pt x="25798" y="2933"/>
                  </a:lnTo>
                  <a:cubicBezTo>
                    <a:pt x="25789" y="2925"/>
                    <a:pt x="25781" y="2917"/>
                    <a:pt x="25777" y="2908"/>
                  </a:cubicBezTo>
                  <a:close/>
                  <a:moveTo>
                    <a:pt x="25077" y="3093"/>
                  </a:moveTo>
                  <a:cubicBezTo>
                    <a:pt x="25031" y="3099"/>
                    <a:pt x="25005" y="3124"/>
                    <a:pt x="24985" y="3151"/>
                  </a:cubicBezTo>
                  <a:lnTo>
                    <a:pt x="24985" y="3151"/>
                  </a:lnTo>
                  <a:cubicBezTo>
                    <a:pt x="25014" y="3135"/>
                    <a:pt x="25046" y="3113"/>
                    <a:pt x="25077" y="3093"/>
                  </a:cubicBezTo>
                  <a:close/>
                  <a:moveTo>
                    <a:pt x="25217" y="3030"/>
                  </a:moveTo>
                  <a:cubicBezTo>
                    <a:pt x="25178" y="3030"/>
                    <a:pt x="25128" y="3060"/>
                    <a:pt x="25077" y="3093"/>
                  </a:cubicBezTo>
                  <a:lnTo>
                    <a:pt x="25077" y="3093"/>
                  </a:lnTo>
                  <a:cubicBezTo>
                    <a:pt x="25084" y="3092"/>
                    <a:pt x="25091" y="3091"/>
                    <a:pt x="25099" y="3091"/>
                  </a:cubicBezTo>
                  <a:cubicBezTo>
                    <a:pt x="25223" y="3339"/>
                    <a:pt x="24911" y="3156"/>
                    <a:pt x="24976" y="3403"/>
                  </a:cubicBezTo>
                  <a:cubicBezTo>
                    <a:pt x="25035" y="3279"/>
                    <a:pt x="25223" y="3215"/>
                    <a:pt x="25282" y="3156"/>
                  </a:cubicBezTo>
                  <a:cubicBezTo>
                    <a:pt x="25282" y="3062"/>
                    <a:pt x="25256" y="3030"/>
                    <a:pt x="25217" y="3030"/>
                  </a:cubicBezTo>
                  <a:close/>
                  <a:moveTo>
                    <a:pt x="743" y="0"/>
                  </a:moveTo>
                  <a:cubicBezTo>
                    <a:pt x="802" y="124"/>
                    <a:pt x="743" y="124"/>
                    <a:pt x="678" y="124"/>
                  </a:cubicBezTo>
                  <a:cubicBezTo>
                    <a:pt x="743" y="124"/>
                    <a:pt x="678" y="248"/>
                    <a:pt x="678" y="371"/>
                  </a:cubicBezTo>
                  <a:lnTo>
                    <a:pt x="372" y="124"/>
                  </a:lnTo>
                  <a:cubicBezTo>
                    <a:pt x="340" y="248"/>
                    <a:pt x="262" y="248"/>
                    <a:pt x="185" y="248"/>
                  </a:cubicBezTo>
                  <a:cubicBezTo>
                    <a:pt x="107" y="248"/>
                    <a:pt x="31" y="248"/>
                    <a:pt x="1" y="371"/>
                  </a:cubicBezTo>
                  <a:lnTo>
                    <a:pt x="125" y="312"/>
                  </a:lnTo>
                  <a:lnTo>
                    <a:pt x="125" y="312"/>
                  </a:lnTo>
                  <a:cubicBezTo>
                    <a:pt x="1" y="559"/>
                    <a:pt x="308" y="866"/>
                    <a:pt x="308" y="1177"/>
                  </a:cubicBezTo>
                  <a:cubicBezTo>
                    <a:pt x="328" y="1137"/>
                    <a:pt x="351" y="1121"/>
                    <a:pt x="377" y="1121"/>
                  </a:cubicBezTo>
                  <a:cubicBezTo>
                    <a:pt x="470" y="1121"/>
                    <a:pt x="595" y="1324"/>
                    <a:pt x="715" y="1324"/>
                  </a:cubicBezTo>
                  <a:cubicBezTo>
                    <a:pt x="768" y="1324"/>
                    <a:pt x="819" y="1286"/>
                    <a:pt x="866" y="1177"/>
                  </a:cubicBezTo>
                  <a:cubicBezTo>
                    <a:pt x="926" y="1301"/>
                    <a:pt x="866" y="1301"/>
                    <a:pt x="866" y="1360"/>
                  </a:cubicBezTo>
                  <a:cubicBezTo>
                    <a:pt x="901" y="1289"/>
                    <a:pt x="937" y="1258"/>
                    <a:pt x="985" y="1258"/>
                  </a:cubicBezTo>
                  <a:cubicBezTo>
                    <a:pt x="1020" y="1258"/>
                    <a:pt x="1062" y="1274"/>
                    <a:pt x="1114" y="1301"/>
                  </a:cubicBezTo>
                  <a:cubicBezTo>
                    <a:pt x="1485" y="1301"/>
                    <a:pt x="1668" y="1425"/>
                    <a:pt x="2038" y="1548"/>
                  </a:cubicBezTo>
                  <a:lnTo>
                    <a:pt x="2038" y="1360"/>
                  </a:lnTo>
                  <a:cubicBezTo>
                    <a:pt x="2103" y="1360"/>
                    <a:pt x="2103" y="1425"/>
                    <a:pt x="2162" y="1484"/>
                  </a:cubicBezTo>
                  <a:cubicBezTo>
                    <a:pt x="2286" y="1237"/>
                    <a:pt x="1915" y="1484"/>
                    <a:pt x="2038" y="1177"/>
                  </a:cubicBezTo>
                  <a:lnTo>
                    <a:pt x="2038" y="1177"/>
                  </a:lnTo>
                  <a:cubicBezTo>
                    <a:pt x="2103" y="1548"/>
                    <a:pt x="2657" y="1237"/>
                    <a:pt x="2721" y="1608"/>
                  </a:cubicBezTo>
                  <a:cubicBezTo>
                    <a:pt x="2845" y="1608"/>
                    <a:pt x="2657" y="1425"/>
                    <a:pt x="2845" y="1425"/>
                  </a:cubicBezTo>
                  <a:lnTo>
                    <a:pt x="2845" y="1548"/>
                  </a:lnTo>
                  <a:lnTo>
                    <a:pt x="2904" y="1425"/>
                  </a:lnTo>
                  <a:cubicBezTo>
                    <a:pt x="2968" y="1425"/>
                    <a:pt x="3028" y="1548"/>
                    <a:pt x="3028" y="1608"/>
                  </a:cubicBezTo>
                  <a:cubicBezTo>
                    <a:pt x="2968" y="1608"/>
                    <a:pt x="2968" y="1672"/>
                    <a:pt x="2904" y="1672"/>
                  </a:cubicBezTo>
                  <a:cubicBezTo>
                    <a:pt x="2945" y="1713"/>
                    <a:pt x="3000" y="1727"/>
                    <a:pt x="3055" y="1727"/>
                  </a:cubicBezTo>
                  <a:cubicBezTo>
                    <a:pt x="3165" y="1727"/>
                    <a:pt x="3275" y="1672"/>
                    <a:pt x="3275" y="1672"/>
                  </a:cubicBezTo>
                  <a:lnTo>
                    <a:pt x="3151" y="1608"/>
                  </a:lnTo>
                  <a:cubicBezTo>
                    <a:pt x="3217" y="1599"/>
                    <a:pt x="3283" y="1595"/>
                    <a:pt x="3348" y="1595"/>
                  </a:cubicBezTo>
                  <a:cubicBezTo>
                    <a:pt x="3562" y="1595"/>
                    <a:pt x="3772" y="1632"/>
                    <a:pt x="3973" y="1632"/>
                  </a:cubicBezTo>
                  <a:cubicBezTo>
                    <a:pt x="4117" y="1632"/>
                    <a:pt x="4256" y="1613"/>
                    <a:pt x="4388" y="1548"/>
                  </a:cubicBezTo>
                  <a:lnTo>
                    <a:pt x="4388" y="1425"/>
                  </a:lnTo>
                  <a:cubicBezTo>
                    <a:pt x="4438" y="1399"/>
                    <a:pt x="4476" y="1390"/>
                    <a:pt x="4508" y="1390"/>
                  </a:cubicBezTo>
                  <a:cubicBezTo>
                    <a:pt x="4611" y="1390"/>
                    <a:pt x="4643" y="1495"/>
                    <a:pt x="4831" y="1495"/>
                  </a:cubicBezTo>
                  <a:cubicBezTo>
                    <a:pt x="4864" y="1495"/>
                    <a:pt x="4902" y="1492"/>
                    <a:pt x="4946" y="1484"/>
                  </a:cubicBezTo>
                  <a:lnTo>
                    <a:pt x="4882" y="1484"/>
                  </a:lnTo>
                  <a:cubicBezTo>
                    <a:pt x="4927" y="1442"/>
                    <a:pt x="5002" y="1398"/>
                    <a:pt x="5063" y="1398"/>
                  </a:cubicBezTo>
                  <a:cubicBezTo>
                    <a:pt x="5089" y="1398"/>
                    <a:pt x="5112" y="1406"/>
                    <a:pt x="5129" y="1425"/>
                  </a:cubicBezTo>
                  <a:cubicBezTo>
                    <a:pt x="5070" y="1484"/>
                    <a:pt x="5317" y="1548"/>
                    <a:pt x="5194" y="1672"/>
                  </a:cubicBezTo>
                  <a:cubicBezTo>
                    <a:pt x="5500" y="1548"/>
                    <a:pt x="5317" y="1548"/>
                    <a:pt x="5565" y="1301"/>
                  </a:cubicBezTo>
                  <a:lnTo>
                    <a:pt x="5565" y="1425"/>
                  </a:lnTo>
                  <a:cubicBezTo>
                    <a:pt x="5688" y="1301"/>
                    <a:pt x="5688" y="1237"/>
                    <a:pt x="5812" y="1177"/>
                  </a:cubicBezTo>
                  <a:lnTo>
                    <a:pt x="5812" y="1177"/>
                  </a:lnTo>
                  <a:cubicBezTo>
                    <a:pt x="5688" y="1301"/>
                    <a:pt x="5935" y="1360"/>
                    <a:pt x="5748" y="1548"/>
                  </a:cubicBezTo>
                  <a:cubicBezTo>
                    <a:pt x="5820" y="1597"/>
                    <a:pt x="5884" y="1614"/>
                    <a:pt x="5940" y="1614"/>
                  </a:cubicBezTo>
                  <a:cubicBezTo>
                    <a:pt x="6084" y="1614"/>
                    <a:pt x="6180" y="1500"/>
                    <a:pt x="6269" y="1500"/>
                  </a:cubicBezTo>
                  <a:cubicBezTo>
                    <a:pt x="6323" y="1500"/>
                    <a:pt x="6373" y="1541"/>
                    <a:pt x="6430" y="1672"/>
                  </a:cubicBezTo>
                  <a:cubicBezTo>
                    <a:pt x="6554" y="1301"/>
                    <a:pt x="6118" y="1484"/>
                    <a:pt x="6183" y="1360"/>
                  </a:cubicBezTo>
                  <a:cubicBezTo>
                    <a:pt x="6128" y="1310"/>
                    <a:pt x="6258" y="1164"/>
                    <a:pt x="6374" y="1164"/>
                  </a:cubicBezTo>
                  <a:cubicBezTo>
                    <a:pt x="6393" y="1164"/>
                    <a:pt x="6412" y="1168"/>
                    <a:pt x="6430" y="1177"/>
                  </a:cubicBezTo>
                  <a:cubicBezTo>
                    <a:pt x="6554" y="1177"/>
                    <a:pt x="6613" y="1608"/>
                    <a:pt x="6860" y="1608"/>
                  </a:cubicBezTo>
                  <a:lnTo>
                    <a:pt x="6801" y="1608"/>
                  </a:lnTo>
                  <a:cubicBezTo>
                    <a:pt x="6827" y="1634"/>
                    <a:pt x="6850" y="1643"/>
                    <a:pt x="6872" y="1643"/>
                  </a:cubicBezTo>
                  <a:cubicBezTo>
                    <a:pt x="6931" y="1643"/>
                    <a:pt x="6978" y="1572"/>
                    <a:pt x="7037" y="1572"/>
                  </a:cubicBezTo>
                  <a:cubicBezTo>
                    <a:pt x="7058" y="1572"/>
                    <a:pt x="7081" y="1582"/>
                    <a:pt x="7108" y="1608"/>
                  </a:cubicBezTo>
                  <a:cubicBezTo>
                    <a:pt x="7131" y="1540"/>
                    <a:pt x="7163" y="1531"/>
                    <a:pt x="7194" y="1531"/>
                  </a:cubicBezTo>
                  <a:cubicBezTo>
                    <a:pt x="7205" y="1531"/>
                    <a:pt x="7216" y="1532"/>
                    <a:pt x="7226" y="1532"/>
                  </a:cubicBezTo>
                  <a:cubicBezTo>
                    <a:pt x="7265" y="1532"/>
                    <a:pt x="7296" y="1516"/>
                    <a:pt x="7296" y="1360"/>
                  </a:cubicBezTo>
                  <a:lnTo>
                    <a:pt x="7296" y="1360"/>
                  </a:lnTo>
                  <a:lnTo>
                    <a:pt x="7048" y="1425"/>
                  </a:lnTo>
                  <a:cubicBezTo>
                    <a:pt x="7144" y="1375"/>
                    <a:pt x="7240" y="1179"/>
                    <a:pt x="7393" y="1179"/>
                  </a:cubicBezTo>
                  <a:cubicBezTo>
                    <a:pt x="7438" y="1179"/>
                    <a:pt x="7487" y="1196"/>
                    <a:pt x="7543" y="1237"/>
                  </a:cubicBezTo>
                  <a:cubicBezTo>
                    <a:pt x="7543" y="1301"/>
                    <a:pt x="7419" y="1360"/>
                    <a:pt x="7419" y="1360"/>
                  </a:cubicBezTo>
                  <a:cubicBezTo>
                    <a:pt x="7441" y="1406"/>
                    <a:pt x="7464" y="1418"/>
                    <a:pt x="7487" y="1418"/>
                  </a:cubicBezTo>
                  <a:cubicBezTo>
                    <a:pt x="7511" y="1418"/>
                    <a:pt x="7536" y="1405"/>
                    <a:pt x="7560" y="1405"/>
                  </a:cubicBezTo>
                  <a:cubicBezTo>
                    <a:pt x="7574" y="1405"/>
                    <a:pt x="7588" y="1410"/>
                    <a:pt x="7602" y="1425"/>
                  </a:cubicBezTo>
                  <a:cubicBezTo>
                    <a:pt x="7543" y="1672"/>
                    <a:pt x="7296" y="1484"/>
                    <a:pt x="7172" y="1672"/>
                  </a:cubicBezTo>
                  <a:cubicBezTo>
                    <a:pt x="7183" y="1695"/>
                    <a:pt x="7198" y="1703"/>
                    <a:pt x="7215" y="1703"/>
                  </a:cubicBezTo>
                  <a:cubicBezTo>
                    <a:pt x="7258" y="1703"/>
                    <a:pt x="7313" y="1652"/>
                    <a:pt x="7344" y="1652"/>
                  </a:cubicBezTo>
                  <a:cubicBezTo>
                    <a:pt x="7368" y="1652"/>
                    <a:pt x="7378" y="1683"/>
                    <a:pt x="7355" y="1796"/>
                  </a:cubicBezTo>
                  <a:cubicBezTo>
                    <a:pt x="7403" y="1652"/>
                    <a:pt x="7451" y="1619"/>
                    <a:pt x="7503" y="1619"/>
                  </a:cubicBezTo>
                  <a:cubicBezTo>
                    <a:pt x="7544" y="1619"/>
                    <a:pt x="7589" y="1641"/>
                    <a:pt x="7638" y="1641"/>
                  </a:cubicBezTo>
                  <a:cubicBezTo>
                    <a:pt x="7684" y="1641"/>
                    <a:pt x="7734" y="1622"/>
                    <a:pt x="7790" y="1548"/>
                  </a:cubicBezTo>
                  <a:lnTo>
                    <a:pt x="7790" y="1672"/>
                  </a:lnTo>
                  <a:cubicBezTo>
                    <a:pt x="7790" y="1672"/>
                    <a:pt x="7849" y="1608"/>
                    <a:pt x="7914" y="1608"/>
                  </a:cubicBezTo>
                  <a:lnTo>
                    <a:pt x="7790" y="1796"/>
                  </a:lnTo>
                  <a:cubicBezTo>
                    <a:pt x="7828" y="1756"/>
                    <a:pt x="7862" y="1741"/>
                    <a:pt x="7892" y="1741"/>
                  </a:cubicBezTo>
                  <a:cubicBezTo>
                    <a:pt x="7984" y="1741"/>
                    <a:pt x="8048" y="1881"/>
                    <a:pt x="8146" y="1881"/>
                  </a:cubicBezTo>
                  <a:cubicBezTo>
                    <a:pt x="8169" y="1881"/>
                    <a:pt x="8193" y="1873"/>
                    <a:pt x="8220" y="1855"/>
                  </a:cubicBezTo>
                  <a:cubicBezTo>
                    <a:pt x="7914" y="1855"/>
                    <a:pt x="8161" y="1672"/>
                    <a:pt x="8037" y="1548"/>
                  </a:cubicBezTo>
                  <a:cubicBezTo>
                    <a:pt x="8087" y="1523"/>
                    <a:pt x="8126" y="1513"/>
                    <a:pt x="8158" y="1513"/>
                  </a:cubicBezTo>
                  <a:cubicBezTo>
                    <a:pt x="8350" y="1513"/>
                    <a:pt x="8285" y="1893"/>
                    <a:pt x="8515" y="1922"/>
                  </a:cubicBezTo>
                  <a:lnTo>
                    <a:pt x="8515" y="1922"/>
                  </a:lnTo>
                  <a:cubicBezTo>
                    <a:pt x="8467" y="1891"/>
                    <a:pt x="8429" y="1811"/>
                    <a:pt x="8468" y="1731"/>
                  </a:cubicBezTo>
                  <a:lnTo>
                    <a:pt x="8468" y="1731"/>
                  </a:lnTo>
                  <a:cubicBezTo>
                    <a:pt x="8532" y="1796"/>
                    <a:pt x="8656" y="1855"/>
                    <a:pt x="8656" y="1979"/>
                  </a:cubicBezTo>
                  <a:cubicBezTo>
                    <a:pt x="8903" y="1919"/>
                    <a:pt x="8656" y="1796"/>
                    <a:pt x="8779" y="1672"/>
                  </a:cubicBezTo>
                  <a:lnTo>
                    <a:pt x="8779" y="1672"/>
                  </a:lnTo>
                  <a:cubicBezTo>
                    <a:pt x="8796" y="1742"/>
                    <a:pt x="8813" y="1767"/>
                    <a:pt x="8832" y="1767"/>
                  </a:cubicBezTo>
                  <a:cubicBezTo>
                    <a:pt x="8880" y="1767"/>
                    <a:pt x="8938" y="1608"/>
                    <a:pt x="9026" y="1608"/>
                  </a:cubicBezTo>
                  <a:lnTo>
                    <a:pt x="8962" y="1731"/>
                  </a:lnTo>
                  <a:cubicBezTo>
                    <a:pt x="9002" y="1747"/>
                    <a:pt x="9034" y="1754"/>
                    <a:pt x="9059" y="1754"/>
                  </a:cubicBezTo>
                  <a:cubicBezTo>
                    <a:pt x="9207" y="1754"/>
                    <a:pt x="9145" y="1526"/>
                    <a:pt x="9258" y="1526"/>
                  </a:cubicBezTo>
                  <a:cubicBezTo>
                    <a:pt x="9277" y="1526"/>
                    <a:pt x="9301" y="1533"/>
                    <a:pt x="9333" y="1548"/>
                  </a:cubicBezTo>
                  <a:lnTo>
                    <a:pt x="9209" y="1796"/>
                  </a:lnTo>
                  <a:lnTo>
                    <a:pt x="9333" y="1731"/>
                  </a:lnTo>
                  <a:lnTo>
                    <a:pt x="9333" y="1919"/>
                  </a:lnTo>
                  <a:cubicBezTo>
                    <a:pt x="9386" y="1867"/>
                    <a:pt x="9428" y="1847"/>
                    <a:pt x="9468" y="1847"/>
                  </a:cubicBezTo>
                  <a:cubicBezTo>
                    <a:pt x="9522" y="1847"/>
                    <a:pt x="9574" y="1882"/>
                    <a:pt x="9645" y="1919"/>
                  </a:cubicBezTo>
                  <a:cubicBezTo>
                    <a:pt x="9645" y="1796"/>
                    <a:pt x="9704" y="1608"/>
                    <a:pt x="9828" y="1608"/>
                  </a:cubicBezTo>
                  <a:cubicBezTo>
                    <a:pt x="9892" y="1731"/>
                    <a:pt x="9768" y="1796"/>
                    <a:pt x="9951" y="1796"/>
                  </a:cubicBezTo>
                  <a:cubicBezTo>
                    <a:pt x="9910" y="1837"/>
                    <a:pt x="9867" y="1908"/>
                    <a:pt x="9825" y="1908"/>
                  </a:cubicBezTo>
                  <a:cubicBezTo>
                    <a:pt x="9806" y="1908"/>
                    <a:pt x="9787" y="1893"/>
                    <a:pt x="9768" y="1855"/>
                  </a:cubicBezTo>
                  <a:cubicBezTo>
                    <a:pt x="9768" y="1855"/>
                    <a:pt x="9704" y="1919"/>
                    <a:pt x="9704" y="1979"/>
                  </a:cubicBezTo>
                  <a:cubicBezTo>
                    <a:pt x="9767" y="2042"/>
                    <a:pt x="9830" y="2057"/>
                    <a:pt x="9885" y="2057"/>
                  </a:cubicBezTo>
                  <a:cubicBezTo>
                    <a:pt x="9938" y="2057"/>
                    <a:pt x="9984" y="2043"/>
                    <a:pt x="10016" y="2043"/>
                  </a:cubicBezTo>
                  <a:cubicBezTo>
                    <a:pt x="10016" y="2043"/>
                    <a:pt x="9951" y="2043"/>
                    <a:pt x="9951" y="1979"/>
                  </a:cubicBezTo>
                  <a:lnTo>
                    <a:pt x="10263" y="1796"/>
                  </a:lnTo>
                  <a:lnTo>
                    <a:pt x="10263" y="1796"/>
                  </a:lnTo>
                  <a:cubicBezTo>
                    <a:pt x="10263" y="1855"/>
                    <a:pt x="10263" y="1919"/>
                    <a:pt x="10198" y="1919"/>
                  </a:cubicBezTo>
                  <a:cubicBezTo>
                    <a:pt x="10263" y="1919"/>
                    <a:pt x="10322" y="1855"/>
                    <a:pt x="10386" y="1855"/>
                  </a:cubicBezTo>
                  <a:cubicBezTo>
                    <a:pt x="10322" y="1979"/>
                    <a:pt x="10322" y="2102"/>
                    <a:pt x="10198" y="2167"/>
                  </a:cubicBezTo>
                  <a:lnTo>
                    <a:pt x="10510" y="2043"/>
                  </a:lnTo>
                  <a:cubicBezTo>
                    <a:pt x="10510" y="2102"/>
                    <a:pt x="10634" y="2226"/>
                    <a:pt x="10569" y="2290"/>
                  </a:cubicBezTo>
                  <a:cubicBezTo>
                    <a:pt x="10581" y="2295"/>
                    <a:pt x="10593" y="2298"/>
                    <a:pt x="10606" y="2298"/>
                  </a:cubicBezTo>
                  <a:cubicBezTo>
                    <a:pt x="10712" y="2298"/>
                    <a:pt x="10878" y="2137"/>
                    <a:pt x="11028" y="2137"/>
                  </a:cubicBezTo>
                  <a:cubicBezTo>
                    <a:pt x="11062" y="2137"/>
                    <a:pt x="11096" y="2145"/>
                    <a:pt x="11128" y="2167"/>
                  </a:cubicBezTo>
                  <a:lnTo>
                    <a:pt x="11188" y="2102"/>
                  </a:lnTo>
                  <a:cubicBezTo>
                    <a:pt x="11330" y="2151"/>
                    <a:pt x="11435" y="2268"/>
                    <a:pt x="11586" y="2268"/>
                  </a:cubicBezTo>
                  <a:cubicBezTo>
                    <a:pt x="11634" y="2268"/>
                    <a:pt x="11687" y="2256"/>
                    <a:pt x="11746" y="2226"/>
                  </a:cubicBezTo>
                  <a:lnTo>
                    <a:pt x="11806" y="2473"/>
                  </a:lnTo>
                  <a:cubicBezTo>
                    <a:pt x="11994" y="2414"/>
                    <a:pt x="11682" y="2167"/>
                    <a:pt x="11994" y="2102"/>
                  </a:cubicBezTo>
                  <a:cubicBezTo>
                    <a:pt x="12013" y="2096"/>
                    <a:pt x="12028" y="2093"/>
                    <a:pt x="12040" y="2093"/>
                  </a:cubicBezTo>
                  <a:cubicBezTo>
                    <a:pt x="12141" y="2093"/>
                    <a:pt x="12000" y="2296"/>
                    <a:pt x="12053" y="2350"/>
                  </a:cubicBezTo>
                  <a:cubicBezTo>
                    <a:pt x="12137" y="2309"/>
                    <a:pt x="12251" y="2182"/>
                    <a:pt x="12372" y="2182"/>
                  </a:cubicBezTo>
                  <a:cubicBezTo>
                    <a:pt x="12430" y="2182"/>
                    <a:pt x="12489" y="2211"/>
                    <a:pt x="12548" y="2290"/>
                  </a:cubicBezTo>
                  <a:cubicBezTo>
                    <a:pt x="12508" y="2290"/>
                    <a:pt x="12466" y="2262"/>
                    <a:pt x="12425" y="2262"/>
                  </a:cubicBezTo>
                  <a:cubicBezTo>
                    <a:pt x="12405" y="2262"/>
                    <a:pt x="12384" y="2269"/>
                    <a:pt x="12365" y="2290"/>
                  </a:cubicBezTo>
                  <a:lnTo>
                    <a:pt x="12488" y="2414"/>
                  </a:lnTo>
                  <a:cubicBezTo>
                    <a:pt x="12300" y="2597"/>
                    <a:pt x="12177" y="2537"/>
                    <a:pt x="12300" y="2720"/>
                  </a:cubicBezTo>
                  <a:cubicBezTo>
                    <a:pt x="12332" y="2505"/>
                    <a:pt x="12456" y="2505"/>
                    <a:pt x="12587" y="2505"/>
                  </a:cubicBezTo>
                  <a:cubicBezTo>
                    <a:pt x="12718" y="2505"/>
                    <a:pt x="12857" y="2505"/>
                    <a:pt x="12919" y="2290"/>
                  </a:cubicBezTo>
                  <a:lnTo>
                    <a:pt x="12983" y="2414"/>
                  </a:lnTo>
                  <a:lnTo>
                    <a:pt x="12919" y="2414"/>
                  </a:lnTo>
                  <a:cubicBezTo>
                    <a:pt x="12941" y="2460"/>
                    <a:pt x="12962" y="2478"/>
                    <a:pt x="12982" y="2478"/>
                  </a:cubicBezTo>
                  <a:cubicBezTo>
                    <a:pt x="13059" y="2478"/>
                    <a:pt x="13122" y="2208"/>
                    <a:pt x="13237" y="2208"/>
                  </a:cubicBezTo>
                  <a:cubicBezTo>
                    <a:pt x="13253" y="2208"/>
                    <a:pt x="13271" y="2213"/>
                    <a:pt x="13289" y="2226"/>
                  </a:cubicBezTo>
                  <a:cubicBezTo>
                    <a:pt x="13354" y="2226"/>
                    <a:pt x="13413" y="2290"/>
                    <a:pt x="13354" y="2350"/>
                  </a:cubicBezTo>
                  <a:lnTo>
                    <a:pt x="13537" y="2290"/>
                  </a:lnTo>
                  <a:cubicBezTo>
                    <a:pt x="13601" y="2290"/>
                    <a:pt x="13601" y="2350"/>
                    <a:pt x="13537" y="2350"/>
                  </a:cubicBezTo>
                  <a:lnTo>
                    <a:pt x="13784" y="2350"/>
                  </a:lnTo>
                  <a:cubicBezTo>
                    <a:pt x="13848" y="2290"/>
                    <a:pt x="13972" y="2226"/>
                    <a:pt x="13972" y="2167"/>
                  </a:cubicBezTo>
                  <a:cubicBezTo>
                    <a:pt x="14031" y="2226"/>
                    <a:pt x="13972" y="2226"/>
                    <a:pt x="13972" y="2290"/>
                  </a:cubicBezTo>
                  <a:lnTo>
                    <a:pt x="13972" y="2290"/>
                  </a:lnTo>
                  <a:lnTo>
                    <a:pt x="14155" y="2167"/>
                  </a:lnTo>
                  <a:lnTo>
                    <a:pt x="14155" y="2167"/>
                  </a:lnTo>
                  <a:cubicBezTo>
                    <a:pt x="14155" y="2267"/>
                    <a:pt x="14074" y="2367"/>
                    <a:pt x="13977" y="2367"/>
                  </a:cubicBezTo>
                  <a:cubicBezTo>
                    <a:pt x="13954" y="2367"/>
                    <a:pt x="13931" y="2362"/>
                    <a:pt x="13908" y="2350"/>
                  </a:cubicBezTo>
                  <a:lnTo>
                    <a:pt x="13908" y="2350"/>
                  </a:lnTo>
                  <a:cubicBezTo>
                    <a:pt x="13950" y="2519"/>
                    <a:pt x="13985" y="2565"/>
                    <a:pt x="14024" y="2565"/>
                  </a:cubicBezTo>
                  <a:cubicBezTo>
                    <a:pt x="14070" y="2565"/>
                    <a:pt x="14120" y="2498"/>
                    <a:pt x="14191" y="2498"/>
                  </a:cubicBezTo>
                  <a:cubicBezTo>
                    <a:pt x="14233" y="2498"/>
                    <a:pt x="14282" y="2522"/>
                    <a:pt x="14343" y="2597"/>
                  </a:cubicBezTo>
                  <a:lnTo>
                    <a:pt x="14219" y="2597"/>
                  </a:lnTo>
                  <a:cubicBezTo>
                    <a:pt x="14279" y="2908"/>
                    <a:pt x="14402" y="2785"/>
                    <a:pt x="14526" y="2968"/>
                  </a:cubicBezTo>
                  <a:cubicBezTo>
                    <a:pt x="14526" y="2908"/>
                    <a:pt x="14279" y="2537"/>
                    <a:pt x="14402" y="2473"/>
                  </a:cubicBezTo>
                  <a:cubicBezTo>
                    <a:pt x="14435" y="2473"/>
                    <a:pt x="14466" y="2490"/>
                    <a:pt x="14506" y="2490"/>
                  </a:cubicBezTo>
                  <a:cubicBezTo>
                    <a:pt x="14544" y="2490"/>
                    <a:pt x="14589" y="2474"/>
                    <a:pt x="14649" y="2414"/>
                  </a:cubicBezTo>
                  <a:lnTo>
                    <a:pt x="14649" y="2414"/>
                  </a:lnTo>
                  <a:cubicBezTo>
                    <a:pt x="14613" y="2525"/>
                    <a:pt x="14645" y="2547"/>
                    <a:pt x="14688" y="2547"/>
                  </a:cubicBezTo>
                  <a:cubicBezTo>
                    <a:pt x="14716" y="2547"/>
                    <a:pt x="14750" y="2537"/>
                    <a:pt x="14773" y="2537"/>
                  </a:cubicBezTo>
                  <a:lnTo>
                    <a:pt x="14773" y="2785"/>
                  </a:lnTo>
                  <a:cubicBezTo>
                    <a:pt x="14897" y="2720"/>
                    <a:pt x="14897" y="2597"/>
                    <a:pt x="14961" y="2537"/>
                  </a:cubicBezTo>
                  <a:cubicBezTo>
                    <a:pt x="15085" y="2537"/>
                    <a:pt x="15085" y="2720"/>
                    <a:pt x="15144" y="2844"/>
                  </a:cubicBezTo>
                  <a:cubicBezTo>
                    <a:pt x="15162" y="2850"/>
                    <a:pt x="15175" y="2853"/>
                    <a:pt x="15184" y="2853"/>
                  </a:cubicBezTo>
                  <a:cubicBezTo>
                    <a:pt x="15279" y="2853"/>
                    <a:pt x="15043" y="2597"/>
                    <a:pt x="15268" y="2597"/>
                  </a:cubicBezTo>
                  <a:cubicBezTo>
                    <a:pt x="15301" y="2614"/>
                    <a:pt x="15339" y="2622"/>
                    <a:pt x="15380" y="2622"/>
                  </a:cubicBezTo>
                  <a:cubicBezTo>
                    <a:pt x="15492" y="2622"/>
                    <a:pt x="15629" y="2563"/>
                    <a:pt x="15762" y="2473"/>
                  </a:cubicBezTo>
                  <a:cubicBezTo>
                    <a:pt x="15886" y="2597"/>
                    <a:pt x="15762" y="2597"/>
                    <a:pt x="15762" y="2661"/>
                  </a:cubicBezTo>
                  <a:lnTo>
                    <a:pt x="15886" y="2537"/>
                  </a:lnTo>
                  <a:lnTo>
                    <a:pt x="15886" y="2597"/>
                  </a:lnTo>
                  <a:cubicBezTo>
                    <a:pt x="16009" y="2537"/>
                    <a:pt x="15950" y="2414"/>
                    <a:pt x="16074" y="2350"/>
                  </a:cubicBezTo>
                  <a:cubicBezTo>
                    <a:pt x="16084" y="2307"/>
                    <a:pt x="16098" y="2290"/>
                    <a:pt x="16115" y="2290"/>
                  </a:cubicBezTo>
                  <a:cubicBezTo>
                    <a:pt x="16181" y="2290"/>
                    <a:pt x="16291" y="2533"/>
                    <a:pt x="16409" y="2533"/>
                  </a:cubicBezTo>
                  <a:cubicBezTo>
                    <a:pt x="16441" y="2533"/>
                    <a:pt x="16472" y="2516"/>
                    <a:pt x="16504" y="2473"/>
                  </a:cubicBezTo>
                  <a:cubicBezTo>
                    <a:pt x="16568" y="2537"/>
                    <a:pt x="16504" y="2597"/>
                    <a:pt x="16504" y="2661"/>
                  </a:cubicBezTo>
                  <a:cubicBezTo>
                    <a:pt x="16751" y="2537"/>
                    <a:pt x="16692" y="2597"/>
                    <a:pt x="16939" y="2350"/>
                  </a:cubicBezTo>
                  <a:lnTo>
                    <a:pt x="17063" y="2537"/>
                  </a:lnTo>
                  <a:cubicBezTo>
                    <a:pt x="16939" y="2350"/>
                    <a:pt x="17122" y="2167"/>
                    <a:pt x="17310" y="2043"/>
                  </a:cubicBezTo>
                  <a:lnTo>
                    <a:pt x="17310" y="2043"/>
                  </a:lnTo>
                  <a:cubicBezTo>
                    <a:pt x="17253" y="2205"/>
                    <a:pt x="17200" y="2321"/>
                    <a:pt x="17189" y="2432"/>
                  </a:cubicBezTo>
                  <a:lnTo>
                    <a:pt x="17189" y="2432"/>
                  </a:lnTo>
                  <a:cubicBezTo>
                    <a:pt x="17193" y="2414"/>
                    <a:pt x="17206" y="2414"/>
                    <a:pt x="17246" y="2414"/>
                  </a:cubicBezTo>
                  <a:lnTo>
                    <a:pt x="17246" y="2473"/>
                  </a:lnTo>
                  <a:cubicBezTo>
                    <a:pt x="17246" y="2492"/>
                    <a:pt x="17246" y="2500"/>
                    <a:pt x="17247" y="2500"/>
                  </a:cubicBezTo>
                  <a:cubicBezTo>
                    <a:pt x="17251" y="2500"/>
                    <a:pt x="17265" y="2456"/>
                    <a:pt x="17310" y="2414"/>
                  </a:cubicBezTo>
                  <a:lnTo>
                    <a:pt x="17310" y="2597"/>
                  </a:lnTo>
                  <a:lnTo>
                    <a:pt x="17617" y="2785"/>
                  </a:lnTo>
                  <a:cubicBezTo>
                    <a:pt x="17805" y="2537"/>
                    <a:pt x="18052" y="2226"/>
                    <a:pt x="18359" y="2167"/>
                  </a:cubicBezTo>
                  <a:lnTo>
                    <a:pt x="18359" y="2167"/>
                  </a:lnTo>
                  <a:cubicBezTo>
                    <a:pt x="18299" y="2350"/>
                    <a:pt x="18299" y="2414"/>
                    <a:pt x="18299" y="2661"/>
                  </a:cubicBezTo>
                  <a:cubicBezTo>
                    <a:pt x="18280" y="2588"/>
                    <a:pt x="18251" y="2563"/>
                    <a:pt x="18214" y="2563"/>
                  </a:cubicBezTo>
                  <a:cubicBezTo>
                    <a:pt x="18138" y="2563"/>
                    <a:pt x="18029" y="2669"/>
                    <a:pt x="17915" y="2669"/>
                  </a:cubicBezTo>
                  <a:cubicBezTo>
                    <a:pt x="17905" y="2669"/>
                    <a:pt x="17895" y="2668"/>
                    <a:pt x="17885" y="2666"/>
                  </a:cubicBezTo>
                  <a:lnTo>
                    <a:pt x="17885" y="2666"/>
                  </a:lnTo>
                  <a:cubicBezTo>
                    <a:pt x="17928" y="2690"/>
                    <a:pt x="17928" y="2785"/>
                    <a:pt x="17928" y="2785"/>
                  </a:cubicBezTo>
                  <a:lnTo>
                    <a:pt x="18235" y="2661"/>
                  </a:lnTo>
                  <a:lnTo>
                    <a:pt x="18235" y="2661"/>
                  </a:lnTo>
                  <a:cubicBezTo>
                    <a:pt x="18176" y="2785"/>
                    <a:pt x="18235" y="2785"/>
                    <a:pt x="18299" y="2844"/>
                  </a:cubicBezTo>
                  <a:cubicBezTo>
                    <a:pt x="18299" y="2537"/>
                    <a:pt x="18546" y="2661"/>
                    <a:pt x="18729" y="2597"/>
                  </a:cubicBezTo>
                  <a:lnTo>
                    <a:pt x="18729" y="2597"/>
                  </a:lnTo>
                  <a:cubicBezTo>
                    <a:pt x="18729" y="2720"/>
                    <a:pt x="18670" y="2785"/>
                    <a:pt x="18482" y="2785"/>
                  </a:cubicBezTo>
                  <a:cubicBezTo>
                    <a:pt x="18515" y="2827"/>
                    <a:pt x="18545" y="2844"/>
                    <a:pt x="18574" y="2844"/>
                  </a:cubicBezTo>
                  <a:cubicBezTo>
                    <a:pt x="18684" y="2844"/>
                    <a:pt x="18771" y="2601"/>
                    <a:pt x="18853" y="2601"/>
                  </a:cubicBezTo>
                  <a:cubicBezTo>
                    <a:pt x="18870" y="2601"/>
                    <a:pt x="18887" y="2612"/>
                    <a:pt x="18904" y="2637"/>
                  </a:cubicBezTo>
                  <a:lnTo>
                    <a:pt x="18904" y="2637"/>
                  </a:lnTo>
                  <a:cubicBezTo>
                    <a:pt x="18910" y="2636"/>
                    <a:pt x="18917" y="2636"/>
                    <a:pt x="18924" y="2636"/>
                  </a:cubicBezTo>
                  <a:cubicBezTo>
                    <a:pt x="18998" y="2636"/>
                    <a:pt x="19084" y="2694"/>
                    <a:pt x="19041" y="2785"/>
                  </a:cubicBezTo>
                  <a:cubicBezTo>
                    <a:pt x="19142" y="2809"/>
                    <a:pt x="19284" y="2834"/>
                    <a:pt x="19421" y="2834"/>
                  </a:cubicBezTo>
                  <a:cubicBezTo>
                    <a:pt x="19619" y="2834"/>
                    <a:pt x="19807" y="2781"/>
                    <a:pt x="19842" y="2597"/>
                  </a:cubicBezTo>
                  <a:lnTo>
                    <a:pt x="19842" y="2597"/>
                  </a:lnTo>
                  <a:cubicBezTo>
                    <a:pt x="19842" y="2661"/>
                    <a:pt x="19719" y="2908"/>
                    <a:pt x="19719" y="2968"/>
                  </a:cubicBezTo>
                  <a:lnTo>
                    <a:pt x="20277" y="2102"/>
                  </a:lnTo>
                  <a:lnTo>
                    <a:pt x="20277" y="2102"/>
                  </a:lnTo>
                  <a:cubicBezTo>
                    <a:pt x="20213" y="2350"/>
                    <a:pt x="20277" y="2908"/>
                    <a:pt x="20030" y="3032"/>
                  </a:cubicBezTo>
                  <a:cubicBezTo>
                    <a:pt x="20072" y="3074"/>
                    <a:pt x="20116" y="3118"/>
                    <a:pt x="20203" y="3118"/>
                  </a:cubicBezTo>
                  <a:cubicBezTo>
                    <a:pt x="20239" y="3118"/>
                    <a:pt x="20283" y="3110"/>
                    <a:pt x="20337" y="3091"/>
                  </a:cubicBezTo>
                  <a:cubicBezTo>
                    <a:pt x="20277" y="3032"/>
                    <a:pt x="20277" y="2720"/>
                    <a:pt x="20337" y="2661"/>
                  </a:cubicBezTo>
                  <a:cubicBezTo>
                    <a:pt x="20401" y="2968"/>
                    <a:pt x="20401" y="2844"/>
                    <a:pt x="20525" y="3091"/>
                  </a:cubicBezTo>
                  <a:cubicBezTo>
                    <a:pt x="20525" y="3032"/>
                    <a:pt x="20584" y="2661"/>
                    <a:pt x="20708" y="2661"/>
                  </a:cubicBezTo>
                  <a:cubicBezTo>
                    <a:pt x="20648" y="2720"/>
                    <a:pt x="20648" y="3091"/>
                    <a:pt x="20648" y="3091"/>
                  </a:cubicBezTo>
                  <a:lnTo>
                    <a:pt x="20882" y="2802"/>
                  </a:lnTo>
                  <a:lnTo>
                    <a:pt x="20882" y="2802"/>
                  </a:lnTo>
                  <a:cubicBezTo>
                    <a:pt x="20832" y="2882"/>
                    <a:pt x="20836" y="3101"/>
                    <a:pt x="20896" y="3215"/>
                  </a:cubicBezTo>
                  <a:cubicBezTo>
                    <a:pt x="20896" y="3174"/>
                    <a:pt x="20916" y="3160"/>
                    <a:pt x="20945" y="3160"/>
                  </a:cubicBezTo>
                  <a:cubicBezTo>
                    <a:pt x="21004" y="3160"/>
                    <a:pt x="21100" y="3215"/>
                    <a:pt x="21143" y="3215"/>
                  </a:cubicBezTo>
                  <a:lnTo>
                    <a:pt x="21079" y="3091"/>
                  </a:lnTo>
                  <a:lnTo>
                    <a:pt x="21079" y="3091"/>
                  </a:lnTo>
                  <a:cubicBezTo>
                    <a:pt x="21092" y="3095"/>
                    <a:pt x="21105" y="3096"/>
                    <a:pt x="21117" y="3096"/>
                  </a:cubicBezTo>
                  <a:cubicBezTo>
                    <a:pt x="21321" y="3096"/>
                    <a:pt x="21395" y="2656"/>
                    <a:pt x="21599" y="2656"/>
                  </a:cubicBezTo>
                  <a:cubicBezTo>
                    <a:pt x="21611" y="2656"/>
                    <a:pt x="21624" y="2658"/>
                    <a:pt x="21637" y="2661"/>
                  </a:cubicBezTo>
                  <a:cubicBezTo>
                    <a:pt x="21573" y="2720"/>
                    <a:pt x="21514" y="3091"/>
                    <a:pt x="21637" y="3156"/>
                  </a:cubicBezTo>
                  <a:cubicBezTo>
                    <a:pt x="21697" y="2968"/>
                    <a:pt x="22008" y="2290"/>
                    <a:pt x="22256" y="2167"/>
                  </a:cubicBezTo>
                  <a:lnTo>
                    <a:pt x="22256" y="2290"/>
                  </a:lnTo>
                  <a:lnTo>
                    <a:pt x="22439" y="2167"/>
                  </a:lnTo>
                  <a:lnTo>
                    <a:pt x="22439" y="2167"/>
                  </a:lnTo>
                  <a:cubicBezTo>
                    <a:pt x="22315" y="2414"/>
                    <a:pt x="21944" y="3032"/>
                    <a:pt x="21761" y="3215"/>
                  </a:cubicBezTo>
                  <a:cubicBezTo>
                    <a:pt x="21820" y="3339"/>
                    <a:pt x="21761" y="3339"/>
                    <a:pt x="21885" y="3403"/>
                  </a:cubicBezTo>
                  <a:cubicBezTo>
                    <a:pt x="21944" y="3462"/>
                    <a:pt x="21820" y="3527"/>
                    <a:pt x="21761" y="3527"/>
                  </a:cubicBezTo>
                  <a:lnTo>
                    <a:pt x="22132" y="3650"/>
                  </a:lnTo>
                  <a:cubicBezTo>
                    <a:pt x="22132" y="3403"/>
                    <a:pt x="22379" y="3403"/>
                    <a:pt x="22379" y="3215"/>
                  </a:cubicBezTo>
                  <a:lnTo>
                    <a:pt x="22379" y="3215"/>
                  </a:lnTo>
                  <a:lnTo>
                    <a:pt x="22008" y="3462"/>
                  </a:lnTo>
                  <a:cubicBezTo>
                    <a:pt x="22008" y="3234"/>
                    <a:pt x="22219" y="2901"/>
                    <a:pt x="22445" y="2901"/>
                  </a:cubicBezTo>
                  <a:cubicBezTo>
                    <a:pt x="22464" y="2901"/>
                    <a:pt x="22484" y="2903"/>
                    <a:pt x="22503" y="2908"/>
                  </a:cubicBezTo>
                  <a:cubicBezTo>
                    <a:pt x="22562" y="2968"/>
                    <a:pt x="22439" y="3279"/>
                    <a:pt x="22439" y="3339"/>
                  </a:cubicBezTo>
                  <a:cubicBezTo>
                    <a:pt x="22439" y="3297"/>
                    <a:pt x="22561" y="3253"/>
                    <a:pt x="22634" y="3253"/>
                  </a:cubicBezTo>
                  <a:cubicBezTo>
                    <a:pt x="22664" y="3253"/>
                    <a:pt x="22686" y="3260"/>
                    <a:pt x="22686" y="3279"/>
                  </a:cubicBezTo>
                  <a:lnTo>
                    <a:pt x="22562" y="3403"/>
                  </a:lnTo>
                  <a:cubicBezTo>
                    <a:pt x="22572" y="3407"/>
                    <a:pt x="22581" y="3409"/>
                    <a:pt x="22590" y="3409"/>
                  </a:cubicBezTo>
                  <a:cubicBezTo>
                    <a:pt x="22673" y="3409"/>
                    <a:pt x="22758" y="3253"/>
                    <a:pt x="22865" y="3253"/>
                  </a:cubicBezTo>
                  <a:cubicBezTo>
                    <a:pt x="22906" y="3253"/>
                    <a:pt x="22949" y="3275"/>
                    <a:pt x="22997" y="3339"/>
                  </a:cubicBezTo>
                  <a:cubicBezTo>
                    <a:pt x="22997" y="3339"/>
                    <a:pt x="23083" y="3556"/>
                    <a:pt x="23112" y="3556"/>
                  </a:cubicBezTo>
                  <a:cubicBezTo>
                    <a:pt x="23118" y="3556"/>
                    <a:pt x="23121" y="3547"/>
                    <a:pt x="23121" y="3527"/>
                  </a:cubicBezTo>
                  <a:cubicBezTo>
                    <a:pt x="23057" y="3279"/>
                    <a:pt x="23121" y="2473"/>
                    <a:pt x="23180" y="2290"/>
                  </a:cubicBezTo>
                  <a:cubicBezTo>
                    <a:pt x="23180" y="2290"/>
                    <a:pt x="23428" y="2537"/>
                    <a:pt x="23492" y="2661"/>
                  </a:cubicBezTo>
                  <a:cubicBezTo>
                    <a:pt x="23616" y="2908"/>
                    <a:pt x="23304" y="3156"/>
                    <a:pt x="23368" y="3339"/>
                  </a:cubicBezTo>
                  <a:cubicBezTo>
                    <a:pt x="23428" y="3279"/>
                    <a:pt x="23492" y="3215"/>
                    <a:pt x="23492" y="3156"/>
                  </a:cubicBezTo>
                  <a:lnTo>
                    <a:pt x="23492" y="3156"/>
                  </a:lnTo>
                  <a:cubicBezTo>
                    <a:pt x="23551" y="3215"/>
                    <a:pt x="23428" y="3339"/>
                    <a:pt x="23551" y="3339"/>
                  </a:cubicBezTo>
                  <a:cubicBezTo>
                    <a:pt x="23573" y="3257"/>
                    <a:pt x="23614" y="3236"/>
                    <a:pt x="23653" y="3236"/>
                  </a:cubicBezTo>
                  <a:cubicBezTo>
                    <a:pt x="23693" y="3236"/>
                    <a:pt x="23730" y="3258"/>
                    <a:pt x="23741" y="3258"/>
                  </a:cubicBezTo>
                  <a:cubicBezTo>
                    <a:pt x="23752" y="3258"/>
                    <a:pt x="23737" y="3237"/>
                    <a:pt x="23675" y="3156"/>
                  </a:cubicBezTo>
                  <a:cubicBezTo>
                    <a:pt x="23700" y="3142"/>
                    <a:pt x="23721" y="3137"/>
                    <a:pt x="23738" y="3137"/>
                  </a:cubicBezTo>
                  <a:cubicBezTo>
                    <a:pt x="23804" y="3137"/>
                    <a:pt x="23824" y="3215"/>
                    <a:pt x="23922" y="3215"/>
                  </a:cubicBezTo>
                  <a:cubicBezTo>
                    <a:pt x="23863" y="3032"/>
                    <a:pt x="24110" y="2720"/>
                    <a:pt x="24234" y="2661"/>
                  </a:cubicBezTo>
                  <a:lnTo>
                    <a:pt x="24234" y="2844"/>
                  </a:lnTo>
                  <a:cubicBezTo>
                    <a:pt x="24481" y="2844"/>
                    <a:pt x="24605" y="2968"/>
                    <a:pt x="24852" y="3032"/>
                  </a:cubicBezTo>
                  <a:cubicBezTo>
                    <a:pt x="24852" y="3032"/>
                    <a:pt x="24976" y="3156"/>
                    <a:pt x="24911" y="3215"/>
                  </a:cubicBezTo>
                  <a:cubicBezTo>
                    <a:pt x="24944" y="3215"/>
                    <a:pt x="24960" y="3182"/>
                    <a:pt x="24985" y="3151"/>
                  </a:cubicBezTo>
                  <a:lnTo>
                    <a:pt x="24985" y="3151"/>
                  </a:lnTo>
                  <a:cubicBezTo>
                    <a:pt x="24982" y="3152"/>
                    <a:pt x="24979" y="3154"/>
                    <a:pt x="24976" y="3156"/>
                  </a:cubicBezTo>
                  <a:cubicBezTo>
                    <a:pt x="24976" y="2844"/>
                    <a:pt x="25223" y="2597"/>
                    <a:pt x="25470" y="2473"/>
                  </a:cubicBezTo>
                  <a:cubicBezTo>
                    <a:pt x="25490" y="2467"/>
                    <a:pt x="25506" y="2464"/>
                    <a:pt x="25519" y="2464"/>
                  </a:cubicBezTo>
                  <a:cubicBezTo>
                    <a:pt x="25628" y="2464"/>
                    <a:pt x="25529" y="2661"/>
                    <a:pt x="25529" y="2661"/>
                  </a:cubicBezTo>
                  <a:cubicBezTo>
                    <a:pt x="25549" y="2664"/>
                    <a:pt x="25567" y="2666"/>
                    <a:pt x="25584" y="2666"/>
                  </a:cubicBezTo>
                  <a:cubicBezTo>
                    <a:pt x="25840" y="2666"/>
                    <a:pt x="25899" y="2350"/>
                    <a:pt x="26067" y="2350"/>
                  </a:cubicBezTo>
                  <a:cubicBezTo>
                    <a:pt x="26108" y="2350"/>
                    <a:pt x="26155" y="2368"/>
                    <a:pt x="26212" y="2414"/>
                  </a:cubicBezTo>
                  <a:cubicBezTo>
                    <a:pt x="26336" y="2597"/>
                    <a:pt x="26148" y="2785"/>
                    <a:pt x="26212" y="2908"/>
                  </a:cubicBezTo>
                  <a:cubicBezTo>
                    <a:pt x="26186" y="2916"/>
                    <a:pt x="26163" y="2920"/>
                    <a:pt x="26142" y="2920"/>
                  </a:cubicBezTo>
                  <a:cubicBezTo>
                    <a:pt x="26007" y="2920"/>
                    <a:pt x="25948" y="2776"/>
                    <a:pt x="25841" y="2720"/>
                  </a:cubicBezTo>
                  <a:lnTo>
                    <a:pt x="25841" y="2720"/>
                  </a:lnTo>
                  <a:lnTo>
                    <a:pt x="25965" y="2844"/>
                  </a:lnTo>
                  <a:cubicBezTo>
                    <a:pt x="25919" y="2890"/>
                    <a:pt x="25844" y="2933"/>
                    <a:pt x="25804" y="2933"/>
                  </a:cubicBezTo>
                  <a:cubicBezTo>
                    <a:pt x="25802" y="2933"/>
                    <a:pt x="25800" y="2933"/>
                    <a:pt x="25798" y="2933"/>
                  </a:cubicBezTo>
                  <a:lnTo>
                    <a:pt x="25798" y="2933"/>
                  </a:lnTo>
                  <a:cubicBezTo>
                    <a:pt x="25920" y="3024"/>
                    <a:pt x="26413" y="2981"/>
                    <a:pt x="26642" y="3156"/>
                  </a:cubicBezTo>
                  <a:cubicBezTo>
                    <a:pt x="26707" y="3091"/>
                    <a:pt x="26766" y="3032"/>
                    <a:pt x="26766" y="2968"/>
                  </a:cubicBezTo>
                  <a:lnTo>
                    <a:pt x="26642" y="2968"/>
                  </a:lnTo>
                  <a:cubicBezTo>
                    <a:pt x="26583" y="2844"/>
                    <a:pt x="26830" y="2785"/>
                    <a:pt x="26766" y="2720"/>
                  </a:cubicBezTo>
                  <a:cubicBezTo>
                    <a:pt x="26860" y="2675"/>
                    <a:pt x="26954" y="2556"/>
                    <a:pt x="27077" y="2556"/>
                  </a:cubicBezTo>
                  <a:cubicBezTo>
                    <a:pt x="27115" y="2556"/>
                    <a:pt x="27156" y="2567"/>
                    <a:pt x="27201" y="2597"/>
                  </a:cubicBezTo>
                  <a:lnTo>
                    <a:pt x="27201" y="2785"/>
                  </a:lnTo>
                  <a:cubicBezTo>
                    <a:pt x="27201" y="2739"/>
                    <a:pt x="27139" y="2696"/>
                    <a:pt x="27080" y="2696"/>
                  </a:cubicBezTo>
                  <a:cubicBezTo>
                    <a:pt x="27055" y="2696"/>
                    <a:pt x="27032" y="2703"/>
                    <a:pt x="27013" y="2720"/>
                  </a:cubicBezTo>
                  <a:cubicBezTo>
                    <a:pt x="27023" y="2716"/>
                    <a:pt x="27032" y="2714"/>
                    <a:pt x="27041" y="2714"/>
                  </a:cubicBezTo>
                  <a:cubicBezTo>
                    <a:pt x="27124" y="2714"/>
                    <a:pt x="27207" y="2871"/>
                    <a:pt x="27289" y="2871"/>
                  </a:cubicBezTo>
                  <a:cubicBezTo>
                    <a:pt x="27321" y="2871"/>
                    <a:pt x="27352" y="2848"/>
                    <a:pt x="27384" y="2785"/>
                  </a:cubicBezTo>
                  <a:lnTo>
                    <a:pt x="27260" y="2597"/>
                  </a:lnTo>
                  <a:cubicBezTo>
                    <a:pt x="27360" y="2549"/>
                    <a:pt x="27501" y="2380"/>
                    <a:pt x="27617" y="2380"/>
                  </a:cubicBezTo>
                  <a:cubicBezTo>
                    <a:pt x="27645" y="2380"/>
                    <a:pt x="27671" y="2390"/>
                    <a:pt x="27696" y="2414"/>
                  </a:cubicBezTo>
                  <a:cubicBezTo>
                    <a:pt x="27696" y="2290"/>
                    <a:pt x="27696" y="2290"/>
                    <a:pt x="27688" y="2290"/>
                  </a:cubicBezTo>
                  <a:cubicBezTo>
                    <a:pt x="27680" y="2290"/>
                    <a:pt x="27663" y="2290"/>
                    <a:pt x="27631" y="2167"/>
                  </a:cubicBezTo>
                  <a:lnTo>
                    <a:pt x="27631" y="2167"/>
                  </a:lnTo>
                  <a:cubicBezTo>
                    <a:pt x="27654" y="2273"/>
                    <a:pt x="27609" y="2298"/>
                    <a:pt x="27545" y="2298"/>
                  </a:cubicBezTo>
                  <a:cubicBezTo>
                    <a:pt x="27490" y="2298"/>
                    <a:pt x="27422" y="2279"/>
                    <a:pt x="27372" y="2279"/>
                  </a:cubicBezTo>
                  <a:cubicBezTo>
                    <a:pt x="27325" y="2279"/>
                    <a:pt x="27295" y="2296"/>
                    <a:pt x="27308" y="2361"/>
                  </a:cubicBezTo>
                  <a:lnTo>
                    <a:pt x="27308" y="2361"/>
                  </a:lnTo>
                  <a:cubicBezTo>
                    <a:pt x="27240" y="2184"/>
                    <a:pt x="27127" y="2270"/>
                    <a:pt x="27013" y="2043"/>
                  </a:cubicBezTo>
                  <a:lnTo>
                    <a:pt x="27013" y="2043"/>
                  </a:lnTo>
                  <a:cubicBezTo>
                    <a:pt x="27013" y="2102"/>
                    <a:pt x="27077" y="2167"/>
                    <a:pt x="26954" y="2167"/>
                  </a:cubicBezTo>
                  <a:lnTo>
                    <a:pt x="26954" y="2226"/>
                  </a:lnTo>
                  <a:lnTo>
                    <a:pt x="26954" y="2290"/>
                  </a:lnTo>
                  <a:cubicBezTo>
                    <a:pt x="26890" y="2473"/>
                    <a:pt x="26707" y="2414"/>
                    <a:pt x="26642" y="2537"/>
                  </a:cubicBezTo>
                  <a:cubicBezTo>
                    <a:pt x="26583" y="2473"/>
                    <a:pt x="26642" y="2414"/>
                    <a:pt x="26642" y="2350"/>
                  </a:cubicBezTo>
                  <a:lnTo>
                    <a:pt x="26642" y="2350"/>
                  </a:lnTo>
                  <a:lnTo>
                    <a:pt x="26519" y="2473"/>
                  </a:lnTo>
                  <a:cubicBezTo>
                    <a:pt x="26519" y="2369"/>
                    <a:pt x="26459" y="2303"/>
                    <a:pt x="26442" y="2243"/>
                  </a:cubicBezTo>
                  <a:lnTo>
                    <a:pt x="26442" y="2243"/>
                  </a:lnTo>
                  <a:lnTo>
                    <a:pt x="26459" y="2226"/>
                  </a:lnTo>
                  <a:lnTo>
                    <a:pt x="26438" y="2226"/>
                  </a:lnTo>
                  <a:cubicBezTo>
                    <a:pt x="26433" y="2187"/>
                    <a:pt x="26450" y="2149"/>
                    <a:pt x="26519" y="2102"/>
                  </a:cubicBezTo>
                  <a:lnTo>
                    <a:pt x="26395" y="2102"/>
                  </a:lnTo>
                  <a:cubicBezTo>
                    <a:pt x="26308" y="2060"/>
                    <a:pt x="26221" y="2016"/>
                    <a:pt x="26156" y="2016"/>
                  </a:cubicBezTo>
                  <a:cubicBezTo>
                    <a:pt x="26129" y="2016"/>
                    <a:pt x="26106" y="2024"/>
                    <a:pt x="26088" y="2043"/>
                  </a:cubicBezTo>
                  <a:cubicBezTo>
                    <a:pt x="26078" y="2033"/>
                    <a:pt x="26066" y="2029"/>
                    <a:pt x="26052" y="2029"/>
                  </a:cubicBezTo>
                  <a:cubicBezTo>
                    <a:pt x="25999" y="2029"/>
                    <a:pt x="25927" y="2086"/>
                    <a:pt x="25923" y="2086"/>
                  </a:cubicBezTo>
                  <a:cubicBezTo>
                    <a:pt x="25921" y="2086"/>
                    <a:pt x="25933" y="2075"/>
                    <a:pt x="25965" y="2043"/>
                  </a:cubicBezTo>
                  <a:lnTo>
                    <a:pt x="25965" y="2043"/>
                  </a:lnTo>
                  <a:lnTo>
                    <a:pt x="25653" y="2102"/>
                  </a:lnTo>
                  <a:cubicBezTo>
                    <a:pt x="25625" y="2095"/>
                    <a:pt x="25596" y="2093"/>
                    <a:pt x="25567" y="2093"/>
                  </a:cubicBezTo>
                  <a:cubicBezTo>
                    <a:pt x="25449" y="2093"/>
                    <a:pt x="25331" y="2140"/>
                    <a:pt x="25213" y="2140"/>
                  </a:cubicBezTo>
                  <a:cubicBezTo>
                    <a:pt x="25113" y="2140"/>
                    <a:pt x="25012" y="2105"/>
                    <a:pt x="24911" y="1979"/>
                  </a:cubicBezTo>
                  <a:cubicBezTo>
                    <a:pt x="24788" y="2043"/>
                    <a:pt x="24728" y="2043"/>
                    <a:pt x="24540" y="2043"/>
                  </a:cubicBezTo>
                  <a:lnTo>
                    <a:pt x="24540" y="1855"/>
                  </a:lnTo>
                  <a:cubicBezTo>
                    <a:pt x="24521" y="1865"/>
                    <a:pt x="24501" y="1869"/>
                    <a:pt x="24480" y="1869"/>
                  </a:cubicBezTo>
                  <a:cubicBezTo>
                    <a:pt x="24399" y="1869"/>
                    <a:pt x="24307" y="1812"/>
                    <a:pt x="24240" y="1812"/>
                  </a:cubicBezTo>
                  <a:cubicBezTo>
                    <a:pt x="24211" y="1812"/>
                    <a:pt x="24186" y="1823"/>
                    <a:pt x="24169" y="1855"/>
                  </a:cubicBezTo>
                  <a:cubicBezTo>
                    <a:pt x="24143" y="1686"/>
                    <a:pt x="24038" y="1645"/>
                    <a:pt x="23915" y="1645"/>
                  </a:cubicBezTo>
                  <a:cubicBezTo>
                    <a:pt x="23799" y="1645"/>
                    <a:pt x="23666" y="1682"/>
                    <a:pt x="23566" y="1682"/>
                  </a:cubicBezTo>
                  <a:cubicBezTo>
                    <a:pt x="23539" y="1682"/>
                    <a:pt x="23513" y="1679"/>
                    <a:pt x="23492" y="1672"/>
                  </a:cubicBezTo>
                  <a:lnTo>
                    <a:pt x="23492" y="1855"/>
                  </a:lnTo>
                  <a:cubicBezTo>
                    <a:pt x="23456" y="1838"/>
                    <a:pt x="23420" y="1831"/>
                    <a:pt x="23383" y="1831"/>
                  </a:cubicBezTo>
                  <a:cubicBezTo>
                    <a:pt x="23291" y="1831"/>
                    <a:pt x="23190" y="1874"/>
                    <a:pt x="23057" y="1919"/>
                  </a:cubicBezTo>
                  <a:lnTo>
                    <a:pt x="23057" y="2043"/>
                  </a:lnTo>
                  <a:cubicBezTo>
                    <a:pt x="23032" y="2068"/>
                    <a:pt x="23005" y="2078"/>
                    <a:pt x="22975" y="2078"/>
                  </a:cubicBezTo>
                  <a:cubicBezTo>
                    <a:pt x="22857" y="2078"/>
                    <a:pt x="22701" y="1919"/>
                    <a:pt x="22503" y="1919"/>
                  </a:cubicBezTo>
                  <a:cubicBezTo>
                    <a:pt x="22533" y="1887"/>
                    <a:pt x="22547" y="1871"/>
                    <a:pt x="22563" y="1871"/>
                  </a:cubicBezTo>
                  <a:cubicBezTo>
                    <a:pt x="22578" y="1871"/>
                    <a:pt x="22594" y="1887"/>
                    <a:pt x="22626" y="1919"/>
                  </a:cubicBezTo>
                  <a:cubicBezTo>
                    <a:pt x="22560" y="1820"/>
                    <a:pt x="22490" y="1787"/>
                    <a:pt x="22418" y="1787"/>
                  </a:cubicBezTo>
                  <a:cubicBezTo>
                    <a:pt x="22274" y="1787"/>
                    <a:pt x="22127" y="1921"/>
                    <a:pt x="22005" y="1921"/>
                  </a:cubicBezTo>
                  <a:cubicBezTo>
                    <a:pt x="21961" y="1921"/>
                    <a:pt x="21920" y="1903"/>
                    <a:pt x="21885" y="1855"/>
                  </a:cubicBezTo>
                  <a:cubicBezTo>
                    <a:pt x="21848" y="1874"/>
                    <a:pt x="21822" y="1882"/>
                    <a:pt x="21803" y="1882"/>
                  </a:cubicBezTo>
                  <a:cubicBezTo>
                    <a:pt x="21755" y="1882"/>
                    <a:pt x="21742" y="1837"/>
                    <a:pt x="21697" y="1796"/>
                  </a:cubicBezTo>
                  <a:cubicBezTo>
                    <a:pt x="21637" y="1796"/>
                    <a:pt x="21573" y="1796"/>
                    <a:pt x="21514" y="1855"/>
                  </a:cubicBezTo>
                  <a:lnTo>
                    <a:pt x="21514" y="1672"/>
                  </a:lnTo>
                  <a:cubicBezTo>
                    <a:pt x="21502" y="1660"/>
                    <a:pt x="21492" y="1654"/>
                    <a:pt x="21484" y="1654"/>
                  </a:cubicBezTo>
                  <a:cubicBezTo>
                    <a:pt x="21449" y="1654"/>
                    <a:pt x="21449" y="1755"/>
                    <a:pt x="21449" y="1855"/>
                  </a:cubicBezTo>
                  <a:lnTo>
                    <a:pt x="21326" y="1979"/>
                  </a:lnTo>
                  <a:cubicBezTo>
                    <a:pt x="21326" y="1891"/>
                    <a:pt x="21303" y="1874"/>
                    <a:pt x="21274" y="1874"/>
                  </a:cubicBezTo>
                  <a:cubicBezTo>
                    <a:pt x="21253" y="1874"/>
                    <a:pt x="21230" y="1882"/>
                    <a:pt x="21209" y="1882"/>
                  </a:cubicBezTo>
                  <a:cubicBezTo>
                    <a:pt x="21173" y="1882"/>
                    <a:pt x="21143" y="1858"/>
                    <a:pt x="21143" y="1731"/>
                  </a:cubicBezTo>
                  <a:cubicBezTo>
                    <a:pt x="21079" y="1855"/>
                    <a:pt x="20772" y="1796"/>
                    <a:pt x="20708" y="2102"/>
                  </a:cubicBezTo>
                  <a:lnTo>
                    <a:pt x="20708" y="2043"/>
                  </a:lnTo>
                  <a:cubicBezTo>
                    <a:pt x="20674" y="2006"/>
                    <a:pt x="20638" y="1971"/>
                    <a:pt x="20602" y="1971"/>
                  </a:cubicBezTo>
                  <a:cubicBezTo>
                    <a:pt x="20576" y="1971"/>
                    <a:pt x="20550" y="1990"/>
                    <a:pt x="20525" y="2043"/>
                  </a:cubicBezTo>
                  <a:lnTo>
                    <a:pt x="20525" y="1796"/>
                  </a:lnTo>
                  <a:lnTo>
                    <a:pt x="20277" y="2043"/>
                  </a:lnTo>
                  <a:cubicBezTo>
                    <a:pt x="20213" y="1919"/>
                    <a:pt x="20213" y="1855"/>
                    <a:pt x="20277" y="1731"/>
                  </a:cubicBezTo>
                  <a:lnTo>
                    <a:pt x="20277" y="1731"/>
                  </a:lnTo>
                  <a:cubicBezTo>
                    <a:pt x="20030" y="1919"/>
                    <a:pt x="20089" y="1796"/>
                    <a:pt x="19842" y="1979"/>
                  </a:cubicBezTo>
                  <a:lnTo>
                    <a:pt x="19906" y="1855"/>
                  </a:lnTo>
                  <a:cubicBezTo>
                    <a:pt x="19855" y="1855"/>
                    <a:pt x="19726" y="1935"/>
                    <a:pt x="19678" y="1935"/>
                  </a:cubicBezTo>
                  <a:cubicBezTo>
                    <a:pt x="19666" y="1935"/>
                    <a:pt x="19659" y="1931"/>
                    <a:pt x="19659" y="1919"/>
                  </a:cubicBezTo>
                  <a:cubicBezTo>
                    <a:pt x="19536" y="1608"/>
                    <a:pt x="18853" y="1731"/>
                    <a:pt x="18482" y="1425"/>
                  </a:cubicBezTo>
                  <a:cubicBezTo>
                    <a:pt x="18482" y="1544"/>
                    <a:pt x="18468" y="1583"/>
                    <a:pt x="18446" y="1583"/>
                  </a:cubicBezTo>
                  <a:cubicBezTo>
                    <a:pt x="18407" y="1583"/>
                    <a:pt x="18342" y="1457"/>
                    <a:pt x="18291" y="1457"/>
                  </a:cubicBezTo>
                  <a:cubicBezTo>
                    <a:pt x="18269" y="1457"/>
                    <a:pt x="18249" y="1480"/>
                    <a:pt x="18235" y="1548"/>
                  </a:cubicBezTo>
                  <a:cubicBezTo>
                    <a:pt x="18235" y="1484"/>
                    <a:pt x="18176" y="1425"/>
                    <a:pt x="18299" y="1301"/>
                  </a:cubicBezTo>
                  <a:lnTo>
                    <a:pt x="18299" y="1301"/>
                  </a:lnTo>
                  <a:cubicBezTo>
                    <a:pt x="18271" y="1308"/>
                    <a:pt x="18245" y="1311"/>
                    <a:pt x="18222" y="1311"/>
                  </a:cubicBezTo>
                  <a:cubicBezTo>
                    <a:pt x="18109" y="1311"/>
                    <a:pt x="18039" y="1248"/>
                    <a:pt x="17965" y="1248"/>
                  </a:cubicBezTo>
                  <a:cubicBezTo>
                    <a:pt x="17918" y="1248"/>
                    <a:pt x="17868" y="1274"/>
                    <a:pt x="17805" y="1360"/>
                  </a:cubicBezTo>
                  <a:cubicBezTo>
                    <a:pt x="17740" y="1301"/>
                    <a:pt x="17864" y="1237"/>
                    <a:pt x="17805" y="1177"/>
                  </a:cubicBezTo>
                  <a:lnTo>
                    <a:pt x="17805" y="1177"/>
                  </a:lnTo>
                  <a:cubicBezTo>
                    <a:pt x="17805" y="1177"/>
                    <a:pt x="17776" y="1204"/>
                    <a:pt x="17757" y="1204"/>
                  </a:cubicBezTo>
                  <a:cubicBezTo>
                    <a:pt x="17748" y="1204"/>
                    <a:pt x="17740" y="1197"/>
                    <a:pt x="17740" y="1177"/>
                  </a:cubicBezTo>
                  <a:cubicBezTo>
                    <a:pt x="17740" y="1113"/>
                    <a:pt x="17805" y="1113"/>
                    <a:pt x="17805" y="1113"/>
                  </a:cubicBezTo>
                  <a:cubicBezTo>
                    <a:pt x="17789" y="1108"/>
                    <a:pt x="17774" y="1106"/>
                    <a:pt x="17759" y="1106"/>
                  </a:cubicBezTo>
                  <a:cubicBezTo>
                    <a:pt x="17607" y="1106"/>
                    <a:pt x="17552" y="1382"/>
                    <a:pt x="17493" y="1608"/>
                  </a:cubicBezTo>
                  <a:cubicBezTo>
                    <a:pt x="17438" y="1552"/>
                    <a:pt x="17395" y="1522"/>
                    <a:pt x="17359" y="1522"/>
                  </a:cubicBezTo>
                  <a:cubicBezTo>
                    <a:pt x="17315" y="1522"/>
                    <a:pt x="17281" y="1568"/>
                    <a:pt x="17246" y="1672"/>
                  </a:cubicBezTo>
                  <a:cubicBezTo>
                    <a:pt x="17186" y="1548"/>
                    <a:pt x="17122" y="1484"/>
                    <a:pt x="17310" y="1484"/>
                  </a:cubicBezTo>
                  <a:cubicBezTo>
                    <a:pt x="17271" y="1448"/>
                    <a:pt x="17096" y="1388"/>
                    <a:pt x="16965" y="1388"/>
                  </a:cubicBezTo>
                  <a:cubicBezTo>
                    <a:pt x="16881" y="1388"/>
                    <a:pt x="16816" y="1413"/>
                    <a:pt x="16816" y="1484"/>
                  </a:cubicBezTo>
                  <a:cubicBezTo>
                    <a:pt x="16816" y="1464"/>
                    <a:pt x="16802" y="1458"/>
                    <a:pt x="16784" y="1458"/>
                  </a:cubicBezTo>
                  <a:cubicBezTo>
                    <a:pt x="16747" y="1458"/>
                    <a:pt x="16692" y="1484"/>
                    <a:pt x="16692" y="1484"/>
                  </a:cubicBezTo>
                  <a:cubicBezTo>
                    <a:pt x="16504" y="1484"/>
                    <a:pt x="16504" y="1425"/>
                    <a:pt x="16321" y="1425"/>
                  </a:cubicBezTo>
                  <a:lnTo>
                    <a:pt x="16380" y="1484"/>
                  </a:lnTo>
                  <a:cubicBezTo>
                    <a:pt x="16331" y="1584"/>
                    <a:pt x="16301" y="1614"/>
                    <a:pt x="16271" y="1614"/>
                  </a:cubicBezTo>
                  <a:cubicBezTo>
                    <a:pt x="16227" y="1614"/>
                    <a:pt x="16183" y="1548"/>
                    <a:pt x="16074" y="1548"/>
                  </a:cubicBezTo>
                  <a:cubicBezTo>
                    <a:pt x="15991" y="1465"/>
                    <a:pt x="15949" y="1445"/>
                    <a:pt x="15922" y="1445"/>
                  </a:cubicBezTo>
                  <a:cubicBezTo>
                    <a:pt x="15895" y="1445"/>
                    <a:pt x="15881" y="1464"/>
                    <a:pt x="15855" y="1464"/>
                  </a:cubicBezTo>
                  <a:cubicBezTo>
                    <a:pt x="15827" y="1464"/>
                    <a:pt x="15786" y="1444"/>
                    <a:pt x="15703" y="1360"/>
                  </a:cubicBezTo>
                  <a:lnTo>
                    <a:pt x="15703" y="1548"/>
                  </a:lnTo>
                  <a:cubicBezTo>
                    <a:pt x="15689" y="1617"/>
                    <a:pt x="15668" y="1642"/>
                    <a:pt x="15643" y="1642"/>
                  </a:cubicBezTo>
                  <a:cubicBezTo>
                    <a:pt x="15566" y="1642"/>
                    <a:pt x="15440" y="1406"/>
                    <a:pt x="15283" y="1406"/>
                  </a:cubicBezTo>
                  <a:cubicBezTo>
                    <a:pt x="15259" y="1406"/>
                    <a:pt x="15234" y="1412"/>
                    <a:pt x="15208" y="1425"/>
                  </a:cubicBezTo>
                  <a:lnTo>
                    <a:pt x="15268" y="1484"/>
                  </a:lnTo>
                  <a:cubicBezTo>
                    <a:pt x="15262" y="1495"/>
                    <a:pt x="15256" y="1500"/>
                    <a:pt x="15250" y="1500"/>
                  </a:cubicBezTo>
                  <a:cubicBezTo>
                    <a:pt x="15186" y="1500"/>
                    <a:pt x="15073" y="984"/>
                    <a:pt x="14961" y="930"/>
                  </a:cubicBezTo>
                  <a:cubicBezTo>
                    <a:pt x="14961" y="930"/>
                    <a:pt x="15020" y="930"/>
                    <a:pt x="15020" y="866"/>
                  </a:cubicBezTo>
                  <a:cubicBezTo>
                    <a:pt x="14988" y="834"/>
                    <a:pt x="14967" y="821"/>
                    <a:pt x="14954" y="821"/>
                  </a:cubicBezTo>
                  <a:cubicBezTo>
                    <a:pt x="14888" y="821"/>
                    <a:pt x="14977" y="1113"/>
                    <a:pt x="14773" y="1113"/>
                  </a:cubicBezTo>
                  <a:cubicBezTo>
                    <a:pt x="14773" y="990"/>
                    <a:pt x="14897" y="866"/>
                    <a:pt x="14773" y="807"/>
                  </a:cubicBezTo>
                  <a:cubicBezTo>
                    <a:pt x="14765" y="790"/>
                    <a:pt x="14752" y="784"/>
                    <a:pt x="14735" y="784"/>
                  </a:cubicBezTo>
                  <a:cubicBezTo>
                    <a:pt x="14651" y="784"/>
                    <a:pt x="14470" y="944"/>
                    <a:pt x="14338" y="944"/>
                  </a:cubicBezTo>
                  <a:cubicBezTo>
                    <a:pt x="14289" y="944"/>
                    <a:pt x="14248" y="923"/>
                    <a:pt x="14219" y="866"/>
                  </a:cubicBezTo>
                  <a:lnTo>
                    <a:pt x="14219" y="866"/>
                  </a:lnTo>
                  <a:cubicBezTo>
                    <a:pt x="14219" y="990"/>
                    <a:pt x="14279" y="1054"/>
                    <a:pt x="14155" y="1113"/>
                  </a:cubicBezTo>
                  <a:cubicBezTo>
                    <a:pt x="14062" y="1113"/>
                    <a:pt x="13936" y="905"/>
                    <a:pt x="13827" y="905"/>
                  </a:cubicBezTo>
                  <a:cubicBezTo>
                    <a:pt x="13790" y="905"/>
                    <a:pt x="13756" y="928"/>
                    <a:pt x="13725" y="990"/>
                  </a:cubicBezTo>
                  <a:cubicBezTo>
                    <a:pt x="13660" y="990"/>
                    <a:pt x="13660" y="930"/>
                    <a:pt x="13660" y="930"/>
                  </a:cubicBezTo>
                  <a:cubicBezTo>
                    <a:pt x="13601" y="990"/>
                    <a:pt x="13354" y="990"/>
                    <a:pt x="13230" y="1113"/>
                  </a:cubicBezTo>
                  <a:cubicBezTo>
                    <a:pt x="13230" y="945"/>
                    <a:pt x="13167" y="896"/>
                    <a:pt x="13083" y="896"/>
                  </a:cubicBezTo>
                  <a:cubicBezTo>
                    <a:pt x="12967" y="896"/>
                    <a:pt x="12813" y="987"/>
                    <a:pt x="12725" y="987"/>
                  </a:cubicBezTo>
                  <a:cubicBezTo>
                    <a:pt x="12665" y="987"/>
                    <a:pt x="12637" y="945"/>
                    <a:pt x="12671" y="807"/>
                  </a:cubicBezTo>
                  <a:lnTo>
                    <a:pt x="12300" y="807"/>
                  </a:lnTo>
                  <a:lnTo>
                    <a:pt x="12365" y="742"/>
                  </a:lnTo>
                  <a:cubicBezTo>
                    <a:pt x="12321" y="732"/>
                    <a:pt x="12282" y="727"/>
                    <a:pt x="12249" y="727"/>
                  </a:cubicBezTo>
                  <a:cubicBezTo>
                    <a:pt x="12095" y="727"/>
                    <a:pt x="12042" y="829"/>
                    <a:pt x="11994" y="930"/>
                  </a:cubicBezTo>
                  <a:cubicBezTo>
                    <a:pt x="11929" y="866"/>
                    <a:pt x="11994" y="807"/>
                    <a:pt x="11994" y="807"/>
                  </a:cubicBezTo>
                  <a:cubicBezTo>
                    <a:pt x="11865" y="755"/>
                    <a:pt x="11789" y="725"/>
                    <a:pt x="11723" y="725"/>
                  </a:cubicBezTo>
                  <a:cubicBezTo>
                    <a:pt x="11630" y="725"/>
                    <a:pt x="11555" y="785"/>
                    <a:pt x="11376" y="930"/>
                  </a:cubicBezTo>
                  <a:lnTo>
                    <a:pt x="11376" y="742"/>
                  </a:lnTo>
                  <a:cubicBezTo>
                    <a:pt x="11370" y="747"/>
                    <a:pt x="11364" y="750"/>
                    <a:pt x="11355" y="750"/>
                  </a:cubicBezTo>
                  <a:cubicBezTo>
                    <a:pt x="11276" y="750"/>
                    <a:pt x="11064" y="534"/>
                    <a:pt x="10827" y="534"/>
                  </a:cubicBezTo>
                  <a:cubicBezTo>
                    <a:pt x="10783" y="534"/>
                    <a:pt x="10738" y="541"/>
                    <a:pt x="10693" y="559"/>
                  </a:cubicBezTo>
                  <a:lnTo>
                    <a:pt x="10693" y="495"/>
                  </a:lnTo>
                  <a:cubicBezTo>
                    <a:pt x="10657" y="517"/>
                    <a:pt x="10619" y="526"/>
                    <a:pt x="10579" y="526"/>
                  </a:cubicBezTo>
                  <a:cubicBezTo>
                    <a:pt x="10389" y="526"/>
                    <a:pt x="10170" y="308"/>
                    <a:pt x="9996" y="308"/>
                  </a:cubicBezTo>
                  <a:cubicBezTo>
                    <a:pt x="9904" y="308"/>
                    <a:pt x="9824" y="370"/>
                    <a:pt x="9768" y="559"/>
                  </a:cubicBezTo>
                  <a:lnTo>
                    <a:pt x="9580" y="683"/>
                  </a:lnTo>
                  <a:cubicBezTo>
                    <a:pt x="9828" y="742"/>
                    <a:pt x="9457" y="930"/>
                    <a:pt x="9580" y="1054"/>
                  </a:cubicBezTo>
                  <a:cubicBezTo>
                    <a:pt x="9457" y="1054"/>
                    <a:pt x="9333" y="807"/>
                    <a:pt x="9457" y="807"/>
                  </a:cubicBezTo>
                  <a:lnTo>
                    <a:pt x="9457" y="866"/>
                  </a:lnTo>
                  <a:cubicBezTo>
                    <a:pt x="9580" y="559"/>
                    <a:pt x="9150" y="683"/>
                    <a:pt x="9150" y="495"/>
                  </a:cubicBezTo>
                  <a:cubicBezTo>
                    <a:pt x="8591" y="436"/>
                    <a:pt x="8037" y="248"/>
                    <a:pt x="7543" y="248"/>
                  </a:cubicBezTo>
                  <a:lnTo>
                    <a:pt x="7543" y="248"/>
                  </a:lnTo>
                  <a:lnTo>
                    <a:pt x="7602" y="495"/>
                  </a:lnTo>
                  <a:lnTo>
                    <a:pt x="7419" y="436"/>
                  </a:lnTo>
                  <a:cubicBezTo>
                    <a:pt x="7355" y="371"/>
                    <a:pt x="7355" y="248"/>
                    <a:pt x="7478" y="248"/>
                  </a:cubicBezTo>
                  <a:cubicBezTo>
                    <a:pt x="7467" y="224"/>
                    <a:pt x="7450" y="214"/>
                    <a:pt x="7431" y="214"/>
                  </a:cubicBezTo>
                  <a:cubicBezTo>
                    <a:pt x="7353" y="214"/>
                    <a:pt x="7231" y="384"/>
                    <a:pt x="7231" y="436"/>
                  </a:cubicBezTo>
                  <a:cubicBezTo>
                    <a:pt x="6984" y="312"/>
                    <a:pt x="7355" y="124"/>
                    <a:pt x="7296" y="124"/>
                  </a:cubicBezTo>
                  <a:lnTo>
                    <a:pt x="7172" y="188"/>
                  </a:lnTo>
                  <a:cubicBezTo>
                    <a:pt x="7108" y="312"/>
                    <a:pt x="7108" y="371"/>
                    <a:pt x="6925" y="371"/>
                  </a:cubicBezTo>
                  <a:cubicBezTo>
                    <a:pt x="6860" y="312"/>
                    <a:pt x="6860" y="248"/>
                    <a:pt x="6860" y="248"/>
                  </a:cubicBezTo>
                  <a:cubicBezTo>
                    <a:pt x="6860" y="218"/>
                    <a:pt x="6860" y="203"/>
                    <a:pt x="6853" y="203"/>
                  </a:cubicBezTo>
                  <a:cubicBezTo>
                    <a:pt x="6845" y="203"/>
                    <a:pt x="6831" y="218"/>
                    <a:pt x="6801" y="248"/>
                  </a:cubicBezTo>
                  <a:lnTo>
                    <a:pt x="6554" y="188"/>
                  </a:lnTo>
                  <a:lnTo>
                    <a:pt x="6677" y="371"/>
                  </a:lnTo>
                  <a:cubicBezTo>
                    <a:pt x="6554" y="495"/>
                    <a:pt x="6430" y="371"/>
                    <a:pt x="6554" y="619"/>
                  </a:cubicBezTo>
                  <a:cubicBezTo>
                    <a:pt x="6460" y="433"/>
                    <a:pt x="6243" y="402"/>
                    <a:pt x="6042" y="402"/>
                  </a:cubicBezTo>
                  <a:cubicBezTo>
                    <a:pt x="5942" y="402"/>
                    <a:pt x="5845" y="410"/>
                    <a:pt x="5770" y="410"/>
                  </a:cubicBezTo>
                  <a:cubicBezTo>
                    <a:pt x="5694" y="410"/>
                    <a:pt x="5640" y="402"/>
                    <a:pt x="5624" y="371"/>
                  </a:cubicBezTo>
                  <a:cubicBezTo>
                    <a:pt x="5441" y="495"/>
                    <a:pt x="5317" y="495"/>
                    <a:pt x="5129" y="495"/>
                  </a:cubicBezTo>
                  <a:cubicBezTo>
                    <a:pt x="5194" y="559"/>
                    <a:pt x="5253" y="742"/>
                    <a:pt x="5070" y="742"/>
                  </a:cubicBezTo>
                  <a:cubicBezTo>
                    <a:pt x="5127" y="329"/>
                    <a:pt x="4846" y="541"/>
                    <a:pt x="4715" y="229"/>
                  </a:cubicBezTo>
                  <a:lnTo>
                    <a:pt x="4715" y="229"/>
                  </a:lnTo>
                  <a:cubicBezTo>
                    <a:pt x="4757" y="414"/>
                    <a:pt x="4276" y="267"/>
                    <a:pt x="4452" y="559"/>
                  </a:cubicBezTo>
                  <a:cubicBezTo>
                    <a:pt x="4328" y="495"/>
                    <a:pt x="4452" y="371"/>
                    <a:pt x="4328" y="248"/>
                  </a:cubicBezTo>
                  <a:cubicBezTo>
                    <a:pt x="4269" y="292"/>
                    <a:pt x="4204" y="309"/>
                    <a:pt x="4133" y="309"/>
                  </a:cubicBezTo>
                  <a:cubicBezTo>
                    <a:pt x="3934" y="309"/>
                    <a:pt x="3692" y="179"/>
                    <a:pt x="3446" y="179"/>
                  </a:cubicBezTo>
                  <a:cubicBezTo>
                    <a:pt x="3411" y="179"/>
                    <a:pt x="3375" y="182"/>
                    <a:pt x="3339" y="188"/>
                  </a:cubicBezTo>
                  <a:cubicBezTo>
                    <a:pt x="3339" y="188"/>
                    <a:pt x="3398" y="312"/>
                    <a:pt x="3339" y="371"/>
                  </a:cubicBezTo>
                  <a:lnTo>
                    <a:pt x="3151" y="65"/>
                  </a:lnTo>
                  <a:cubicBezTo>
                    <a:pt x="3108" y="108"/>
                    <a:pt x="3063" y="282"/>
                    <a:pt x="3018" y="282"/>
                  </a:cubicBezTo>
                  <a:cubicBezTo>
                    <a:pt x="3001" y="282"/>
                    <a:pt x="2985" y="257"/>
                    <a:pt x="2968" y="188"/>
                  </a:cubicBezTo>
                  <a:cubicBezTo>
                    <a:pt x="2968" y="248"/>
                    <a:pt x="2968" y="312"/>
                    <a:pt x="2904" y="371"/>
                  </a:cubicBezTo>
                  <a:cubicBezTo>
                    <a:pt x="2718" y="260"/>
                    <a:pt x="2508" y="238"/>
                    <a:pt x="2289" y="238"/>
                  </a:cubicBezTo>
                  <a:cubicBezTo>
                    <a:pt x="2147" y="238"/>
                    <a:pt x="2001" y="248"/>
                    <a:pt x="1855" y="248"/>
                  </a:cubicBezTo>
                  <a:lnTo>
                    <a:pt x="1237" y="248"/>
                  </a:lnTo>
                  <a:cubicBezTo>
                    <a:pt x="1049" y="188"/>
                    <a:pt x="926" y="124"/>
                    <a:pt x="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6" name="Google Shape;4796;p48"/>
            <p:cNvSpPr/>
            <p:nvPr/>
          </p:nvSpPr>
          <p:spPr>
            <a:xfrm>
              <a:off x="2758225" y="3321700"/>
              <a:ext cx="1625" cy="1625"/>
            </a:xfrm>
            <a:custGeom>
              <a:avLst/>
              <a:gdLst/>
              <a:ahLst/>
              <a:cxnLst/>
              <a:rect l="l" t="t" r="r" b="b"/>
              <a:pathLst>
                <a:path w="65" h="65" extrusionOk="0">
                  <a:moveTo>
                    <a:pt x="64" y="0"/>
                  </a:moveTo>
                  <a:cubicBezTo>
                    <a:pt x="0" y="0"/>
                    <a:pt x="0" y="64"/>
                    <a:pt x="64" y="64"/>
                  </a:cubicBez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7" name="Google Shape;4797;p48"/>
            <p:cNvSpPr/>
            <p:nvPr/>
          </p:nvSpPr>
          <p:spPr>
            <a:xfrm>
              <a:off x="2608375" y="3314025"/>
              <a:ext cx="25" cy="1500"/>
            </a:xfrm>
            <a:custGeom>
              <a:avLst/>
              <a:gdLst/>
              <a:ahLst/>
              <a:cxnLst/>
              <a:rect l="l" t="t" r="r" b="b"/>
              <a:pathLst>
                <a:path w="1" h="60" extrusionOk="0">
                  <a:moveTo>
                    <a:pt x="0" y="1"/>
                  </a:moveTo>
                  <a:lnTo>
                    <a:pt x="0" y="1"/>
                  </a:ln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8" name="Google Shape;4798;p48"/>
            <p:cNvSpPr/>
            <p:nvPr/>
          </p:nvSpPr>
          <p:spPr>
            <a:xfrm>
              <a:off x="2914375" y="3343325"/>
              <a:ext cx="3100" cy="1625"/>
            </a:xfrm>
            <a:custGeom>
              <a:avLst/>
              <a:gdLst/>
              <a:ahLst/>
              <a:cxnLst/>
              <a:rect l="l" t="t" r="r" b="b"/>
              <a:pathLst>
                <a:path w="124" h="65" extrusionOk="0">
                  <a:moveTo>
                    <a:pt x="0" y="1"/>
                  </a:moveTo>
                  <a:cubicBezTo>
                    <a:pt x="0" y="1"/>
                    <a:pt x="60" y="65"/>
                    <a:pt x="124" y="65"/>
                  </a:cubicBezTo>
                  <a:cubicBezTo>
                    <a:pt x="60" y="65"/>
                    <a:pt x="6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9" name="Google Shape;4799;p48"/>
            <p:cNvSpPr/>
            <p:nvPr/>
          </p:nvSpPr>
          <p:spPr>
            <a:xfrm>
              <a:off x="3011675" y="3312425"/>
              <a:ext cx="3125" cy="3100"/>
            </a:xfrm>
            <a:custGeom>
              <a:avLst/>
              <a:gdLst/>
              <a:ahLst/>
              <a:cxnLst/>
              <a:rect l="l" t="t" r="r" b="b"/>
              <a:pathLst>
                <a:path w="125" h="124" extrusionOk="0">
                  <a:moveTo>
                    <a:pt x="52" y="38"/>
                  </a:moveTo>
                  <a:cubicBezTo>
                    <a:pt x="36" y="39"/>
                    <a:pt x="18" y="47"/>
                    <a:pt x="0" y="65"/>
                  </a:cubicBezTo>
                  <a:lnTo>
                    <a:pt x="52" y="38"/>
                  </a:lnTo>
                  <a:close/>
                  <a:moveTo>
                    <a:pt x="124" y="0"/>
                  </a:moveTo>
                  <a:lnTo>
                    <a:pt x="52" y="38"/>
                  </a:lnTo>
                  <a:lnTo>
                    <a:pt x="52" y="38"/>
                  </a:lnTo>
                  <a:cubicBezTo>
                    <a:pt x="53" y="38"/>
                    <a:pt x="54" y="38"/>
                    <a:pt x="55" y="38"/>
                  </a:cubicBezTo>
                  <a:cubicBezTo>
                    <a:pt x="95" y="38"/>
                    <a:pt x="124" y="82"/>
                    <a:pt x="124" y="124"/>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0" name="Google Shape;4800;p48"/>
            <p:cNvSpPr/>
            <p:nvPr/>
          </p:nvSpPr>
          <p:spPr>
            <a:xfrm>
              <a:off x="3036400" y="3337150"/>
              <a:ext cx="3125" cy="3100"/>
            </a:xfrm>
            <a:custGeom>
              <a:avLst/>
              <a:gdLst/>
              <a:ahLst/>
              <a:cxnLst/>
              <a:rect l="l" t="t" r="r" b="b"/>
              <a:pathLst>
                <a:path w="125" h="124" extrusionOk="0">
                  <a:moveTo>
                    <a:pt x="124" y="0"/>
                  </a:moveTo>
                  <a:cubicBezTo>
                    <a:pt x="65" y="0"/>
                    <a:pt x="1" y="65"/>
                    <a:pt x="65" y="124"/>
                  </a:cubicBezTo>
                  <a:lnTo>
                    <a:pt x="12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1" name="Google Shape;4801;p48"/>
            <p:cNvSpPr/>
            <p:nvPr/>
          </p:nvSpPr>
          <p:spPr>
            <a:xfrm>
              <a:off x="3016375" y="3324825"/>
              <a:ext cx="4600" cy="4125"/>
            </a:xfrm>
            <a:custGeom>
              <a:avLst/>
              <a:gdLst/>
              <a:ahLst/>
              <a:cxnLst/>
              <a:rect l="l" t="t" r="r" b="b"/>
              <a:pathLst>
                <a:path w="184" h="165" extrusionOk="0">
                  <a:moveTo>
                    <a:pt x="131" y="0"/>
                  </a:moveTo>
                  <a:cubicBezTo>
                    <a:pt x="108" y="0"/>
                    <a:pt x="62" y="31"/>
                    <a:pt x="0" y="63"/>
                  </a:cubicBezTo>
                  <a:cubicBezTo>
                    <a:pt x="0" y="135"/>
                    <a:pt x="20" y="165"/>
                    <a:pt x="61" y="165"/>
                  </a:cubicBezTo>
                  <a:cubicBezTo>
                    <a:pt x="91" y="165"/>
                    <a:pt x="132" y="149"/>
                    <a:pt x="183" y="122"/>
                  </a:cubicBezTo>
                  <a:lnTo>
                    <a:pt x="124" y="122"/>
                  </a:lnTo>
                  <a:cubicBezTo>
                    <a:pt x="154" y="31"/>
                    <a:pt x="154"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2" name="Google Shape;4802;p48"/>
            <p:cNvSpPr/>
            <p:nvPr/>
          </p:nvSpPr>
          <p:spPr>
            <a:xfrm>
              <a:off x="3020950" y="3327225"/>
              <a:ext cx="2275" cy="675"/>
            </a:xfrm>
            <a:custGeom>
              <a:avLst/>
              <a:gdLst/>
              <a:ahLst/>
              <a:cxnLst/>
              <a:rect l="l" t="t" r="r" b="b"/>
              <a:pathLst>
                <a:path w="91" h="27" extrusionOk="0">
                  <a:moveTo>
                    <a:pt x="89" y="0"/>
                  </a:moveTo>
                  <a:cubicBezTo>
                    <a:pt x="84" y="0"/>
                    <a:pt x="43" y="26"/>
                    <a:pt x="0" y="26"/>
                  </a:cubicBezTo>
                  <a:lnTo>
                    <a:pt x="65" y="26"/>
                  </a:lnTo>
                  <a:cubicBezTo>
                    <a:pt x="84" y="7"/>
                    <a:pt x="91"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3" name="Google Shape;4803;p48"/>
            <p:cNvSpPr/>
            <p:nvPr/>
          </p:nvSpPr>
          <p:spPr>
            <a:xfrm>
              <a:off x="2993375" y="3311125"/>
              <a:ext cx="4775" cy="4600"/>
            </a:xfrm>
            <a:custGeom>
              <a:avLst/>
              <a:gdLst/>
              <a:ahLst/>
              <a:cxnLst/>
              <a:rect l="l" t="t" r="r" b="b"/>
              <a:pathLst>
                <a:path w="191" h="184" extrusionOk="0">
                  <a:moveTo>
                    <a:pt x="177" y="1"/>
                  </a:moveTo>
                  <a:cubicBezTo>
                    <a:pt x="139" y="1"/>
                    <a:pt x="1" y="183"/>
                    <a:pt x="79" y="183"/>
                  </a:cubicBezTo>
                  <a:cubicBezTo>
                    <a:pt x="88" y="183"/>
                    <a:pt x="99" y="181"/>
                    <a:pt x="114" y="176"/>
                  </a:cubicBezTo>
                  <a:cubicBezTo>
                    <a:pt x="170" y="176"/>
                    <a:pt x="177" y="40"/>
                    <a:pt x="178" y="40"/>
                  </a:cubicBezTo>
                  <a:cubicBezTo>
                    <a:pt x="179" y="40"/>
                    <a:pt x="179" y="44"/>
                    <a:pt x="179" y="52"/>
                  </a:cubicBezTo>
                  <a:cubicBezTo>
                    <a:pt x="190" y="15"/>
                    <a:pt x="188" y="1"/>
                    <a:pt x="1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4" name="Google Shape;4804;p48"/>
            <p:cNvSpPr/>
            <p:nvPr/>
          </p:nvSpPr>
          <p:spPr>
            <a:xfrm>
              <a:off x="3014775" y="3332575"/>
              <a:ext cx="1625" cy="4600"/>
            </a:xfrm>
            <a:custGeom>
              <a:avLst/>
              <a:gdLst/>
              <a:ahLst/>
              <a:cxnLst/>
              <a:rect l="l" t="t" r="r" b="b"/>
              <a:pathLst>
                <a:path w="65" h="184" extrusionOk="0">
                  <a:moveTo>
                    <a:pt x="64" y="0"/>
                  </a:moveTo>
                  <a:lnTo>
                    <a:pt x="0" y="183"/>
                  </a:lnTo>
                  <a:lnTo>
                    <a:pt x="64" y="183"/>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5" name="Google Shape;4805;p48"/>
            <p:cNvSpPr/>
            <p:nvPr/>
          </p:nvSpPr>
          <p:spPr>
            <a:xfrm>
              <a:off x="3000925" y="3331850"/>
              <a:ext cx="4600" cy="2225"/>
            </a:xfrm>
            <a:custGeom>
              <a:avLst/>
              <a:gdLst/>
              <a:ahLst/>
              <a:cxnLst/>
              <a:rect l="l" t="t" r="r" b="b"/>
              <a:pathLst>
                <a:path w="184" h="89" extrusionOk="0">
                  <a:moveTo>
                    <a:pt x="34" y="1"/>
                  </a:moveTo>
                  <a:cubicBezTo>
                    <a:pt x="14" y="1"/>
                    <a:pt x="0" y="8"/>
                    <a:pt x="0" y="29"/>
                  </a:cubicBezTo>
                  <a:lnTo>
                    <a:pt x="124" y="89"/>
                  </a:lnTo>
                  <a:lnTo>
                    <a:pt x="183" y="29"/>
                  </a:lnTo>
                  <a:cubicBezTo>
                    <a:pt x="144" y="29"/>
                    <a:pt x="75"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6" name="Google Shape;4806;p48"/>
            <p:cNvSpPr/>
            <p:nvPr/>
          </p:nvSpPr>
          <p:spPr>
            <a:xfrm>
              <a:off x="3005500" y="3332575"/>
              <a:ext cx="3100" cy="25"/>
            </a:xfrm>
            <a:custGeom>
              <a:avLst/>
              <a:gdLst/>
              <a:ahLst/>
              <a:cxnLst/>
              <a:rect l="l" t="t" r="r" b="b"/>
              <a:pathLst>
                <a:path w="124" h="1" extrusionOk="0">
                  <a:moveTo>
                    <a:pt x="0" y="0"/>
                  </a:move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7" name="Google Shape;4807;p48"/>
            <p:cNvSpPr/>
            <p:nvPr/>
          </p:nvSpPr>
          <p:spPr>
            <a:xfrm>
              <a:off x="3008575" y="3337150"/>
              <a:ext cx="3125" cy="1625"/>
            </a:xfrm>
            <a:custGeom>
              <a:avLst/>
              <a:gdLst/>
              <a:ahLst/>
              <a:cxnLst/>
              <a:rect l="l" t="t" r="r" b="b"/>
              <a:pathLst>
                <a:path w="125" h="65" extrusionOk="0">
                  <a:moveTo>
                    <a:pt x="1" y="0"/>
                  </a:moveTo>
                  <a:lnTo>
                    <a:pt x="124"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8" name="Google Shape;4808;p48"/>
            <p:cNvSpPr/>
            <p:nvPr/>
          </p:nvSpPr>
          <p:spPr>
            <a:xfrm>
              <a:off x="2962225" y="3327875"/>
              <a:ext cx="4725" cy="3125"/>
            </a:xfrm>
            <a:custGeom>
              <a:avLst/>
              <a:gdLst/>
              <a:ahLst/>
              <a:cxnLst/>
              <a:rect l="l" t="t" r="r" b="b"/>
              <a:pathLst>
                <a:path w="189" h="125" extrusionOk="0">
                  <a:moveTo>
                    <a:pt x="188" y="0"/>
                  </a:moveTo>
                  <a:lnTo>
                    <a:pt x="0" y="65"/>
                  </a:lnTo>
                  <a:cubicBezTo>
                    <a:pt x="0" y="124"/>
                    <a:pt x="0" y="124"/>
                    <a:pt x="65" y="124"/>
                  </a:cubicBezTo>
                  <a:cubicBezTo>
                    <a:pt x="124" y="124"/>
                    <a:pt x="188" y="65"/>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9" name="Google Shape;4809;p48"/>
            <p:cNvSpPr/>
            <p:nvPr/>
          </p:nvSpPr>
          <p:spPr>
            <a:xfrm>
              <a:off x="2974575" y="3337150"/>
              <a:ext cx="1650" cy="6200"/>
            </a:xfrm>
            <a:custGeom>
              <a:avLst/>
              <a:gdLst/>
              <a:ahLst/>
              <a:cxnLst/>
              <a:rect l="l" t="t" r="r" b="b"/>
              <a:pathLst>
                <a:path w="66" h="248" extrusionOk="0">
                  <a:moveTo>
                    <a:pt x="1" y="0"/>
                  </a:moveTo>
                  <a:lnTo>
                    <a:pt x="1" y="248"/>
                  </a:lnTo>
                  <a:lnTo>
                    <a:pt x="65" y="124"/>
                  </a:lnTo>
                  <a:cubicBezTo>
                    <a:pt x="1" y="124"/>
                    <a:pt x="1" y="6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0" name="Google Shape;4810;p48"/>
            <p:cNvSpPr/>
            <p:nvPr/>
          </p:nvSpPr>
          <p:spPr>
            <a:xfrm>
              <a:off x="2960725" y="3341850"/>
              <a:ext cx="7700" cy="3100"/>
            </a:xfrm>
            <a:custGeom>
              <a:avLst/>
              <a:gdLst/>
              <a:ahLst/>
              <a:cxnLst/>
              <a:rect l="l" t="t" r="r" b="b"/>
              <a:pathLst>
                <a:path w="308" h="124" extrusionOk="0">
                  <a:moveTo>
                    <a:pt x="184" y="0"/>
                  </a:moveTo>
                  <a:cubicBezTo>
                    <a:pt x="184" y="60"/>
                    <a:pt x="1" y="124"/>
                    <a:pt x="125" y="124"/>
                  </a:cubicBezTo>
                  <a:cubicBezTo>
                    <a:pt x="184" y="60"/>
                    <a:pt x="307" y="6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1" name="Google Shape;4811;p48"/>
            <p:cNvSpPr/>
            <p:nvPr/>
          </p:nvSpPr>
          <p:spPr>
            <a:xfrm>
              <a:off x="2912775" y="3321700"/>
              <a:ext cx="1625" cy="9300"/>
            </a:xfrm>
            <a:custGeom>
              <a:avLst/>
              <a:gdLst/>
              <a:ahLst/>
              <a:cxnLst/>
              <a:rect l="l" t="t" r="r" b="b"/>
              <a:pathLst>
                <a:path w="65" h="372" extrusionOk="0">
                  <a:moveTo>
                    <a:pt x="0" y="371"/>
                  </a:moveTo>
                  <a:lnTo>
                    <a:pt x="0"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2" name="Google Shape;4812;p48"/>
            <p:cNvSpPr/>
            <p:nvPr/>
          </p:nvSpPr>
          <p:spPr>
            <a:xfrm>
              <a:off x="2861825" y="3340225"/>
              <a:ext cx="7700" cy="6450"/>
            </a:xfrm>
            <a:custGeom>
              <a:avLst/>
              <a:gdLst/>
              <a:ahLst/>
              <a:cxnLst/>
              <a:rect l="l" t="t" r="r" b="b"/>
              <a:pathLst>
                <a:path w="308" h="258" extrusionOk="0">
                  <a:moveTo>
                    <a:pt x="183" y="1"/>
                  </a:moveTo>
                  <a:cubicBezTo>
                    <a:pt x="60" y="65"/>
                    <a:pt x="0" y="1"/>
                    <a:pt x="60" y="248"/>
                  </a:cubicBezTo>
                  <a:cubicBezTo>
                    <a:pt x="72" y="254"/>
                    <a:pt x="82" y="257"/>
                    <a:pt x="91" y="257"/>
                  </a:cubicBezTo>
                  <a:cubicBezTo>
                    <a:pt x="158" y="257"/>
                    <a:pt x="146" y="95"/>
                    <a:pt x="199" y="95"/>
                  </a:cubicBezTo>
                  <a:cubicBezTo>
                    <a:pt x="211" y="95"/>
                    <a:pt x="227" y="104"/>
                    <a:pt x="248" y="125"/>
                  </a:cubicBezTo>
                  <a:cubicBezTo>
                    <a:pt x="307" y="65"/>
                    <a:pt x="124" y="6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3" name="Google Shape;4813;p48"/>
            <p:cNvSpPr/>
            <p:nvPr/>
          </p:nvSpPr>
          <p:spPr>
            <a:xfrm>
              <a:off x="2866400" y="3338750"/>
              <a:ext cx="1625" cy="1500"/>
            </a:xfrm>
            <a:custGeom>
              <a:avLst/>
              <a:gdLst/>
              <a:ahLst/>
              <a:cxnLst/>
              <a:rect l="l" t="t" r="r" b="b"/>
              <a:pathLst>
                <a:path w="65" h="60" extrusionOk="0">
                  <a:moveTo>
                    <a:pt x="0" y="60"/>
                  </a:moveTo>
                  <a:cubicBezTo>
                    <a:pt x="0" y="1"/>
                    <a:pt x="0" y="1"/>
                    <a:pt x="65" y="1"/>
                  </a:cubicBezTo>
                  <a:cubicBezTo>
                    <a:pt x="0" y="1"/>
                    <a:pt x="0" y="1"/>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4" name="Google Shape;4814;p48"/>
            <p:cNvSpPr/>
            <p:nvPr/>
          </p:nvSpPr>
          <p:spPr>
            <a:xfrm>
              <a:off x="2331675" y="3256775"/>
              <a:ext cx="3100" cy="3125"/>
            </a:xfrm>
            <a:custGeom>
              <a:avLst/>
              <a:gdLst/>
              <a:ahLst/>
              <a:cxnLst/>
              <a:rect l="l" t="t" r="r" b="b"/>
              <a:pathLst>
                <a:path w="124" h="125" extrusionOk="0">
                  <a:moveTo>
                    <a:pt x="0" y="1"/>
                  </a:moveTo>
                  <a:lnTo>
                    <a:pt x="65" y="124"/>
                  </a:lnTo>
                  <a:lnTo>
                    <a:pt x="124"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5" name="Google Shape;4815;p48"/>
            <p:cNvSpPr/>
            <p:nvPr/>
          </p:nvSpPr>
          <p:spPr>
            <a:xfrm>
              <a:off x="2327100" y="3259875"/>
              <a:ext cx="1500" cy="4725"/>
            </a:xfrm>
            <a:custGeom>
              <a:avLst/>
              <a:gdLst/>
              <a:ahLst/>
              <a:cxnLst/>
              <a:rect l="l" t="t" r="r" b="b"/>
              <a:pathLst>
                <a:path w="60" h="189" extrusionOk="0">
                  <a:moveTo>
                    <a:pt x="60" y="0"/>
                  </a:moveTo>
                  <a:lnTo>
                    <a:pt x="0" y="188"/>
                  </a:lnTo>
                  <a:cubicBezTo>
                    <a:pt x="0" y="188"/>
                    <a:pt x="27" y="160"/>
                    <a:pt x="44" y="160"/>
                  </a:cubicBezTo>
                  <a:cubicBezTo>
                    <a:pt x="53" y="160"/>
                    <a:pt x="60" y="167"/>
                    <a:pt x="60" y="188"/>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6" name="Google Shape;4816;p48"/>
            <p:cNvSpPr/>
            <p:nvPr/>
          </p:nvSpPr>
          <p:spPr>
            <a:xfrm>
              <a:off x="2694925" y="3329475"/>
              <a:ext cx="3100" cy="3125"/>
            </a:xfrm>
            <a:custGeom>
              <a:avLst/>
              <a:gdLst/>
              <a:ahLst/>
              <a:cxnLst/>
              <a:rect l="l" t="t" r="r" b="b"/>
              <a:pathLst>
                <a:path w="124" h="125" extrusionOk="0">
                  <a:moveTo>
                    <a:pt x="0" y="1"/>
                  </a:moveTo>
                  <a:lnTo>
                    <a:pt x="124" y="124"/>
                  </a:lnTo>
                  <a:lnTo>
                    <a:pt x="124" y="60"/>
                  </a:lnTo>
                  <a:cubicBezTo>
                    <a:pt x="124" y="1"/>
                    <a:pt x="59"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7" name="Google Shape;4817;p48"/>
            <p:cNvSpPr/>
            <p:nvPr/>
          </p:nvSpPr>
          <p:spPr>
            <a:xfrm>
              <a:off x="2659300" y="3318600"/>
              <a:ext cx="1650" cy="4725"/>
            </a:xfrm>
            <a:custGeom>
              <a:avLst/>
              <a:gdLst/>
              <a:ahLst/>
              <a:cxnLst/>
              <a:rect l="l" t="t" r="r" b="b"/>
              <a:pathLst>
                <a:path w="66" h="189" extrusionOk="0">
                  <a:moveTo>
                    <a:pt x="65" y="1"/>
                  </a:moveTo>
                  <a:lnTo>
                    <a:pt x="1" y="188"/>
                  </a:lnTo>
                  <a:lnTo>
                    <a:pt x="65" y="188"/>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8" name="Google Shape;4818;p48"/>
            <p:cNvSpPr/>
            <p:nvPr/>
          </p:nvSpPr>
          <p:spPr>
            <a:xfrm>
              <a:off x="2628400" y="3323650"/>
              <a:ext cx="4725" cy="2775"/>
            </a:xfrm>
            <a:custGeom>
              <a:avLst/>
              <a:gdLst/>
              <a:ahLst/>
              <a:cxnLst/>
              <a:rect l="l" t="t" r="r" b="b"/>
              <a:pathLst>
                <a:path w="189" h="111" extrusionOk="0">
                  <a:moveTo>
                    <a:pt x="50" y="0"/>
                  </a:moveTo>
                  <a:cubicBezTo>
                    <a:pt x="36" y="0"/>
                    <a:pt x="22" y="28"/>
                    <a:pt x="0" y="110"/>
                  </a:cubicBezTo>
                  <a:cubicBezTo>
                    <a:pt x="42" y="110"/>
                    <a:pt x="82" y="83"/>
                    <a:pt x="122" y="82"/>
                  </a:cubicBezTo>
                  <a:lnTo>
                    <a:pt x="122" y="82"/>
                  </a:lnTo>
                  <a:cubicBezTo>
                    <a:pt x="88" y="49"/>
                    <a:pt x="69" y="0"/>
                    <a:pt x="50" y="0"/>
                  </a:cubicBezTo>
                  <a:close/>
                  <a:moveTo>
                    <a:pt x="125" y="82"/>
                  </a:moveTo>
                  <a:cubicBezTo>
                    <a:pt x="124" y="82"/>
                    <a:pt x="123" y="82"/>
                    <a:pt x="122" y="82"/>
                  </a:cubicBezTo>
                  <a:lnTo>
                    <a:pt x="122" y="82"/>
                  </a:lnTo>
                  <a:cubicBezTo>
                    <a:pt x="139" y="98"/>
                    <a:pt x="161" y="110"/>
                    <a:pt x="188" y="110"/>
                  </a:cubicBezTo>
                  <a:cubicBezTo>
                    <a:pt x="167" y="89"/>
                    <a:pt x="146" y="82"/>
                    <a:pt x="125" y="8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9" name="Google Shape;4819;p48"/>
            <p:cNvSpPr/>
            <p:nvPr/>
          </p:nvSpPr>
          <p:spPr>
            <a:xfrm>
              <a:off x="2934400" y="3086775"/>
              <a:ext cx="1625" cy="1650"/>
            </a:xfrm>
            <a:custGeom>
              <a:avLst/>
              <a:gdLst/>
              <a:ahLst/>
              <a:cxnLst/>
              <a:rect l="l" t="t" r="r" b="b"/>
              <a:pathLst>
                <a:path w="65" h="66" extrusionOk="0">
                  <a:moveTo>
                    <a:pt x="0" y="65"/>
                  </a:moveTo>
                  <a:lnTo>
                    <a:pt x="65"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0" name="Google Shape;4820;p48"/>
            <p:cNvSpPr/>
            <p:nvPr/>
          </p:nvSpPr>
          <p:spPr>
            <a:xfrm>
              <a:off x="2925125" y="3099150"/>
              <a:ext cx="3125" cy="1625"/>
            </a:xfrm>
            <a:custGeom>
              <a:avLst/>
              <a:gdLst/>
              <a:ahLst/>
              <a:cxnLst/>
              <a:rect l="l" t="t" r="r" b="b"/>
              <a:pathLst>
                <a:path w="125" h="65" extrusionOk="0">
                  <a:moveTo>
                    <a:pt x="1" y="0"/>
                  </a:moveTo>
                  <a:lnTo>
                    <a:pt x="1" y="65"/>
                  </a:lnTo>
                  <a:cubicBezTo>
                    <a:pt x="1" y="65"/>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1" name="Google Shape;4821;p48"/>
            <p:cNvSpPr/>
            <p:nvPr/>
          </p:nvSpPr>
          <p:spPr>
            <a:xfrm>
              <a:off x="2926725" y="3102225"/>
              <a:ext cx="10800" cy="7825"/>
            </a:xfrm>
            <a:custGeom>
              <a:avLst/>
              <a:gdLst/>
              <a:ahLst/>
              <a:cxnLst/>
              <a:rect l="l" t="t" r="r" b="b"/>
              <a:pathLst>
                <a:path w="432" h="313" extrusionOk="0">
                  <a:moveTo>
                    <a:pt x="184" y="1"/>
                  </a:moveTo>
                  <a:cubicBezTo>
                    <a:pt x="125" y="1"/>
                    <a:pt x="60" y="65"/>
                    <a:pt x="1" y="65"/>
                  </a:cubicBezTo>
                  <a:cubicBezTo>
                    <a:pt x="60" y="125"/>
                    <a:pt x="248" y="248"/>
                    <a:pt x="248" y="312"/>
                  </a:cubicBezTo>
                  <a:cubicBezTo>
                    <a:pt x="431" y="189"/>
                    <a:pt x="125" y="189"/>
                    <a:pt x="125" y="65"/>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2" name="Google Shape;4822;p48"/>
            <p:cNvSpPr/>
            <p:nvPr/>
          </p:nvSpPr>
          <p:spPr>
            <a:xfrm>
              <a:off x="2926725" y="3122400"/>
              <a:ext cx="3125" cy="3100"/>
            </a:xfrm>
            <a:custGeom>
              <a:avLst/>
              <a:gdLst/>
              <a:ahLst/>
              <a:cxnLst/>
              <a:rect l="l" t="t" r="r" b="b"/>
              <a:pathLst>
                <a:path w="125" h="124" extrusionOk="0">
                  <a:moveTo>
                    <a:pt x="1" y="0"/>
                  </a:moveTo>
                  <a:lnTo>
                    <a:pt x="1" y="59"/>
                  </a:lnTo>
                  <a:lnTo>
                    <a:pt x="1" y="124"/>
                  </a:lnTo>
                  <a:cubicBezTo>
                    <a:pt x="60" y="59"/>
                    <a:pt x="125" y="1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3" name="Google Shape;4823;p48"/>
            <p:cNvSpPr/>
            <p:nvPr/>
          </p:nvSpPr>
          <p:spPr>
            <a:xfrm>
              <a:off x="2925400" y="3123450"/>
              <a:ext cx="1350" cy="925"/>
            </a:xfrm>
            <a:custGeom>
              <a:avLst/>
              <a:gdLst/>
              <a:ahLst/>
              <a:cxnLst/>
              <a:rect l="l" t="t" r="r" b="b"/>
              <a:pathLst>
                <a:path w="54" h="37" extrusionOk="0">
                  <a:moveTo>
                    <a:pt x="22" y="1"/>
                  </a:moveTo>
                  <a:cubicBezTo>
                    <a:pt x="1" y="1"/>
                    <a:pt x="0" y="36"/>
                    <a:pt x="21" y="36"/>
                  </a:cubicBezTo>
                  <a:cubicBezTo>
                    <a:pt x="29" y="36"/>
                    <a:pt x="40" y="31"/>
                    <a:pt x="54" y="17"/>
                  </a:cubicBezTo>
                  <a:cubicBezTo>
                    <a:pt x="41" y="5"/>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4" name="Google Shape;4824;p48"/>
            <p:cNvSpPr/>
            <p:nvPr/>
          </p:nvSpPr>
          <p:spPr>
            <a:xfrm>
              <a:off x="2928225" y="3128575"/>
              <a:ext cx="3100" cy="3725"/>
            </a:xfrm>
            <a:custGeom>
              <a:avLst/>
              <a:gdLst/>
              <a:ahLst/>
              <a:cxnLst/>
              <a:rect l="l" t="t" r="r" b="b"/>
              <a:pathLst>
                <a:path w="124" h="149" extrusionOk="0">
                  <a:moveTo>
                    <a:pt x="0" y="0"/>
                  </a:moveTo>
                  <a:lnTo>
                    <a:pt x="0" y="124"/>
                  </a:lnTo>
                  <a:cubicBezTo>
                    <a:pt x="19" y="141"/>
                    <a:pt x="37" y="148"/>
                    <a:pt x="54" y="148"/>
                  </a:cubicBezTo>
                  <a:cubicBezTo>
                    <a:pt x="94" y="148"/>
                    <a:pt x="124" y="105"/>
                    <a:pt x="124" y="6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5" name="Google Shape;4825;p48"/>
            <p:cNvSpPr/>
            <p:nvPr/>
          </p:nvSpPr>
          <p:spPr>
            <a:xfrm>
              <a:off x="2934575" y="3128575"/>
              <a:ext cx="1450" cy="675"/>
            </a:xfrm>
            <a:custGeom>
              <a:avLst/>
              <a:gdLst/>
              <a:ahLst/>
              <a:cxnLst/>
              <a:rect l="l" t="t" r="r" b="b"/>
              <a:pathLst>
                <a:path w="58" h="27" extrusionOk="0">
                  <a:moveTo>
                    <a:pt x="58" y="0"/>
                  </a:moveTo>
                  <a:cubicBezTo>
                    <a:pt x="15" y="0"/>
                    <a:pt x="1" y="27"/>
                    <a:pt x="15" y="27"/>
                  </a:cubicBezTo>
                  <a:cubicBezTo>
                    <a:pt x="22" y="27"/>
                    <a:pt x="36" y="2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6" name="Google Shape;4826;p48"/>
            <p:cNvSpPr/>
            <p:nvPr/>
          </p:nvSpPr>
          <p:spPr>
            <a:xfrm>
              <a:off x="2932925" y="3126975"/>
              <a:ext cx="3775" cy="1625"/>
            </a:xfrm>
            <a:custGeom>
              <a:avLst/>
              <a:gdLst/>
              <a:ahLst/>
              <a:cxnLst/>
              <a:rect l="l" t="t" r="r" b="b"/>
              <a:pathLst>
                <a:path w="151" h="65" extrusionOk="0">
                  <a:moveTo>
                    <a:pt x="0" y="0"/>
                  </a:moveTo>
                  <a:cubicBezTo>
                    <a:pt x="22" y="24"/>
                    <a:pt x="44" y="30"/>
                    <a:pt x="61" y="32"/>
                  </a:cubicBezTo>
                  <a:lnTo>
                    <a:pt x="61" y="32"/>
                  </a:lnTo>
                  <a:lnTo>
                    <a:pt x="0" y="0"/>
                  </a:lnTo>
                  <a:close/>
                  <a:moveTo>
                    <a:pt x="61" y="32"/>
                  </a:moveTo>
                  <a:lnTo>
                    <a:pt x="81" y="42"/>
                  </a:lnTo>
                  <a:lnTo>
                    <a:pt x="81" y="42"/>
                  </a:lnTo>
                  <a:cubicBezTo>
                    <a:pt x="90" y="32"/>
                    <a:pt x="87" y="32"/>
                    <a:pt x="76" y="32"/>
                  </a:cubicBezTo>
                  <a:cubicBezTo>
                    <a:pt x="72" y="32"/>
                    <a:pt x="67" y="32"/>
                    <a:pt x="61" y="32"/>
                  </a:cubicBezTo>
                  <a:close/>
                  <a:moveTo>
                    <a:pt x="131" y="36"/>
                  </a:moveTo>
                  <a:cubicBezTo>
                    <a:pt x="125" y="36"/>
                    <a:pt x="113" y="39"/>
                    <a:pt x="93" y="48"/>
                  </a:cubicBezTo>
                  <a:lnTo>
                    <a:pt x="93" y="48"/>
                  </a:lnTo>
                  <a:lnTo>
                    <a:pt x="81" y="42"/>
                  </a:lnTo>
                  <a:lnTo>
                    <a:pt x="81" y="42"/>
                  </a:lnTo>
                  <a:cubicBezTo>
                    <a:pt x="77" y="47"/>
                    <a:pt x="70" y="54"/>
                    <a:pt x="59" y="64"/>
                  </a:cubicBezTo>
                  <a:cubicBezTo>
                    <a:pt x="72" y="58"/>
                    <a:pt x="83" y="52"/>
                    <a:pt x="93" y="48"/>
                  </a:cubicBezTo>
                  <a:lnTo>
                    <a:pt x="93" y="48"/>
                  </a:lnTo>
                  <a:lnTo>
                    <a:pt x="124" y="64"/>
                  </a:lnTo>
                  <a:cubicBezTo>
                    <a:pt x="124" y="64"/>
                    <a:pt x="150" y="36"/>
                    <a:pt x="131"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7" name="Google Shape;4827;p48"/>
            <p:cNvSpPr/>
            <p:nvPr/>
          </p:nvSpPr>
          <p:spPr>
            <a:xfrm>
              <a:off x="2929600" y="3121100"/>
              <a:ext cx="6425" cy="4400"/>
            </a:xfrm>
            <a:custGeom>
              <a:avLst/>
              <a:gdLst/>
              <a:ahLst/>
              <a:cxnLst/>
              <a:rect l="l" t="t" r="r" b="b"/>
              <a:pathLst>
                <a:path w="257" h="176" extrusionOk="0">
                  <a:moveTo>
                    <a:pt x="143" y="1"/>
                  </a:moveTo>
                  <a:cubicBezTo>
                    <a:pt x="55" y="1"/>
                    <a:pt x="0" y="88"/>
                    <a:pt x="133" y="176"/>
                  </a:cubicBezTo>
                  <a:cubicBezTo>
                    <a:pt x="133" y="111"/>
                    <a:pt x="133" y="52"/>
                    <a:pt x="257" y="52"/>
                  </a:cubicBezTo>
                  <a:cubicBezTo>
                    <a:pt x="221" y="16"/>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8" name="Google Shape;4828;p48"/>
            <p:cNvSpPr/>
            <p:nvPr/>
          </p:nvSpPr>
          <p:spPr>
            <a:xfrm>
              <a:off x="2937500" y="3105325"/>
              <a:ext cx="1625" cy="3450"/>
            </a:xfrm>
            <a:custGeom>
              <a:avLst/>
              <a:gdLst/>
              <a:ahLst/>
              <a:cxnLst/>
              <a:rect l="l" t="t" r="r" b="b"/>
              <a:pathLst>
                <a:path w="65" h="138" extrusionOk="0">
                  <a:moveTo>
                    <a:pt x="0" y="1"/>
                  </a:moveTo>
                  <a:cubicBezTo>
                    <a:pt x="55" y="1"/>
                    <a:pt x="16" y="138"/>
                    <a:pt x="44" y="138"/>
                  </a:cubicBezTo>
                  <a:cubicBezTo>
                    <a:pt x="48" y="138"/>
                    <a:pt x="55" y="134"/>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9" name="Google Shape;4829;p48"/>
            <p:cNvSpPr/>
            <p:nvPr/>
          </p:nvSpPr>
          <p:spPr>
            <a:xfrm>
              <a:off x="2937500" y="3139325"/>
              <a:ext cx="3100" cy="4725"/>
            </a:xfrm>
            <a:custGeom>
              <a:avLst/>
              <a:gdLst/>
              <a:ahLst/>
              <a:cxnLst/>
              <a:rect l="l" t="t" r="r" b="b"/>
              <a:pathLst>
                <a:path w="124" h="189" extrusionOk="0">
                  <a:moveTo>
                    <a:pt x="64" y="1"/>
                  </a:moveTo>
                  <a:cubicBezTo>
                    <a:pt x="64" y="65"/>
                    <a:pt x="64" y="124"/>
                    <a:pt x="0" y="189"/>
                  </a:cubicBezTo>
                  <a:cubicBezTo>
                    <a:pt x="64" y="124"/>
                    <a:pt x="124"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0" name="Google Shape;4830;p48"/>
            <p:cNvSpPr/>
            <p:nvPr/>
          </p:nvSpPr>
          <p:spPr>
            <a:xfrm>
              <a:off x="2940575" y="3138975"/>
              <a:ext cx="3125" cy="1975"/>
            </a:xfrm>
            <a:custGeom>
              <a:avLst/>
              <a:gdLst/>
              <a:ahLst/>
              <a:cxnLst/>
              <a:rect l="l" t="t" r="r" b="b"/>
              <a:pathLst>
                <a:path w="125" h="79" extrusionOk="0">
                  <a:moveTo>
                    <a:pt x="85" y="0"/>
                  </a:moveTo>
                  <a:cubicBezTo>
                    <a:pt x="63" y="0"/>
                    <a:pt x="32" y="15"/>
                    <a:pt x="1" y="15"/>
                  </a:cubicBezTo>
                  <a:lnTo>
                    <a:pt x="124" y="79"/>
                  </a:lnTo>
                  <a:cubicBezTo>
                    <a:pt x="124" y="16"/>
                    <a:pt x="10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1" name="Google Shape;4831;p48"/>
            <p:cNvSpPr/>
            <p:nvPr/>
          </p:nvSpPr>
          <p:spPr>
            <a:xfrm>
              <a:off x="2936000" y="3125475"/>
              <a:ext cx="6225" cy="1525"/>
            </a:xfrm>
            <a:custGeom>
              <a:avLst/>
              <a:gdLst/>
              <a:ahLst/>
              <a:cxnLst/>
              <a:rect l="l" t="t" r="r" b="b"/>
              <a:pathLst>
                <a:path w="249" h="61" extrusionOk="0">
                  <a:moveTo>
                    <a:pt x="1" y="1"/>
                  </a:moveTo>
                  <a:cubicBezTo>
                    <a:pt x="124" y="1"/>
                    <a:pt x="184" y="1"/>
                    <a:pt x="248" y="60"/>
                  </a:cubicBez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2" name="Google Shape;4832;p48"/>
            <p:cNvSpPr/>
            <p:nvPr/>
          </p:nvSpPr>
          <p:spPr>
            <a:xfrm>
              <a:off x="2940575" y="3151700"/>
              <a:ext cx="4725" cy="25"/>
            </a:xfrm>
            <a:custGeom>
              <a:avLst/>
              <a:gdLst/>
              <a:ahLst/>
              <a:cxnLst/>
              <a:rect l="l" t="t" r="r" b="b"/>
              <a:pathLst>
                <a:path w="189" h="1" extrusionOk="0">
                  <a:moveTo>
                    <a:pt x="124" y="0"/>
                  </a:moveTo>
                  <a:lnTo>
                    <a:pt x="1" y="0"/>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3" name="Google Shape;4833;p48"/>
            <p:cNvSpPr/>
            <p:nvPr/>
          </p:nvSpPr>
          <p:spPr>
            <a:xfrm>
              <a:off x="2942200" y="3156400"/>
              <a:ext cx="6200" cy="3775"/>
            </a:xfrm>
            <a:custGeom>
              <a:avLst/>
              <a:gdLst/>
              <a:ahLst/>
              <a:cxnLst/>
              <a:rect l="l" t="t" r="r" b="b"/>
              <a:pathLst>
                <a:path w="248" h="151" extrusionOk="0">
                  <a:moveTo>
                    <a:pt x="183" y="0"/>
                  </a:moveTo>
                  <a:cubicBezTo>
                    <a:pt x="124" y="0"/>
                    <a:pt x="124" y="124"/>
                    <a:pt x="0" y="124"/>
                  </a:cubicBezTo>
                  <a:cubicBezTo>
                    <a:pt x="20" y="143"/>
                    <a:pt x="47" y="150"/>
                    <a:pt x="76" y="150"/>
                  </a:cubicBezTo>
                  <a:cubicBezTo>
                    <a:pt x="135" y="150"/>
                    <a:pt x="204" y="124"/>
                    <a:pt x="247" y="124"/>
                  </a:cubicBezTo>
                  <a:cubicBezTo>
                    <a:pt x="183" y="124"/>
                    <a:pt x="183" y="59"/>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4" name="Google Shape;4834;p48"/>
            <p:cNvSpPr/>
            <p:nvPr/>
          </p:nvSpPr>
          <p:spPr>
            <a:xfrm>
              <a:off x="2948375" y="3159475"/>
              <a:ext cx="4600" cy="1150"/>
            </a:xfrm>
            <a:custGeom>
              <a:avLst/>
              <a:gdLst/>
              <a:ahLst/>
              <a:cxnLst/>
              <a:rect l="l" t="t" r="r" b="b"/>
              <a:pathLst>
                <a:path w="184" h="46" extrusionOk="0">
                  <a:moveTo>
                    <a:pt x="0" y="1"/>
                  </a:moveTo>
                  <a:cubicBezTo>
                    <a:pt x="30" y="30"/>
                    <a:pt x="61" y="45"/>
                    <a:pt x="92" y="45"/>
                  </a:cubicBezTo>
                  <a:cubicBezTo>
                    <a:pt x="123" y="45"/>
                    <a:pt x="154" y="3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5" name="Google Shape;4835;p48"/>
            <p:cNvSpPr/>
            <p:nvPr/>
          </p:nvSpPr>
          <p:spPr>
            <a:xfrm>
              <a:off x="2943675" y="3144025"/>
              <a:ext cx="3125" cy="4600"/>
            </a:xfrm>
            <a:custGeom>
              <a:avLst/>
              <a:gdLst/>
              <a:ahLst/>
              <a:cxnLst/>
              <a:rect l="l" t="t" r="r" b="b"/>
              <a:pathLst>
                <a:path w="125" h="184" extrusionOk="0">
                  <a:moveTo>
                    <a:pt x="124" y="1"/>
                  </a:moveTo>
                  <a:cubicBezTo>
                    <a:pt x="65" y="60"/>
                    <a:pt x="0" y="60"/>
                    <a:pt x="65" y="183"/>
                  </a:cubicBezTo>
                  <a:lnTo>
                    <a:pt x="124"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6" name="Google Shape;4836;p48"/>
            <p:cNvSpPr/>
            <p:nvPr/>
          </p:nvSpPr>
          <p:spPr>
            <a:xfrm>
              <a:off x="2946775" y="3145500"/>
              <a:ext cx="1625" cy="1650"/>
            </a:xfrm>
            <a:custGeom>
              <a:avLst/>
              <a:gdLst/>
              <a:ahLst/>
              <a:cxnLst/>
              <a:rect l="l" t="t" r="r" b="b"/>
              <a:pathLst>
                <a:path w="65" h="66" extrusionOk="0">
                  <a:moveTo>
                    <a:pt x="0" y="1"/>
                  </a:moveTo>
                  <a:lnTo>
                    <a:pt x="0" y="1"/>
                  </a:lnTo>
                  <a:lnTo>
                    <a:pt x="64"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7" name="Google Shape;4837;p48"/>
            <p:cNvSpPr/>
            <p:nvPr/>
          </p:nvSpPr>
          <p:spPr>
            <a:xfrm>
              <a:off x="2946775" y="3144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8" name="Google Shape;4838;p48"/>
            <p:cNvSpPr/>
            <p:nvPr/>
          </p:nvSpPr>
          <p:spPr>
            <a:xfrm>
              <a:off x="2943675" y="3130050"/>
              <a:ext cx="6200" cy="3375"/>
            </a:xfrm>
            <a:custGeom>
              <a:avLst/>
              <a:gdLst/>
              <a:ahLst/>
              <a:cxnLst/>
              <a:rect l="l" t="t" r="r" b="b"/>
              <a:pathLst>
                <a:path w="248" h="135" extrusionOk="0">
                  <a:moveTo>
                    <a:pt x="248" y="1"/>
                  </a:moveTo>
                  <a:cubicBezTo>
                    <a:pt x="188" y="1"/>
                    <a:pt x="124" y="124"/>
                    <a:pt x="0" y="124"/>
                  </a:cubicBezTo>
                  <a:cubicBezTo>
                    <a:pt x="27" y="124"/>
                    <a:pt x="72" y="135"/>
                    <a:pt x="117" y="135"/>
                  </a:cubicBezTo>
                  <a:cubicBezTo>
                    <a:pt x="183" y="135"/>
                    <a:pt x="248" y="112"/>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9" name="Google Shape;4839;p48"/>
            <p:cNvSpPr/>
            <p:nvPr/>
          </p:nvSpPr>
          <p:spPr>
            <a:xfrm>
              <a:off x="2945275" y="3137850"/>
              <a:ext cx="4600" cy="3100"/>
            </a:xfrm>
            <a:custGeom>
              <a:avLst/>
              <a:gdLst/>
              <a:ahLst/>
              <a:cxnLst/>
              <a:rect l="l" t="t" r="r" b="b"/>
              <a:pathLst>
                <a:path w="184" h="124" extrusionOk="0">
                  <a:moveTo>
                    <a:pt x="124" y="0"/>
                  </a:moveTo>
                  <a:cubicBezTo>
                    <a:pt x="60" y="0"/>
                    <a:pt x="60" y="60"/>
                    <a:pt x="1" y="60"/>
                  </a:cubicBezTo>
                  <a:lnTo>
                    <a:pt x="18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0" name="Google Shape;4840;p48"/>
            <p:cNvSpPr/>
            <p:nvPr/>
          </p:nvSpPr>
          <p:spPr>
            <a:xfrm>
              <a:off x="2949850" y="314092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1" name="Google Shape;4841;p48"/>
            <p:cNvSpPr/>
            <p:nvPr/>
          </p:nvSpPr>
          <p:spPr>
            <a:xfrm>
              <a:off x="2951450" y="3151700"/>
              <a:ext cx="4600" cy="4725"/>
            </a:xfrm>
            <a:custGeom>
              <a:avLst/>
              <a:gdLst/>
              <a:ahLst/>
              <a:cxnLst/>
              <a:rect l="l" t="t" r="r" b="b"/>
              <a:pathLst>
                <a:path w="184" h="189" extrusionOk="0">
                  <a:moveTo>
                    <a:pt x="125" y="0"/>
                  </a:moveTo>
                  <a:cubicBezTo>
                    <a:pt x="60" y="64"/>
                    <a:pt x="1" y="64"/>
                    <a:pt x="60" y="124"/>
                  </a:cubicBezTo>
                  <a:cubicBezTo>
                    <a:pt x="125" y="124"/>
                    <a:pt x="184" y="124"/>
                    <a:pt x="184" y="188"/>
                  </a:cubicBezTo>
                  <a:cubicBezTo>
                    <a:pt x="184" y="124"/>
                    <a:pt x="184" y="64"/>
                    <a:pt x="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2" name="Google Shape;4842;p48"/>
            <p:cNvSpPr/>
            <p:nvPr/>
          </p:nvSpPr>
          <p:spPr>
            <a:xfrm>
              <a:off x="2949850" y="3148600"/>
              <a:ext cx="25" cy="1625"/>
            </a:xfrm>
            <a:custGeom>
              <a:avLst/>
              <a:gdLst/>
              <a:ahLst/>
              <a:cxnLst/>
              <a:rect l="l" t="t" r="r" b="b"/>
              <a:pathLst>
                <a:path w="1" h="65" extrusionOk="0">
                  <a:moveTo>
                    <a:pt x="1" y="65"/>
                  </a:moveTo>
                  <a:lnTo>
                    <a:pt x="1" y="65"/>
                  </a:lnTo>
                  <a:cubicBezTo>
                    <a:pt x="1" y="65"/>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3" name="Google Shape;4843;p48"/>
            <p:cNvSpPr/>
            <p:nvPr/>
          </p:nvSpPr>
          <p:spPr>
            <a:xfrm>
              <a:off x="2965300" y="31671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4" name="Google Shape;4844;p48"/>
            <p:cNvSpPr/>
            <p:nvPr/>
          </p:nvSpPr>
          <p:spPr>
            <a:xfrm>
              <a:off x="2952950" y="3150200"/>
              <a:ext cx="1625" cy="1525"/>
            </a:xfrm>
            <a:custGeom>
              <a:avLst/>
              <a:gdLst/>
              <a:ahLst/>
              <a:cxnLst/>
              <a:rect l="l" t="t" r="r" b="b"/>
              <a:pathLst>
                <a:path w="65" h="61" extrusionOk="0">
                  <a:moveTo>
                    <a:pt x="0" y="1"/>
                  </a:moveTo>
                  <a:lnTo>
                    <a:pt x="65" y="60"/>
                  </a:lnTo>
                  <a:cubicBezTo>
                    <a:pt x="65" y="1"/>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5" name="Google Shape;4845;p48"/>
            <p:cNvSpPr/>
            <p:nvPr/>
          </p:nvSpPr>
          <p:spPr>
            <a:xfrm>
              <a:off x="2954550" y="3159475"/>
              <a:ext cx="1500" cy="3125"/>
            </a:xfrm>
            <a:custGeom>
              <a:avLst/>
              <a:gdLst/>
              <a:ahLst/>
              <a:cxnLst/>
              <a:rect l="l" t="t" r="r" b="b"/>
              <a:pathLst>
                <a:path w="60" h="125" extrusionOk="0">
                  <a:moveTo>
                    <a:pt x="60" y="1"/>
                  </a:moveTo>
                  <a:cubicBezTo>
                    <a:pt x="60" y="60"/>
                    <a:pt x="1"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6" name="Google Shape;4846;p48"/>
            <p:cNvSpPr/>
            <p:nvPr/>
          </p:nvSpPr>
          <p:spPr>
            <a:xfrm>
              <a:off x="2949850" y="3150200"/>
              <a:ext cx="25" cy="1525"/>
            </a:xfrm>
            <a:custGeom>
              <a:avLst/>
              <a:gdLst/>
              <a:ahLst/>
              <a:cxnLst/>
              <a:rect l="l" t="t" r="r" b="b"/>
              <a:pathLst>
                <a:path w="1" h="61" extrusionOk="0">
                  <a:moveTo>
                    <a:pt x="1" y="1"/>
                  </a:moveTo>
                  <a:lnTo>
                    <a:pt x="1" y="1"/>
                  </a:lnTo>
                  <a:cubicBezTo>
                    <a:pt x="1" y="60"/>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7" name="Google Shape;4847;p48"/>
            <p:cNvSpPr/>
            <p:nvPr/>
          </p:nvSpPr>
          <p:spPr>
            <a:xfrm>
              <a:off x="2949850" y="3150200"/>
              <a:ext cx="3125" cy="25"/>
            </a:xfrm>
            <a:custGeom>
              <a:avLst/>
              <a:gdLst/>
              <a:ahLst/>
              <a:cxnLst/>
              <a:rect l="l" t="t" r="r" b="b"/>
              <a:pathLst>
                <a:path w="125" h="1" extrusionOk="0">
                  <a:moveTo>
                    <a:pt x="1" y="1"/>
                  </a:moveTo>
                  <a:lnTo>
                    <a:pt x="124"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8" name="Google Shape;4848;p48"/>
            <p:cNvSpPr/>
            <p:nvPr/>
          </p:nvSpPr>
          <p:spPr>
            <a:xfrm>
              <a:off x="2965300" y="3153300"/>
              <a:ext cx="20175" cy="13875"/>
            </a:xfrm>
            <a:custGeom>
              <a:avLst/>
              <a:gdLst/>
              <a:ahLst/>
              <a:cxnLst/>
              <a:rect l="l" t="t" r="r" b="b"/>
              <a:pathLst>
                <a:path w="807" h="555" extrusionOk="0">
                  <a:moveTo>
                    <a:pt x="560" y="0"/>
                  </a:moveTo>
                  <a:cubicBezTo>
                    <a:pt x="436" y="0"/>
                    <a:pt x="124" y="307"/>
                    <a:pt x="1" y="554"/>
                  </a:cubicBezTo>
                  <a:cubicBezTo>
                    <a:pt x="65" y="495"/>
                    <a:pt x="65" y="495"/>
                    <a:pt x="189" y="495"/>
                  </a:cubicBezTo>
                  <a:cubicBezTo>
                    <a:pt x="248" y="431"/>
                    <a:pt x="189" y="248"/>
                    <a:pt x="372" y="183"/>
                  </a:cubicBezTo>
                  <a:cubicBezTo>
                    <a:pt x="495" y="307"/>
                    <a:pt x="372" y="307"/>
                    <a:pt x="372" y="431"/>
                  </a:cubicBezTo>
                  <a:cubicBezTo>
                    <a:pt x="436" y="307"/>
                    <a:pt x="683" y="431"/>
                    <a:pt x="807" y="248"/>
                  </a:cubicBezTo>
                  <a:cubicBezTo>
                    <a:pt x="807" y="183"/>
                    <a:pt x="743" y="183"/>
                    <a:pt x="683" y="183"/>
                  </a:cubicBezTo>
                  <a:cubicBezTo>
                    <a:pt x="743" y="183"/>
                    <a:pt x="807" y="183"/>
                    <a:pt x="807" y="124"/>
                  </a:cubicBezTo>
                  <a:lnTo>
                    <a:pt x="807" y="124"/>
                  </a:lnTo>
                  <a:cubicBezTo>
                    <a:pt x="762" y="146"/>
                    <a:pt x="709" y="159"/>
                    <a:pt x="662" y="159"/>
                  </a:cubicBezTo>
                  <a:cubicBezTo>
                    <a:pt x="580" y="159"/>
                    <a:pt x="519" y="117"/>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9" name="Google Shape;4849;p48"/>
            <p:cNvSpPr/>
            <p:nvPr/>
          </p:nvSpPr>
          <p:spPr>
            <a:xfrm>
              <a:off x="2960725" y="3162575"/>
              <a:ext cx="4600" cy="5300"/>
            </a:xfrm>
            <a:custGeom>
              <a:avLst/>
              <a:gdLst/>
              <a:ahLst/>
              <a:cxnLst/>
              <a:rect l="l" t="t" r="r" b="b"/>
              <a:pathLst>
                <a:path w="184" h="212" extrusionOk="0">
                  <a:moveTo>
                    <a:pt x="1" y="0"/>
                  </a:moveTo>
                  <a:lnTo>
                    <a:pt x="1" y="183"/>
                  </a:lnTo>
                  <a:cubicBezTo>
                    <a:pt x="21" y="205"/>
                    <a:pt x="41" y="212"/>
                    <a:pt x="62" y="212"/>
                  </a:cubicBezTo>
                  <a:cubicBezTo>
                    <a:pt x="103" y="212"/>
                    <a:pt x="144" y="183"/>
                    <a:pt x="184" y="183"/>
                  </a:cubicBezTo>
                  <a:cubicBezTo>
                    <a:pt x="125" y="124"/>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0" name="Google Shape;4850;p48"/>
            <p:cNvSpPr/>
            <p:nvPr/>
          </p:nvSpPr>
          <p:spPr>
            <a:xfrm>
              <a:off x="2956025" y="3152825"/>
              <a:ext cx="10925" cy="9775"/>
            </a:xfrm>
            <a:custGeom>
              <a:avLst/>
              <a:gdLst/>
              <a:ahLst/>
              <a:cxnLst/>
              <a:rect l="l" t="t" r="r" b="b"/>
              <a:pathLst>
                <a:path w="437" h="391" extrusionOk="0">
                  <a:moveTo>
                    <a:pt x="387" y="0"/>
                  </a:moveTo>
                  <a:cubicBezTo>
                    <a:pt x="338" y="0"/>
                    <a:pt x="279" y="36"/>
                    <a:pt x="232" y="36"/>
                  </a:cubicBezTo>
                  <a:cubicBezTo>
                    <a:pt x="216" y="36"/>
                    <a:pt x="201" y="32"/>
                    <a:pt x="189" y="19"/>
                  </a:cubicBezTo>
                  <a:lnTo>
                    <a:pt x="189" y="19"/>
                  </a:lnTo>
                  <a:cubicBezTo>
                    <a:pt x="309" y="139"/>
                    <a:pt x="80" y="27"/>
                    <a:pt x="120" y="187"/>
                  </a:cubicBezTo>
                  <a:lnTo>
                    <a:pt x="120" y="187"/>
                  </a:lnTo>
                  <a:cubicBezTo>
                    <a:pt x="263" y="153"/>
                    <a:pt x="326" y="183"/>
                    <a:pt x="436" y="19"/>
                  </a:cubicBezTo>
                  <a:cubicBezTo>
                    <a:pt x="422" y="5"/>
                    <a:pt x="405" y="0"/>
                    <a:pt x="387" y="0"/>
                  </a:cubicBezTo>
                  <a:close/>
                  <a:moveTo>
                    <a:pt x="1" y="143"/>
                  </a:moveTo>
                  <a:lnTo>
                    <a:pt x="1" y="267"/>
                  </a:lnTo>
                  <a:cubicBezTo>
                    <a:pt x="1" y="235"/>
                    <a:pt x="17" y="218"/>
                    <a:pt x="33" y="218"/>
                  </a:cubicBezTo>
                  <a:cubicBezTo>
                    <a:pt x="49" y="218"/>
                    <a:pt x="65" y="235"/>
                    <a:pt x="65" y="267"/>
                  </a:cubicBezTo>
                  <a:lnTo>
                    <a:pt x="65" y="202"/>
                  </a:lnTo>
                  <a:cubicBezTo>
                    <a:pt x="74" y="199"/>
                    <a:pt x="83" y="197"/>
                    <a:pt x="92" y="194"/>
                  </a:cubicBezTo>
                  <a:lnTo>
                    <a:pt x="92" y="194"/>
                  </a:lnTo>
                  <a:cubicBezTo>
                    <a:pt x="100" y="199"/>
                    <a:pt x="111" y="202"/>
                    <a:pt x="125" y="202"/>
                  </a:cubicBezTo>
                  <a:cubicBezTo>
                    <a:pt x="123" y="197"/>
                    <a:pt x="121" y="192"/>
                    <a:pt x="120" y="187"/>
                  </a:cubicBezTo>
                  <a:lnTo>
                    <a:pt x="120" y="187"/>
                  </a:lnTo>
                  <a:cubicBezTo>
                    <a:pt x="111" y="189"/>
                    <a:pt x="101" y="192"/>
                    <a:pt x="92" y="194"/>
                  </a:cubicBezTo>
                  <a:lnTo>
                    <a:pt x="92" y="194"/>
                  </a:lnTo>
                  <a:cubicBezTo>
                    <a:pt x="62" y="178"/>
                    <a:pt x="50" y="143"/>
                    <a:pt x="1" y="143"/>
                  </a:cubicBezTo>
                  <a:close/>
                  <a:moveTo>
                    <a:pt x="65" y="202"/>
                  </a:moveTo>
                  <a:lnTo>
                    <a:pt x="65" y="202"/>
                  </a:lnTo>
                  <a:cubicBezTo>
                    <a:pt x="125" y="267"/>
                    <a:pt x="65" y="267"/>
                    <a:pt x="65" y="267"/>
                  </a:cubicBezTo>
                  <a:lnTo>
                    <a:pt x="1" y="267"/>
                  </a:lnTo>
                  <a:lnTo>
                    <a:pt x="125" y="326"/>
                  </a:lnTo>
                  <a:cubicBezTo>
                    <a:pt x="125" y="326"/>
                    <a:pt x="189" y="326"/>
                    <a:pt x="189" y="390"/>
                  </a:cubicBezTo>
                  <a:lnTo>
                    <a:pt x="189" y="267"/>
                  </a:lnTo>
                  <a:cubicBezTo>
                    <a:pt x="125" y="267"/>
                    <a:pt x="125" y="267"/>
                    <a:pt x="65" y="20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1" name="Google Shape;4851;p48"/>
            <p:cNvSpPr/>
            <p:nvPr/>
          </p:nvSpPr>
          <p:spPr>
            <a:xfrm>
              <a:off x="2957650" y="3126975"/>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2" name="Google Shape;4852;p48"/>
            <p:cNvSpPr/>
            <p:nvPr/>
          </p:nvSpPr>
          <p:spPr>
            <a:xfrm>
              <a:off x="2951450" y="3128150"/>
              <a:ext cx="6225" cy="9725"/>
            </a:xfrm>
            <a:custGeom>
              <a:avLst/>
              <a:gdLst/>
              <a:ahLst/>
              <a:cxnLst/>
              <a:rect l="l" t="t" r="r" b="b"/>
              <a:pathLst>
                <a:path w="249" h="389" extrusionOk="0">
                  <a:moveTo>
                    <a:pt x="161" y="1"/>
                  </a:moveTo>
                  <a:cubicBezTo>
                    <a:pt x="139" y="1"/>
                    <a:pt x="125" y="16"/>
                    <a:pt x="125" y="77"/>
                  </a:cubicBezTo>
                  <a:cubicBezTo>
                    <a:pt x="184" y="17"/>
                    <a:pt x="184" y="17"/>
                    <a:pt x="248" y="17"/>
                  </a:cubicBezTo>
                  <a:cubicBezTo>
                    <a:pt x="215" y="17"/>
                    <a:pt x="184" y="1"/>
                    <a:pt x="161" y="1"/>
                  </a:cubicBezTo>
                  <a:close/>
                  <a:moveTo>
                    <a:pt x="125" y="77"/>
                  </a:moveTo>
                  <a:cubicBezTo>
                    <a:pt x="125" y="154"/>
                    <a:pt x="100" y="256"/>
                    <a:pt x="66" y="322"/>
                  </a:cubicBezTo>
                  <a:lnTo>
                    <a:pt x="66" y="322"/>
                  </a:lnTo>
                  <a:cubicBezTo>
                    <a:pt x="148" y="237"/>
                    <a:pt x="196" y="176"/>
                    <a:pt x="248" y="77"/>
                  </a:cubicBezTo>
                  <a:lnTo>
                    <a:pt x="248" y="77"/>
                  </a:lnTo>
                  <a:cubicBezTo>
                    <a:pt x="248" y="77"/>
                    <a:pt x="220" y="105"/>
                    <a:pt x="183" y="105"/>
                  </a:cubicBezTo>
                  <a:cubicBezTo>
                    <a:pt x="165" y="105"/>
                    <a:pt x="144" y="98"/>
                    <a:pt x="125" y="77"/>
                  </a:cubicBezTo>
                  <a:close/>
                  <a:moveTo>
                    <a:pt x="66" y="322"/>
                  </a:moveTo>
                  <a:cubicBezTo>
                    <a:pt x="47" y="342"/>
                    <a:pt x="25" y="364"/>
                    <a:pt x="1" y="388"/>
                  </a:cubicBezTo>
                  <a:cubicBezTo>
                    <a:pt x="23" y="388"/>
                    <a:pt x="46" y="362"/>
                    <a:pt x="66"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3" name="Google Shape;4853;p48"/>
            <p:cNvSpPr/>
            <p:nvPr/>
          </p:nvSpPr>
          <p:spPr>
            <a:xfrm>
              <a:off x="2959125" y="3142425"/>
              <a:ext cx="4725" cy="3100"/>
            </a:xfrm>
            <a:custGeom>
              <a:avLst/>
              <a:gdLst/>
              <a:ahLst/>
              <a:cxnLst/>
              <a:rect l="l" t="t" r="r" b="b"/>
              <a:pathLst>
                <a:path w="189" h="124" extrusionOk="0">
                  <a:moveTo>
                    <a:pt x="189" y="0"/>
                  </a:moveTo>
                  <a:lnTo>
                    <a:pt x="124" y="65"/>
                  </a:lnTo>
                  <a:cubicBezTo>
                    <a:pt x="124" y="23"/>
                    <a:pt x="118" y="10"/>
                    <a:pt x="106" y="10"/>
                  </a:cubicBezTo>
                  <a:cubicBezTo>
                    <a:pt x="84" y="10"/>
                    <a:pt x="43" y="65"/>
                    <a:pt x="1" y="65"/>
                  </a:cubicBezTo>
                  <a:lnTo>
                    <a:pt x="124" y="12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4" name="Google Shape;4854;p48"/>
            <p:cNvSpPr/>
            <p:nvPr/>
          </p:nvSpPr>
          <p:spPr>
            <a:xfrm>
              <a:off x="2960725" y="3168750"/>
              <a:ext cx="6225" cy="1500"/>
            </a:xfrm>
            <a:custGeom>
              <a:avLst/>
              <a:gdLst/>
              <a:ahLst/>
              <a:cxnLst/>
              <a:rect l="l" t="t" r="r" b="b"/>
              <a:pathLst>
                <a:path w="249" h="60" extrusionOk="0">
                  <a:moveTo>
                    <a:pt x="125" y="1"/>
                  </a:moveTo>
                  <a:lnTo>
                    <a:pt x="1" y="60"/>
                  </a:lnTo>
                  <a:lnTo>
                    <a:pt x="24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5" name="Google Shape;4855;p48"/>
            <p:cNvSpPr/>
            <p:nvPr/>
          </p:nvSpPr>
          <p:spPr>
            <a:xfrm>
              <a:off x="2965300" y="3173325"/>
              <a:ext cx="3125" cy="1625"/>
            </a:xfrm>
            <a:custGeom>
              <a:avLst/>
              <a:gdLst/>
              <a:ahLst/>
              <a:cxnLst/>
              <a:rect l="l" t="t" r="r" b="b"/>
              <a:pathLst>
                <a:path w="125" h="65" extrusionOk="0">
                  <a:moveTo>
                    <a:pt x="124" y="1"/>
                  </a:moveTo>
                  <a:lnTo>
                    <a:pt x="1" y="65"/>
                  </a:lnTo>
                  <a:lnTo>
                    <a:pt x="65"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6" name="Google Shape;4856;p48"/>
            <p:cNvSpPr/>
            <p:nvPr/>
          </p:nvSpPr>
          <p:spPr>
            <a:xfrm>
              <a:off x="3084375" y="3389700"/>
              <a:ext cx="25" cy="1625"/>
            </a:xfrm>
            <a:custGeom>
              <a:avLst/>
              <a:gdLst/>
              <a:ahLst/>
              <a:cxnLst/>
              <a:rect l="l" t="t" r="r" b="b"/>
              <a:pathLst>
                <a:path w="1" h="65" extrusionOk="0">
                  <a:moveTo>
                    <a:pt x="0" y="0"/>
                  </a:move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7" name="Google Shape;4857;p48"/>
            <p:cNvSpPr/>
            <p:nvPr/>
          </p:nvSpPr>
          <p:spPr>
            <a:xfrm>
              <a:off x="3092025" y="3383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8" name="Google Shape;4858;p48"/>
            <p:cNvSpPr/>
            <p:nvPr/>
          </p:nvSpPr>
          <p:spPr>
            <a:xfrm>
              <a:off x="3048650" y="3270750"/>
              <a:ext cx="4825" cy="5625"/>
            </a:xfrm>
            <a:custGeom>
              <a:avLst/>
              <a:gdLst/>
              <a:ahLst/>
              <a:cxnLst/>
              <a:rect l="l" t="t" r="r" b="b"/>
              <a:pathLst>
                <a:path w="193" h="225" extrusionOk="0">
                  <a:moveTo>
                    <a:pt x="129" y="1"/>
                  </a:moveTo>
                  <a:cubicBezTo>
                    <a:pt x="83" y="95"/>
                    <a:pt x="0" y="225"/>
                    <a:pt x="19" y="225"/>
                  </a:cubicBezTo>
                  <a:cubicBezTo>
                    <a:pt x="25" y="225"/>
                    <a:pt x="40" y="213"/>
                    <a:pt x="69" y="184"/>
                  </a:cubicBezTo>
                  <a:lnTo>
                    <a:pt x="193" y="60"/>
                  </a:lnTo>
                  <a:cubicBezTo>
                    <a:pt x="129" y="60"/>
                    <a:pt x="129"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9" name="Google Shape;4859;p48"/>
            <p:cNvSpPr/>
            <p:nvPr/>
          </p:nvSpPr>
          <p:spPr>
            <a:xfrm>
              <a:off x="3126025" y="3321700"/>
              <a:ext cx="4725" cy="1625"/>
            </a:xfrm>
            <a:custGeom>
              <a:avLst/>
              <a:gdLst/>
              <a:ahLst/>
              <a:cxnLst/>
              <a:rect l="l" t="t" r="r" b="b"/>
              <a:pathLst>
                <a:path w="189" h="65" extrusionOk="0">
                  <a:moveTo>
                    <a:pt x="189" y="0"/>
                  </a:moveTo>
                  <a:cubicBezTo>
                    <a:pt x="125" y="0"/>
                    <a:pt x="65" y="64"/>
                    <a:pt x="1" y="64"/>
                  </a:cubicBezTo>
                  <a:lnTo>
                    <a:pt x="125" y="6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0" name="Google Shape;4860;p48"/>
            <p:cNvSpPr/>
            <p:nvPr/>
          </p:nvSpPr>
          <p:spPr>
            <a:xfrm>
              <a:off x="3143100" y="3315500"/>
              <a:ext cx="25" cy="4725"/>
            </a:xfrm>
            <a:custGeom>
              <a:avLst/>
              <a:gdLst/>
              <a:ahLst/>
              <a:cxnLst/>
              <a:rect l="l" t="t" r="r" b="b"/>
              <a:pathLst>
                <a:path w="1" h="189" extrusionOk="0">
                  <a:moveTo>
                    <a:pt x="0" y="1"/>
                  </a:moveTo>
                  <a:lnTo>
                    <a:pt x="0" y="189"/>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1" name="Google Shape;4861;p48"/>
            <p:cNvSpPr/>
            <p:nvPr/>
          </p:nvSpPr>
          <p:spPr>
            <a:xfrm>
              <a:off x="3053450" y="3419125"/>
              <a:ext cx="3125" cy="4600"/>
            </a:xfrm>
            <a:custGeom>
              <a:avLst/>
              <a:gdLst/>
              <a:ahLst/>
              <a:cxnLst/>
              <a:rect l="l" t="t" r="r" b="b"/>
              <a:pathLst>
                <a:path w="125" h="184" extrusionOk="0">
                  <a:moveTo>
                    <a:pt x="1" y="0"/>
                  </a:moveTo>
                  <a:lnTo>
                    <a:pt x="60" y="183"/>
                  </a:lnTo>
                  <a:cubicBezTo>
                    <a:pt x="125" y="124"/>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2" name="Google Shape;4862;p48"/>
            <p:cNvSpPr/>
            <p:nvPr/>
          </p:nvSpPr>
          <p:spPr>
            <a:xfrm>
              <a:off x="3007100" y="3211575"/>
              <a:ext cx="2575" cy="5050"/>
            </a:xfrm>
            <a:custGeom>
              <a:avLst/>
              <a:gdLst/>
              <a:ahLst/>
              <a:cxnLst/>
              <a:rect l="l" t="t" r="r" b="b"/>
              <a:pathLst>
                <a:path w="103" h="202" extrusionOk="0">
                  <a:moveTo>
                    <a:pt x="52" y="1"/>
                  </a:moveTo>
                  <a:cubicBezTo>
                    <a:pt x="40" y="1"/>
                    <a:pt x="24" y="6"/>
                    <a:pt x="0" y="19"/>
                  </a:cubicBezTo>
                  <a:cubicBezTo>
                    <a:pt x="0" y="142"/>
                    <a:pt x="0" y="201"/>
                    <a:pt x="60" y="201"/>
                  </a:cubicBezTo>
                  <a:cubicBezTo>
                    <a:pt x="60" y="101"/>
                    <a:pt x="102"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3" name="Google Shape;4863;p48"/>
            <p:cNvSpPr/>
            <p:nvPr/>
          </p:nvSpPr>
          <p:spPr>
            <a:xfrm>
              <a:off x="3067300" y="3354200"/>
              <a:ext cx="1650" cy="3125"/>
            </a:xfrm>
            <a:custGeom>
              <a:avLst/>
              <a:gdLst/>
              <a:ahLst/>
              <a:cxnLst/>
              <a:rect l="l" t="t" r="r" b="b"/>
              <a:pathLst>
                <a:path w="66" h="125" extrusionOk="0">
                  <a:moveTo>
                    <a:pt x="65" y="1"/>
                  </a:moveTo>
                  <a:cubicBezTo>
                    <a:pt x="1" y="60"/>
                    <a:pt x="1" y="60"/>
                    <a:pt x="65" y="124"/>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4" name="Google Shape;4864;p48"/>
            <p:cNvSpPr/>
            <p:nvPr/>
          </p:nvSpPr>
          <p:spPr>
            <a:xfrm>
              <a:off x="3007400" y="3216600"/>
              <a:ext cx="4300" cy="3575"/>
            </a:xfrm>
            <a:custGeom>
              <a:avLst/>
              <a:gdLst/>
              <a:ahLst/>
              <a:cxnLst/>
              <a:rect l="l" t="t" r="r" b="b"/>
              <a:pathLst>
                <a:path w="172" h="143" extrusionOk="0">
                  <a:moveTo>
                    <a:pt x="48" y="0"/>
                  </a:moveTo>
                  <a:cubicBezTo>
                    <a:pt x="0" y="52"/>
                    <a:pt x="29" y="142"/>
                    <a:pt x="76" y="142"/>
                  </a:cubicBezTo>
                  <a:cubicBezTo>
                    <a:pt x="87" y="142"/>
                    <a:pt x="99" y="137"/>
                    <a:pt x="112" y="124"/>
                  </a:cubicBezTo>
                  <a:cubicBezTo>
                    <a:pt x="171" y="124"/>
                    <a:pt x="171" y="124"/>
                    <a:pt x="171" y="65"/>
                  </a:cubicBezTo>
                  <a:cubicBezTo>
                    <a:pt x="112" y="65"/>
                    <a:pt x="48" y="65"/>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5" name="Google Shape;4865;p48"/>
            <p:cNvSpPr/>
            <p:nvPr/>
          </p:nvSpPr>
          <p:spPr>
            <a:xfrm>
              <a:off x="2923650" y="3533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6" name="Google Shape;4866;p48"/>
            <p:cNvSpPr/>
            <p:nvPr/>
          </p:nvSpPr>
          <p:spPr>
            <a:xfrm>
              <a:off x="2863300" y="35334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7" name="Google Shape;4867;p48"/>
            <p:cNvSpPr/>
            <p:nvPr/>
          </p:nvSpPr>
          <p:spPr>
            <a:xfrm>
              <a:off x="2980950" y="3190400"/>
              <a:ext cx="1450" cy="675"/>
            </a:xfrm>
            <a:custGeom>
              <a:avLst/>
              <a:gdLst/>
              <a:ahLst/>
              <a:cxnLst/>
              <a:rect l="l" t="t" r="r" b="b"/>
              <a:pathLst>
                <a:path w="58" h="27" extrusionOk="0">
                  <a:moveTo>
                    <a:pt x="57" y="0"/>
                  </a:moveTo>
                  <a:cubicBezTo>
                    <a:pt x="14" y="0"/>
                    <a:pt x="0" y="26"/>
                    <a:pt x="14" y="26"/>
                  </a:cubicBezTo>
                  <a:cubicBezTo>
                    <a:pt x="22" y="26"/>
                    <a:pt x="36" y="2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8" name="Google Shape;4868;p48"/>
            <p:cNvSpPr/>
            <p:nvPr/>
          </p:nvSpPr>
          <p:spPr>
            <a:xfrm>
              <a:off x="2988550" y="3176425"/>
              <a:ext cx="1500" cy="25"/>
            </a:xfrm>
            <a:custGeom>
              <a:avLst/>
              <a:gdLst/>
              <a:ahLst/>
              <a:cxnLst/>
              <a:rect l="l" t="t" r="r" b="b"/>
              <a:pathLst>
                <a:path w="60"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69" name="Google Shape;4869;p48"/>
            <p:cNvSpPr/>
            <p:nvPr/>
          </p:nvSpPr>
          <p:spPr>
            <a:xfrm>
              <a:off x="3034925" y="3212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0" name="Google Shape;4870;p48"/>
            <p:cNvSpPr/>
            <p:nvPr/>
          </p:nvSpPr>
          <p:spPr>
            <a:xfrm>
              <a:off x="2982375" y="3188775"/>
              <a:ext cx="25" cy="1650"/>
            </a:xfrm>
            <a:custGeom>
              <a:avLst/>
              <a:gdLst/>
              <a:ahLst/>
              <a:cxnLst/>
              <a:rect l="l" t="t" r="r" b="b"/>
              <a:pathLst>
                <a:path w="1" h="66" extrusionOk="0">
                  <a:moveTo>
                    <a:pt x="0" y="1"/>
                  </a:move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1" name="Google Shape;4871;p48"/>
            <p:cNvSpPr/>
            <p:nvPr/>
          </p:nvSpPr>
          <p:spPr>
            <a:xfrm>
              <a:off x="2979275" y="3188775"/>
              <a:ext cx="1525" cy="1650"/>
            </a:xfrm>
            <a:custGeom>
              <a:avLst/>
              <a:gdLst/>
              <a:ahLst/>
              <a:cxnLst/>
              <a:rect l="l" t="t" r="r" b="b"/>
              <a:pathLst>
                <a:path w="61" h="66" extrusionOk="0">
                  <a:moveTo>
                    <a:pt x="60" y="1"/>
                  </a:moveTo>
                  <a:cubicBezTo>
                    <a:pt x="1" y="1"/>
                    <a:pt x="1"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2" name="Google Shape;4872;p48"/>
            <p:cNvSpPr/>
            <p:nvPr/>
          </p:nvSpPr>
          <p:spPr>
            <a:xfrm>
              <a:off x="2982375" y="3190400"/>
              <a:ext cx="25" cy="1500"/>
            </a:xfrm>
            <a:custGeom>
              <a:avLst/>
              <a:gdLst/>
              <a:ahLst/>
              <a:cxnLst/>
              <a:rect l="l" t="t" r="r" b="b"/>
              <a:pathLst>
                <a:path w="1" h="60" extrusionOk="0">
                  <a:moveTo>
                    <a:pt x="0" y="59"/>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3" name="Google Shape;4873;p48"/>
            <p:cNvSpPr/>
            <p:nvPr/>
          </p:nvSpPr>
          <p:spPr>
            <a:xfrm>
              <a:off x="2986950" y="3465475"/>
              <a:ext cx="25" cy="1525"/>
            </a:xfrm>
            <a:custGeom>
              <a:avLst/>
              <a:gdLst/>
              <a:ahLst/>
              <a:cxnLst/>
              <a:rect l="l" t="t" r="r" b="b"/>
              <a:pathLst>
                <a:path w="1" h="61" extrusionOk="0">
                  <a:moveTo>
                    <a:pt x="0" y="1"/>
                  </a:moveTo>
                  <a:lnTo>
                    <a:pt x="0" y="1"/>
                  </a:lnTo>
                  <a:cubicBezTo>
                    <a:pt x="0"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4" name="Google Shape;4874;p48"/>
            <p:cNvSpPr/>
            <p:nvPr/>
          </p:nvSpPr>
          <p:spPr>
            <a:xfrm>
              <a:off x="3099825" y="32707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5" name="Google Shape;4875;p48"/>
            <p:cNvSpPr/>
            <p:nvPr/>
          </p:nvSpPr>
          <p:spPr>
            <a:xfrm>
              <a:off x="3092025" y="3270750"/>
              <a:ext cx="12400" cy="7700"/>
            </a:xfrm>
            <a:custGeom>
              <a:avLst/>
              <a:gdLst/>
              <a:ahLst/>
              <a:cxnLst/>
              <a:rect l="l" t="t" r="r" b="b"/>
              <a:pathLst>
                <a:path w="496" h="308" extrusionOk="0">
                  <a:moveTo>
                    <a:pt x="313" y="1"/>
                  </a:moveTo>
                  <a:lnTo>
                    <a:pt x="1" y="307"/>
                  </a:lnTo>
                  <a:cubicBezTo>
                    <a:pt x="189" y="248"/>
                    <a:pt x="313" y="124"/>
                    <a:pt x="495" y="60"/>
                  </a:cubicBezTo>
                  <a:lnTo>
                    <a:pt x="495" y="60"/>
                  </a:lnTo>
                  <a:cubicBezTo>
                    <a:pt x="441" y="79"/>
                    <a:pt x="403" y="87"/>
                    <a:pt x="377" y="87"/>
                  </a:cubicBezTo>
                  <a:cubicBezTo>
                    <a:pt x="313" y="87"/>
                    <a:pt x="313" y="42"/>
                    <a:pt x="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6" name="Google Shape;4876;p48"/>
            <p:cNvSpPr/>
            <p:nvPr/>
          </p:nvSpPr>
          <p:spPr>
            <a:xfrm>
              <a:off x="2858725" y="3171200"/>
              <a:ext cx="285875" cy="388525"/>
            </a:xfrm>
            <a:custGeom>
              <a:avLst/>
              <a:gdLst/>
              <a:ahLst/>
              <a:cxnLst/>
              <a:rect l="l" t="t" r="r" b="b"/>
              <a:pathLst>
                <a:path w="11435" h="15541" extrusionOk="0">
                  <a:moveTo>
                    <a:pt x="6925" y="951"/>
                  </a:moveTo>
                  <a:cubicBezTo>
                    <a:pt x="6902" y="963"/>
                    <a:pt x="6884" y="976"/>
                    <a:pt x="6869" y="991"/>
                  </a:cubicBezTo>
                  <a:lnTo>
                    <a:pt x="6869" y="991"/>
                  </a:lnTo>
                  <a:cubicBezTo>
                    <a:pt x="6887" y="983"/>
                    <a:pt x="6906" y="970"/>
                    <a:pt x="6925" y="951"/>
                  </a:cubicBezTo>
                  <a:close/>
                  <a:moveTo>
                    <a:pt x="7659" y="1658"/>
                  </a:moveTo>
                  <a:cubicBezTo>
                    <a:pt x="7658" y="1658"/>
                    <a:pt x="7659" y="1664"/>
                    <a:pt x="7662" y="1672"/>
                  </a:cubicBezTo>
                  <a:lnTo>
                    <a:pt x="7662" y="1672"/>
                  </a:lnTo>
                  <a:cubicBezTo>
                    <a:pt x="7661" y="1662"/>
                    <a:pt x="7660" y="1658"/>
                    <a:pt x="7659" y="1658"/>
                  </a:cubicBezTo>
                  <a:close/>
                  <a:moveTo>
                    <a:pt x="9397" y="3671"/>
                  </a:moveTo>
                  <a:lnTo>
                    <a:pt x="9397" y="3671"/>
                  </a:lnTo>
                  <a:cubicBezTo>
                    <a:pt x="9393" y="3680"/>
                    <a:pt x="9389" y="3688"/>
                    <a:pt x="9385" y="3696"/>
                  </a:cubicBezTo>
                  <a:lnTo>
                    <a:pt x="9385" y="3696"/>
                  </a:lnTo>
                  <a:cubicBezTo>
                    <a:pt x="9393" y="3686"/>
                    <a:pt x="9397" y="3678"/>
                    <a:pt x="9397" y="3671"/>
                  </a:cubicBezTo>
                  <a:close/>
                  <a:moveTo>
                    <a:pt x="7790" y="3859"/>
                  </a:moveTo>
                  <a:cubicBezTo>
                    <a:pt x="7726" y="3859"/>
                    <a:pt x="7726" y="3918"/>
                    <a:pt x="7726" y="3983"/>
                  </a:cubicBezTo>
                  <a:cubicBezTo>
                    <a:pt x="7726" y="3918"/>
                    <a:pt x="7790" y="3859"/>
                    <a:pt x="7790" y="3859"/>
                  </a:cubicBezTo>
                  <a:close/>
                  <a:moveTo>
                    <a:pt x="8532" y="4290"/>
                  </a:moveTo>
                  <a:cubicBezTo>
                    <a:pt x="8532" y="4296"/>
                    <a:pt x="8532" y="4302"/>
                    <a:pt x="8532" y="4307"/>
                  </a:cubicBezTo>
                  <a:lnTo>
                    <a:pt x="8532" y="4307"/>
                  </a:lnTo>
                  <a:cubicBezTo>
                    <a:pt x="8532" y="4303"/>
                    <a:pt x="8532" y="4297"/>
                    <a:pt x="8532" y="4290"/>
                  </a:cubicBezTo>
                  <a:close/>
                  <a:moveTo>
                    <a:pt x="8542" y="4311"/>
                  </a:moveTo>
                  <a:cubicBezTo>
                    <a:pt x="8538" y="4315"/>
                    <a:pt x="8535" y="4318"/>
                    <a:pt x="8534" y="4318"/>
                  </a:cubicBezTo>
                  <a:cubicBezTo>
                    <a:pt x="8533" y="4318"/>
                    <a:pt x="8533" y="4317"/>
                    <a:pt x="8532" y="4314"/>
                  </a:cubicBezTo>
                  <a:lnTo>
                    <a:pt x="8532" y="4314"/>
                  </a:lnTo>
                  <a:cubicBezTo>
                    <a:pt x="8535" y="4313"/>
                    <a:pt x="8539" y="4312"/>
                    <a:pt x="8542" y="4311"/>
                  </a:cubicBezTo>
                  <a:close/>
                  <a:moveTo>
                    <a:pt x="10881" y="5649"/>
                  </a:moveTo>
                  <a:cubicBezTo>
                    <a:pt x="10940" y="5649"/>
                    <a:pt x="10940" y="5714"/>
                    <a:pt x="10940" y="5773"/>
                  </a:cubicBezTo>
                  <a:cubicBezTo>
                    <a:pt x="10940" y="5773"/>
                    <a:pt x="10881" y="5714"/>
                    <a:pt x="10881" y="5649"/>
                  </a:cubicBezTo>
                  <a:close/>
                  <a:moveTo>
                    <a:pt x="10386" y="6391"/>
                  </a:moveTo>
                  <a:lnTo>
                    <a:pt x="10386" y="6391"/>
                  </a:lnTo>
                  <a:cubicBezTo>
                    <a:pt x="10386" y="6391"/>
                    <a:pt x="10386" y="6391"/>
                    <a:pt x="10386" y="6391"/>
                  </a:cubicBezTo>
                  <a:close/>
                  <a:moveTo>
                    <a:pt x="10386" y="6391"/>
                  </a:moveTo>
                  <a:lnTo>
                    <a:pt x="10386" y="6455"/>
                  </a:lnTo>
                  <a:cubicBezTo>
                    <a:pt x="10446" y="6455"/>
                    <a:pt x="10446" y="6391"/>
                    <a:pt x="10446" y="6391"/>
                  </a:cubicBezTo>
                  <a:lnTo>
                    <a:pt x="10446" y="6391"/>
                  </a:lnTo>
                  <a:cubicBezTo>
                    <a:pt x="10446" y="6391"/>
                    <a:pt x="10419" y="6420"/>
                    <a:pt x="10402" y="6420"/>
                  </a:cubicBezTo>
                  <a:cubicBezTo>
                    <a:pt x="10393" y="6420"/>
                    <a:pt x="10386" y="6412"/>
                    <a:pt x="10386" y="6391"/>
                  </a:cubicBezTo>
                  <a:close/>
                  <a:moveTo>
                    <a:pt x="10446" y="6267"/>
                  </a:moveTo>
                  <a:cubicBezTo>
                    <a:pt x="10444" y="6271"/>
                    <a:pt x="10442" y="6275"/>
                    <a:pt x="10440" y="6279"/>
                  </a:cubicBezTo>
                  <a:lnTo>
                    <a:pt x="10440" y="6279"/>
                  </a:lnTo>
                  <a:cubicBezTo>
                    <a:pt x="10427" y="6288"/>
                    <a:pt x="10412" y="6304"/>
                    <a:pt x="10386" y="6332"/>
                  </a:cubicBezTo>
                  <a:lnTo>
                    <a:pt x="10416" y="6332"/>
                  </a:lnTo>
                  <a:cubicBezTo>
                    <a:pt x="10406" y="6359"/>
                    <a:pt x="10408" y="6370"/>
                    <a:pt x="10428" y="6370"/>
                  </a:cubicBezTo>
                  <a:cubicBezTo>
                    <a:pt x="10435" y="6370"/>
                    <a:pt x="10443" y="6369"/>
                    <a:pt x="10454" y="6367"/>
                  </a:cubicBezTo>
                  <a:lnTo>
                    <a:pt x="10454" y="6367"/>
                  </a:lnTo>
                  <a:cubicBezTo>
                    <a:pt x="10456" y="6375"/>
                    <a:pt x="10458" y="6383"/>
                    <a:pt x="10459" y="6390"/>
                  </a:cubicBezTo>
                  <a:lnTo>
                    <a:pt x="10459" y="6390"/>
                  </a:lnTo>
                  <a:cubicBezTo>
                    <a:pt x="10455" y="6391"/>
                    <a:pt x="10450" y="6391"/>
                    <a:pt x="10446" y="6391"/>
                  </a:cubicBezTo>
                  <a:lnTo>
                    <a:pt x="10459" y="6391"/>
                  </a:lnTo>
                  <a:cubicBezTo>
                    <a:pt x="10471" y="6459"/>
                    <a:pt x="10456" y="6470"/>
                    <a:pt x="10427" y="6470"/>
                  </a:cubicBezTo>
                  <a:cubicBezTo>
                    <a:pt x="10413" y="6470"/>
                    <a:pt x="10396" y="6467"/>
                    <a:pt x="10377" y="6467"/>
                  </a:cubicBezTo>
                  <a:cubicBezTo>
                    <a:pt x="10343" y="6467"/>
                    <a:pt x="10303" y="6475"/>
                    <a:pt x="10263" y="6515"/>
                  </a:cubicBezTo>
                  <a:lnTo>
                    <a:pt x="10263" y="6455"/>
                  </a:lnTo>
                  <a:lnTo>
                    <a:pt x="10139" y="6455"/>
                  </a:lnTo>
                  <a:cubicBezTo>
                    <a:pt x="10198" y="6391"/>
                    <a:pt x="10322" y="6332"/>
                    <a:pt x="10446" y="6267"/>
                  </a:cubicBezTo>
                  <a:close/>
                  <a:moveTo>
                    <a:pt x="10602" y="7537"/>
                  </a:moveTo>
                  <a:lnTo>
                    <a:pt x="10602" y="7537"/>
                  </a:lnTo>
                  <a:cubicBezTo>
                    <a:pt x="10618" y="7568"/>
                    <a:pt x="10634" y="7598"/>
                    <a:pt x="10634" y="7627"/>
                  </a:cubicBezTo>
                  <a:cubicBezTo>
                    <a:pt x="10634" y="7581"/>
                    <a:pt x="10634" y="7571"/>
                    <a:pt x="10602" y="7537"/>
                  </a:cubicBezTo>
                  <a:close/>
                  <a:moveTo>
                    <a:pt x="9828" y="8122"/>
                  </a:moveTo>
                  <a:lnTo>
                    <a:pt x="9828" y="8122"/>
                  </a:lnTo>
                  <a:cubicBezTo>
                    <a:pt x="9821" y="8144"/>
                    <a:pt x="9820" y="8163"/>
                    <a:pt x="9825" y="8182"/>
                  </a:cubicBezTo>
                  <a:lnTo>
                    <a:pt x="9825" y="8182"/>
                  </a:lnTo>
                  <a:cubicBezTo>
                    <a:pt x="9828" y="8161"/>
                    <a:pt x="9828" y="8139"/>
                    <a:pt x="9828" y="8122"/>
                  </a:cubicBezTo>
                  <a:close/>
                  <a:moveTo>
                    <a:pt x="9825" y="8182"/>
                  </a:moveTo>
                  <a:cubicBezTo>
                    <a:pt x="9822" y="8211"/>
                    <a:pt x="9814" y="8239"/>
                    <a:pt x="9795" y="8254"/>
                  </a:cubicBezTo>
                  <a:lnTo>
                    <a:pt x="9795" y="8254"/>
                  </a:lnTo>
                  <a:cubicBezTo>
                    <a:pt x="9816" y="8250"/>
                    <a:pt x="9840" y="8247"/>
                    <a:pt x="9867" y="8246"/>
                  </a:cubicBezTo>
                  <a:lnTo>
                    <a:pt x="9867" y="8246"/>
                  </a:lnTo>
                  <a:cubicBezTo>
                    <a:pt x="9846" y="8227"/>
                    <a:pt x="9831" y="8206"/>
                    <a:pt x="9825" y="8182"/>
                  </a:cubicBezTo>
                  <a:close/>
                  <a:moveTo>
                    <a:pt x="9892" y="8246"/>
                  </a:moveTo>
                  <a:cubicBezTo>
                    <a:pt x="9883" y="8246"/>
                    <a:pt x="9875" y="8246"/>
                    <a:pt x="9867" y="8246"/>
                  </a:cubicBezTo>
                  <a:lnTo>
                    <a:pt x="9867" y="8246"/>
                  </a:lnTo>
                  <a:cubicBezTo>
                    <a:pt x="9871" y="8250"/>
                    <a:pt x="9876" y="8254"/>
                    <a:pt x="9880" y="8258"/>
                  </a:cubicBezTo>
                  <a:lnTo>
                    <a:pt x="9880" y="8258"/>
                  </a:lnTo>
                  <a:cubicBezTo>
                    <a:pt x="9884" y="8254"/>
                    <a:pt x="9888" y="8250"/>
                    <a:pt x="9892" y="8246"/>
                  </a:cubicBezTo>
                  <a:close/>
                  <a:moveTo>
                    <a:pt x="9880" y="8258"/>
                  </a:moveTo>
                  <a:cubicBezTo>
                    <a:pt x="9827" y="8317"/>
                    <a:pt x="9824" y="8373"/>
                    <a:pt x="9768" y="8434"/>
                  </a:cubicBezTo>
                  <a:cubicBezTo>
                    <a:pt x="9851" y="8475"/>
                    <a:pt x="9912" y="8488"/>
                    <a:pt x="9965" y="8488"/>
                  </a:cubicBezTo>
                  <a:cubicBezTo>
                    <a:pt x="10069" y="8488"/>
                    <a:pt x="10137" y="8434"/>
                    <a:pt x="10263" y="8434"/>
                  </a:cubicBezTo>
                  <a:cubicBezTo>
                    <a:pt x="10217" y="8388"/>
                    <a:pt x="9989" y="8345"/>
                    <a:pt x="9880" y="8258"/>
                  </a:cubicBezTo>
                  <a:close/>
                  <a:moveTo>
                    <a:pt x="8715" y="9299"/>
                  </a:moveTo>
                  <a:cubicBezTo>
                    <a:pt x="8655" y="9358"/>
                    <a:pt x="8655" y="9358"/>
                    <a:pt x="8655" y="9423"/>
                  </a:cubicBezTo>
                  <a:cubicBezTo>
                    <a:pt x="8655" y="9423"/>
                    <a:pt x="8715" y="9482"/>
                    <a:pt x="8779" y="9482"/>
                  </a:cubicBezTo>
                  <a:cubicBezTo>
                    <a:pt x="8715" y="9423"/>
                    <a:pt x="8715" y="9358"/>
                    <a:pt x="8715" y="9299"/>
                  </a:cubicBezTo>
                  <a:close/>
                  <a:moveTo>
                    <a:pt x="4263" y="10899"/>
                  </a:moveTo>
                  <a:lnTo>
                    <a:pt x="4263" y="10899"/>
                  </a:lnTo>
                  <a:cubicBezTo>
                    <a:pt x="4262" y="10899"/>
                    <a:pt x="4261" y="10903"/>
                    <a:pt x="4260" y="10911"/>
                  </a:cubicBezTo>
                  <a:lnTo>
                    <a:pt x="4260" y="10911"/>
                  </a:lnTo>
                  <a:lnTo>
                    <a:pt x="4264" y="10906"/>
                  </a:lnTo>
                  <a:cubicBezTo>
                    <a:pt x="4264" y="10901"/>
                    <a:pt x="4263" y="10899"/>
                    <a:pt x="4263" y="10899"/>
                  </a:cubicBezTo>
                  <a:close/>
                  <a:moveTo>
                    <a:pt x="4081" y="11213"/>
                  </a:moveTo>
                  <a:lnTo>
                    <a:pt x="4140" y="11277"/>
                  </a:lnTo>
                  <a:cubicBezTo>
                    <a:pt x="4123" y="11294"/>
                    <a:pt x="4111" y="11302"/>
                    <a:pt x="4102" y="11302"/>
                  </a:cubicBezTo>
                  <a:cubicBezTo>
                    <a:pt x="4081" y="11302"/>
                    <a:pt x="4081" y="11259"/>
                    <a:pt x="4081" y="11213"/>
                  </a:cubicBezTo>
                  <a:close/>
                  <a:moveTo>
                    <a:pt x="6306" y="11337"/>
                  </a:moveTo>
                  <a:cubicBezTo>
                    <a:pt x="6306" y="11337"/>
                    <a:pt x="6247" y="11337"/>
                    <a:pt x="6242" y="11393"/>
                  </a:cubicBezTo>
                  <a:lnTo>
                    <a:pt x="6242" y="11393"/>
                  </a:lnTo>
                  <a:cubicBezTo>
                    <a:pt x="6258" y="11385"/>
                    <a:pt x="6274" y="11369"/>
                    <a:pt x="6306" y="11337"/>
                  </a:cubicBezTo>
                  <a:close/>
                  <a:moveTo>
                    <a:pt x="6242" y="11393"/>
                  </a:moveTo>
                  <a:cubicBezTo>
                    <a:pt x="6227" y="11401"/>
                    <a:pt x="6212" y="11401"/>
                    <a:pt x="6183" y="11401"/>
                  </a:cubicBezTo>
                  <a:lnTo>
                    <a:pt x="6242" y="11401"/>
                  </a:lnTo>
                  <a:cubicBezTo>
                    <a:pt x="6242" y="11398"/>
                    <a:pt x="6242" y="11395"/>
                    <a:pt x="6242" y="11393"/>
                  </a:cubicBezTo>
                  <a:close/>
                  <a:moveTo>
                    <a:pt x="2657" y="12390"/>
                  </a:moveTo>
                  <a:cubicBezTo>
                    <a:pt x="2660" y="12393"/>
                    <a:pt x="2664" y="12395"/>
                    <a:pt x="2668" y="12398"/>
                  </a:cubicBezTo>
                  <a:lnTo>
                    <a:pt x="2668" y="12398"/>
                  </a:lnTo>
                  <a:cubicBezTo>
                    <a:pt x="2664" y="12395"/>
                    <a:pt x="2661" y="12393"/>
                    <a:pt x="2657" y="12390"/>
                  </a:cubicBezTo>
                  <a:close/>
                  <a:moveTo>
                    <a:pt x="2659" y="12789"/>
                  </a:moveTo>
                  <a:lnTo>
                    <a:pt x="2659" y="12789"/>
                  </a:lnTo>
                  <a:cubicBezTo>
                    <a:pt x="2675" y="12800"/>
                    <a:pt x="2696" y="12810"/>
                    <a:pt x="2721" y="12820"/>
                  </a:cubicBezTo>
                  <a:cubicBezTo>
                    <a:pt x="2701" y="12820"/>
                    <a:pt x="2681" y="12808"/>
                    <a:pt x="2659" y="12789"/>
                  </a:cubicBezTo>
                  <a:close/>
                  <a:moveTo>
                    <a:pt x="5088" y="1"/>
                  </a:moveTo>
                  <a:cubicBezTo>
                    <a:pt x="5068" y="1"/>
                    <a:pt x="5041" y="8"/>
                    <a:pt x="5006" y="26"/>
                  </a:cubicBezTo>
                  <a:lnTo>
                    <a:pt x="4946" y="209"/>
                  </a:lnTo>
                  <a:cubicBezTo>
                    <a:pt x="4823" y="209"/>
                    <a:pt x="4575" y="209"/>
                    <a:pt x="4511" y="86"/>
                  </a:cubicBezTo>
                  <a:lnTo>
                    <a:pt x="4511" y="86"/>
                  </a:lnTo>
                  <a:cubicBezTo>
                    <a:pt x="4387" y="274"/>
                    <a:pt x="4575" y="86"/>
                    <a:pt x="4452" y="333"/>
                  </a:cubicBezTo>
                  <a:cubicBezTo>
                    <a:pt x="4491" y="280"/>
                    <a:pt x="4522" y="261"/>
                    <a:pt x="4548" y="261"/>
                  </a:cubicBezTo>
                  <a:cubicBezTo>
                    <a:pt x="4613" y="261"/>
                    <a:pt x="4648" y="377"/>
                    <a:pt x="4710" y="377"/>
                  </a:cubicBezTo>
                  <a:cubicBezTo>
                    <a:pt x="4730" y="377"/>
                    <a:pt x="4753" y="365"/>
                    <a:pt x="4781" y="332"/>
                  </a:cubicBezTo>
                  <a:lnTo>
                    <a:pt x="4781" y="332"/>
                  </a:lnTo>
                  <a:cubicBezTo>
                    <a:pt x="4666" y="512"/>
                    <a:pt x="4817" y="478"/>
                    <a:pt x="4758" y="704"/>
                  </a:cubicBezTo>
                  <a:cubicBezTo>
                    <a:pt x="4758" y="704"/>
                    <a:pt x="4787" y="649"/>
                    <a:pt x="4824" y="649"/>
                  </a:cubicBezTo>
                  <a:cubicBezTo>
                    <a:pt x="4842" y="649"/>
                    <a:pt x="4862" y="663"/>
                    <a:pt x="4882" y="704"/>
                  </a:cubicBezTo>
                  <a:lnTo>
                    <a:pt x="4946" y="704"/>
                  </a:lnTo>
                  <a:lnTo>
                    <a:pt x="4946" y="580"/>
                  </a:lnTo>
                  <a:cubicBezTo>
                    <a:pt x="4982" y="569"/>
                    <a:pt x="5015" y="564"/>
                    <a:pt x="5046" y="564"/>
                  </a:cubicBezTo>
                  <a:cubicBezTo>
                    <a:pt x="5175" y="564"/>
                    <a:pt x="5265" y="644"/>
                    <a:pt x="5317" y="644"/>
                  </a:cubicBezTo>
                  <a:cubicBezTo>
                    <a:pt x="5317" y="674"/>
                    <a:pt x="5301" y="674"/>
                    <a:pt x="5278" y="674"/>
                  </a:cubicBezTo>
                  <a:cubicBezTo>
                    <a:pt x="5254" y="674"/>
                    <a:pt x="5223" y="674"/>
                    <a:pt x="5194" y="704"/>
                  </a:cubicBezTo>
                  <a:lnTo>
                    <a:pt x="5377" y="704"/>
                  </a:lnTo>
                  <a:cubicBezTo>
                    <a:pt x="5312" y="769"/>
                    <a:pt x="5299" y="851"/>
                    <a:pt x="5274" y="906"/>
                  </a:cubicBezTo>
                  <a:lnTo>
                    <a:pt x="5274" y="906"/>
                  </a:lnTo>
                  <a:cubicBezTo>
                    <a:pt x="5263" y="915"/>
                    <a:pt x="5257" y="927"/>
                    <a:pt x="5255" y="937"/>
                  </a:cubicBezTo>
                  <a:lnTo>
                    <a:pt x="5255" y="937"/>
                  </a:lnTo>
                  <a:cubicBezTo>
                    <a:pt x="5241" y="954"/>
                    <a:pt x="5222" y="964"/>
                    <a:pt x="5195" y="964"/>
                  </a:cubicBezTo>
                  <a:cubicBezTo>
                    <a:pt x="5177" y="964"/>
                    <a:pt x="5156" y="960"/>
                    <a:pt x="5129" y="951"/>
                  </a:cubicBezTo>
                  <a:lnTo>
                    <a:pt x="5129" y="951"/>
                  </a:lnTo>
                  <a:lnTo>
                    <a:pt x="5253" y="1075"/>
                  </a:lnTo>
                  <a:cubicBezTo>
                    <a:pt x="5194" y="1198"/>
                    <a:pt x="5253" y="1263"/>
                    <a:pt x="5377" y="1263"/>
                  </a:cubicBezTo>
                  <a:cubicBezTo>
                    <a:pt x="5377" y="1292"/>
                    <a:pt x="5438" y="1292"/>
                    <a:pt x="5485" y="1292"/>
                  </a:cubicBezTo>
                  <a:cubicBezTo>
                    <a:pt x="5531" y="1292"/>
                    <a:pt x="5562" y="1292"/>
                    <a:pt x="5500" y="1322"/>
                  </a:cubicBezTo>
                  <a:lnTo>
                    <a:pt x="5688" y="1386"/>
                  </a:lnTo>
                  <a:lnTo>
                    <a:pt x="5688" y="1446"/>
                  </a:lnTo>
                  <a:cubicBezTo>
                    <a:pt x="5812" y="1569"/>
                    <a:pt x="6118" y="1569"/>
                    <a:pt x="6118" y="1881"/>
                  </a:cubicBezTo>
                  <a:cubicBezTo>
                    <a:pt x="6183" y="1940"/>
                    <a:pt x="6242" y="1940"/>
                    <a:pt x="6306" y="2064"/>
                  </a:cubicBezTo>
                  <a:lnTo>
                    <a:pt x="6183" y="2128"/>
                  </a:lnTo>
                  <a:cubicBezTo>
                    <a:pt x="6293" y="2181"/>
                    <a:pt x="6305" y="2384"/>
                    <a:pt x="6395" y="2384"/>
                  </a:cubicBezTo>
                  <a:cubicBezTo>
                    <a:pt x="6405" y="2384"/>
                    <a:pt x="6417" y="2382"/>
                    <a:pt x="6430" y="2375"/>
                  </a:cubicBezTo>
                  <a:lnTo>
                    <a:pt x="6430" y="2375"/>
                  </a:lnTo>
                  <a:cubicBezTo>
                    <a:pt x="6183" y="2682"/>
                    <a:pt x="6613" y="2682"/>
                    <a:pt x="6613" y="2870"/>
                  </a:cubicBezTo>
                  <a:lnTo>
                    <a:pt x="6801" y="2746"/>
                  </a:lnTo>
                  <a:cubicBezTo>
                    <a:pt x="6801" y="2870"/>
                    <a:pt x="6925" y="2870"/>
                    <a:pt x="7048" y="2929"/>
                  </a:cubicBezTo>
                  <a:lnTo>
                    <a:pt x="7172" y="2870"/>
                  </a:lnTo>
                  <a:cubicBezTo>
                    <a:pt x="7355" y="2870"/>
                    <a:pt x="7231" y="3177"/>
                    <a:pt x="7355" y="3300"/>
                  </a:cubicBezTo>
                  <a:cubicBezTo>
                    <a:pt x="7295" y="3300"/>
                    <a:pt x="7295" y="3241"/>
                    <a:pt x="7295" y="3241"/>
                  </a:cubicBezTo>
                  <a:lnTo>
                    <a:pt x="7295" y="3241"/>
                  </a:lnTo>
                  <a:cubicBezTo>
                    <a:pt x="7172" y="3612"/>
                    <a:pt x="7790" y="3424"/>
                    <a:pt x="7726" y="3735"/>
                  </a:cubicBezTo>
                  <a:cubicBezTo>
                    <a:pt x="7790" y="3735"/>
                    <a:pt x="7790" y="3795"/>
                    <a:pt x="7790" y="3859"/>
                  </a:cubicBezTo>
                  <a:cubicBezTo>
                    <a:pt x="7790" y="3918"/>
                    <a:pt x="7849" y="3918"/>
                    <a:pt x="7914" y="3918"/>
                  </a:cubicBezTo>
                  <a:lnTo>
                    <a:pt x="7790" y="4042"/>
                  </a:lnTo>
                  <a:cubicBezTo>
                    <a:pt x="7790" y="4080"/>
                    <a:pt x="7802" y="4095"/>
                    <a:pt x="7820" y="4095"/>
                  </a:cubicBezTo>
                  <a:cubicBezTo>
                    <a:pt x="7861" y="4095"/>
                    <a:pt x="7932" y="4024"/>
                    <a:pt x="7973" y="3983"/>
                  </a:cubicBezTo>
                  <a:lnTo>
                    <a:pt x="8097" y="3983"/>
                  </a:lnTo>
                  <a:cubicBezTo>
                    <a:pt x="7914" y="4166"/>
                    <a:pt x="8285" y="4042"/>
                    <a:pt x="8097" y="4230"/>
                  </a:cubicBezTo>
                  <a:cubicBezTo>
                    <a:pt x="8189" y="4230"/>
                    <a:pt x="8281" y="4332"/>
                    <a:pt x="8425" y="4332"/>
                  </a:cubicBezTo>
                  <a:cubicBezTo>
                    <a:pt x="8458" y="4332"/>
                    <a:pt x="8493" y="4327"/>
                    <a:pt x="8532" y="4314"/>
                  </a:cubicBezTo>
                  <a:lnTo>
                    <a:pt x="8532" y="4314"/>
                  </a:lnTo>
                  <a:cubicBezTo>
                    <a:pt x="8534" y="4368"/>
                    <a:pt x="8548" y="4413"/>
                    <a:pt x="8655" y="4413"/>
                  </a:cubicBezTo>
                  <a:lnTo>
                    <a:pt x="8468" y="4601"/>
                  </a:lnTo>
                  <a:lnTo>
                    <a:pt x="8779" y="4537"/>
                  </a:lnTo>
                  <a:lnTo>
                    <a:pt x="8779" y="4537"/>
                  </a:lnTo>
                  <a:cubicBezTo>
                    <a:pt x="8779" y="4660"/>
                    <a:pt x="8715" y="4724"/>
                    <a:pt x="8532" y="4784"/>
                  </a:cubicBezTo>
                  <a:cubicBezTo>
                    <a:pt x="8838" y="4784"/>
                    <a:pt x="8715" y="4848"/>
                    <a:pt x="9026" y="4848"/>
                  </a:cubicBezTo>
                  <a:lnTo>
                    <a:pt x="8903" y="4907"/>
                  </a:lnTo>
                  <a:cubicBezTo>
                    <a:pt x="8962" y="4972"/>
                    <a:pt x="9150" y="4907"/>
                    <a:pt x="9086" y="5031"/>
                  </a:cubicBezTo>
                  <a:cubicBezTo>
                    <a:pt x="9026" y="5155"/>
                    <a:pt x="9150" y="5278"/>
                    <a:pt x="9274" y="5466"/>
                  </a:cubicBezTo>
                  <a:cubicBezTo>
                    <a:pt x="9397" y="5526"/>
                    <a:pt x="9457" y="5590"/>
                    <a:pt x="9521" y="5714"/>
                  </a:cubicBezTo>
                  <a:cubicBezTo>
                    <a:pt x="9521" y="5714"/>
                    <a:pt x="9580" y="5773"/>
                    <a:pt x="9580" y="5837"/>
                  </a:cubicBezTo>
                  <a:cubicBezTo>
                    <a:pt x="9645" y="5837"/>
                    <a:pt x="9645" y="5897"/>
                    <a:pt x="9645" y="5897"/>
                  </a:cubicBezTo>
                  <a:cubicBezTo>
                    <a:pt x="9645" y="5961"/>
                    <a:pt x="9704" y="5961"/>
                    <a:pt x="9704" y="6020"/>
                  </a:cubicBezTo>
                  <a:cubicBezTo>
                    <a:pt x="9736" y="5929"/>
                    <a:pt x="9752" y="5898"/>
                    <a:pt x="9768" y="5898"/>
                  </a:cubicBezTo>
                  <a:cubicBezTo>
                    <a:pt x="9783" y="5898"/>
                    <a:pt x="9798" y="5929"/>
                    <a:pt x="9828" y="5961"/>
                  </a:cubicBezTo>
                  <a:cubicBezTo>
                    <a:pt x="9828" y="6002"/>
                    <a:pt x="9828" y="6073"/>
                    <a:pt x="9849" y="6073"/>
                  </a:cubicBezTo>
                  <a:cubicBezTo>
                    <a:pt x="9858" y="6073"/>
                    <a:pt x="9872" y="6059"/>
                    <a:pt x="9892" y="6020"/>
                  </a:cubicBezTo>
                  <a:lnTo>
                    <a:pt x="9892" y="6020"/>
                  </a:lnTo>
                  <a:cubicBezTo>
                    <a:pt x="9892" y="6084"/>
                    <a:pt x="9892" y="6144"/>
                    <a:pt x="9768" y="6208"/>
                  </a:cubicBezTo>
                  <a:cubicBezTo>
                    <a:pt x="9907" y="6253"/>
                    <a:pt x="9906" y="6373"/>
                    <a:pt x="10007" y="6373"/>
                  </a:cubicBezTo>
                  <a:cubicBezTo>
                    <a:pt x="10039" y="6373"/>
                    <a:pt x="10080" y="6361"/>
                    <a:pt x="10139" y="6332"/>
                  </a:cubicBezTo>
                  <a:lnTo>
                    <a:pt x="10139" y="6332"/>
                  </a:lnTo>
                  <a:cubicBezTo>
                    <a:pt x="10075" y="6391"/>
                    <a:pt x="10015" y="6391"/>
                    <a:pt x="9951" y="6455"/>
                  </a:cubicBezTo>
                  <a:lnTo>
                    <a:pt x="10015" y="6455"/>
                  </a:lnTo>
                  <a:cubicBezTo>
                    <a:pt x="10015" y="6515"/>
                    <a:pt x="9951" y="6515"/>
                    <a:pt x="9951" y="6515"/>
                  </a:cubicBezTo>
                  <a:cubicBezTo>
                    <a:pt x="9951" y="6534"/>
                    <a:pt x="9962" y="6541"/>
                    <a:pt x="9979" y="6541"/>
                  </a:cubicBezTo>
                  <a:cubicBezTo>
                    <a:pt x="9982" y="6541"/>
                    <a:pt x="9985" y="6541"/>
                    <a:pt x="9989" y="6541"/>
                  </a:cubicBezTo>
                  <a:lnTo>
                    <a:pt x="9989" y="6541"/>
                  </a:lnTo>
                  <a:cubicBezTo>
                    <a:pt x="9948" y="6579"/>
                    <a:pt x="9932" y="6579"/>
                    <a:pt x="9828" y="6579"/>
                  </a:cubicBezTo>
                  <a:lnTo>
                    <a:pt x="9892" y="6703"/>
                  </a:lnTo>
                  <a:cubicBezTo>
                    <a:pt x="10015" y="6826"/>
                    <a:pt x="9951" y="6826"/>
                    <a:pt x="9828" y="6826"/>
                  </a:cubicBezTo>
                  <a:cubicBezTo>
                    <a:pt x="9764" y="6826"/>
                    <a:pt x="9701" y="6810"/>
                    <a:pt x="9647" y="6810"/>
                  </a:cubicBezTo>
                  <a:cubicBezTo>
                    <a:pt x="9595" y="6810"/>
                    <a:pt x="9550" y="6825"/>
                    <a:pt x="9521" y="6886"/>
                  </a:cubicBezTo>
                  <a:lnTo>
                    <a:pt x="9645" y="6950"/>
                  </a:lnTo>
                  <a:cubicBezTo>
                    <a:pt x="9645" y="6968"/>
                    <a:pt x="9634" y="6975"/>
                    <a:pt x="9616" y="6975"/>
                  </a:cubicBezTo>
                  <a:cubicBezTo>
                    <a:pt x="9520" y="6975"/>
                    <a:pt x="9204" y="6755"/>
                    <a:pt x="9107" y="6755"/>
                  </a:cubicBezTo>
                  <a:cubicBezTo>
                    <a:pt x="9098" y="6755"/>
                    <a:pt x="9091" y="6758"/>
                    <a:pt x="9086" y="6762"/>
                  </a:cubicBezTo>
                  <a:cubicBezTo>
                    <a:pt x="9026" y="6703"/>
                    <a:pt x="9086" y="6703"/>
                    <a:pt x="9086" y="6638"/>
                  </a:cubicBezTo>
                  <a:cubicBezTo>
                    <a:pt x="8779" y="6638"/>
                    <a:pt x="9150" y="6826"/>
                    <a:pt x="9086" y="6950"/>
                  </a:cubicBezTo>
                  <a:cubicBezTo>
                    <a:pt x="9034" y="6894"/>
                    <a:pt x="8935" y="6750"/>
                    <a:pt x="8868" y="6750"/>
                  </a:cubicBezTo>
                  <a:cubicBezTo>
                    <a:pt x="8857" y="6750"/>
                    <a:pt x="8847" y="6754"/>
                    <a:pt x="8838" y="6762"/>
                  </a:cubicBezTo>
                  <a:cubicBezTo>
                    <a:pt x="8779" y="6762"/>
                    <a:pt x="8838" y="6886"/>
                    <a:pt x="8779" y="6950"/>
                  </a:cubicBezTo>
                  <a:cubicBezTo>
                    <a:pt x="8779" y="7050"/>
                    <a:pt x="8779" y="7150"/>
                    <a:pt x="8713" y="7150"/>
                  </a:cubicBezTo>
                  <a:cubicBezTo>
                    <a:pt x="8698" y="7150"/>
                    <a:pt x="8679" y="7145"/>
                    <a:pt x="8655" y="7133"/>
                  </a:cubicBezTo>
                  <a:lnTo>
                    <a:pt x="8655" y="7133"/>
                  </a:lnTo>
                  <a:cubicBezTo>
                    <a:pt x="8715" y="7197"/>
                    <a:pt x="8779" y="7257"/>
                    <a:pt x="8779" y="7321"/>
                  </a:cubicBezTo>
                  <a:cubicBezTo>
                    <a:pt x="8769" y="7330"/>
                    <a:pt x="8753" y="7333"/>
                    <a:pt x="8733" y="7333"/>
                  </a:cubicBezTo>
                  <a:cubicBezTo>
                    <a:pt x="8682" y="7333"/>
                    <a:pt x="8607" y="7311"/>
                    <a:pt x="8548" y="7311"/>
                  </a:cubicBezTo>
                  <a:cubicBezTo>
                    <a:pt x="8485" y="7311"/>
                    <a:pt x="8442" y="7337"/>
                    <a:pt x="8468" y="7444"/>
                  </a:cubicBezTo>
                  <a:lnTo>
                    <a:pt x="8408" y="7444"/>
                  </a:lnTo>
                  <a:cubicBezTo>
                    <a:pt x="8344" y="7504"/>
                    <a:pt x="8220" y="7692"/>
                    <a:pt x="8220" y="7815"/>
                  </a:cubicBezTo>
                  <a:cubicBezTo>
                    <a:pt x="8153" y="7746"/>
                    <a:pt x="8101" y="7719"/>
                    <a:pt x="8057" y="7719"/>
                  </a:cubicBezTo>
                  <a:cubicBezTo>
                    <a:pt x="7982" y="7719"/>
                    <a:pt x="7927" y="7797"/>
                    <a:pt x="7849" y="7875"/>
                  </a:cubicBezTo>
                  <a:cubicBezTo>
                    <a:pt x="7811" y="7997"/>
                    <a:pt x="7770" y="8092"/>
                    <a:pt x="7712" y="8092"/>
                  </a:cubicBezTo>
                  <a:cubicBezTo>
                    <a:pt x="7681" y="8092"/>
                    <a:pt x="7645" y="8064"/>
                    <a:pt x="7602" y="7998"/>
                  </a:cubicBezTo>
                  <a:lnTo>
                    <a:pt x="7419" y="8186"/>
                  </a:lnTo>
                  <a:lnTo>
                    <a:pt x="7355" y="8122"/>
                  </a:lnTo>
                  <a:cubicBezTo>
                    <a:pt x="7231" y="8246"/>
                    <a:pt x="7231" y="8369"/>
                    <a:pt x="7295" y="8493"/>
                  </a:cubicBezTo>
                  <a:cubicBezTo>
                    <a:pt x="7231" y="8493"/>
                    <a:pt x="7231" y="8434"/>
                    <a:pt x="7231" y="8434"/>
                  </a:cubicBezTo>
                  <a:cubicBezTo>
                    <a:pt x="6984" y="8493"/>
                    <a:pt x="6984" y="8557"/>
                    <a:pt x="6984" y="8864"/>
                  </a:cubicBezTo>
                  <a:lnTo>
                    <a:pt x="6860" y="8740"/>
                  </a:lnTo>
                  <a:cubicBezTo>
                    <a:pt x="6860" y="8864"/>
                    <a:pt x="6366" y="8804"/>
                    <a:pt x="6366" y="9111"/>
                  </a:cubicBezTo>
                  <a:cubicBezTo>
                    <a:pt x="6306" y="9111"/>
                    <a:pt x="6306" y="9052"/>
                    <a:pt x="6306" y="9052"/>
                  </a:cubicBezTo>
                  <a:cubicBezTo>
                    <a:pt x="6242" y="9175"/>
                    <a:pt x="6059" y="9235"/>
                    <a:pt x="5935" y="9299"/>
                  </a:cubicBezTo>
                  <a:cubicBezTo>
                    <a:pt x="5748" y="9299"/>
                    <a:pt x="5688" y="9423"/>
                    <a:pt x="5871" y="9670"/>
                  </a:cubicBezTo>
                  <a:lnTo>
                    <a:pt x="5812" y="9917"/>
                  </a:lnTo>
                  <a:cubicBezTo>
                    <a:pt x="5842" y="9896"/>
                    <a:pt x="5868" y="9888"/>
                    <a:pt x="5890" y="9888"/>
                  </a:cubicBezTo>
                  <a:cubicBezTo>
                    <a:pt x="5998" y="9888"/>
                    <a:pt x="6016" y="10100"/>
                    <a:pt x="6118" y="10100"/>
                  </a:cubicBezTo>
                  <a:cubicBezTo>
                    <a:pt x="6095" y="10148"/>
                    <a:pt x="6045" y="10168"/>
                    <a:pt x="5994" y="10168"/>
                  </a:cubicBezTo>
                  <a:cubicBezTo>
                    <a:pt x="5914" y="10168"/>
                    <a:pt x="5835" y="10117"/>
                    <a:pt x="5871" y="10041"/>
                  </a:cubicBezTo>
                  <a:lnTo>
                    <a:pt x="5935" y="10041"/>
                  </a:lnTo>
                  <a:cubicBezTo>
                    <a:pt x="5871" y="9976"/>
                    <a:pt x="5819" y="9954"/>
                    <a:pt x="5775" y="9954"/>
                  </a:cubicBezTo>
                  <a:cubicBezTo>
                    <a:pt x="5676" y="9954"/>
                    <a:pt x="5618" y="10067"/>
                    <a:pt x="5553" y="10067"/>
                  </a:cubicBezTo>
                  <a:cubicBezTo>
                    <a:pt x="5536" y="10067"/>
                    <a:pt x="5519" y="10059"/>
                    <a:pt x="5500" y="10041"/>
                  </a:cubicBezTo>
                  <a:cubicBezTo>
                    <a:pt x="5377" y="10100"/>
                    <a:pt x="5317" y="10224"/>
                    <a:pt x="5194" y="10288"/>
                  </a:cubicBezTo>
                  <a:lnTo>
                    <a:pt x="5129" y="10347"/>
                  </a:lnTo>
                  <a:lnTo>
                    <a:pt x="5070" y="10347"/>
                  </a:lnTo>
                  <a:lnTo>
                    <a:pt x="4946" y="10471"/>
                  </a:lnTo>
                  <a:cubicBezTo>
                    <a:pt x="4758" y="10595"/>
                    <a:pt x="4575" y="10718"/>
                    <a:pt x="4452" y="10842"/>
                  </a:cubicBezTo>
                  <a:lnTo>
                    <a:pt x="4635" y="10966"/>
                  </a:lnTo>
                  <a:lnTo>
                    <a:pt x="4511" y="11089"/>
                  </a:lnTo>
                  <a:cubicBezTo>
                    <a:pt x="4452" y="11030"/>
                    <a:pt x="4328" y="10966"/>
                    <a:pt x="4452" y="10906"/>
                  </a:cubicBezTo>
                  <a:cubicBezTo>
                    <a:pt x="4438" y="10899"/>
                    <a:pt x="4426" y="10896"/>
                    <a:pt x="4416" y="10896"/>
                  </a:cubicBezTo>
                  <a:cubicBezTo>
                    <a:pt x="4341" y="10896"/>
                    <a:pt x="4387" y="11097"/>
                    <a:pt x="4387" y="11154"/>
                  </a:cubicBezTo>
                  <a:cubicBezTo>
                    <a:pt x="4374" y="11158"/>
                    <a:pt x="4362" y="11160"/>
                    <a:pt x="4350" y="11160"/>
                  </a:cubicBezTo>
                  <a:cubicBezTo>
                    <a:pt x="4241" y="11160"/>
                    <a:pt x="4251" y="10962"/>
                    <a:pt x="4260" y="10911"/>
                  </a:cubicBezTo>
                  <a:lnTo>
                    <a:pt x="4260" y="10911"/>
                  </a:lnTo>
                  <a:lnTo>
                    <a:pt x="4205" y="10966"/>
                  </a:lnTo>
                  <a:cubicBezTo>
                    <a:pt x="4264" y="11089"/>
                    <a:pt x="4328" y="11213"/>
                    <a:pt x="4205" y="11277"/>
                  </a:cubicBezTo>
                  <a:cubicBezTo>
                    <a:pt x="4081" y="11277"/>
                    <a:pt x="4081" y="11154"/>
                    <a:pt x="4017" y="11154"/>
                  </a:cubicBezTo>
                  <a:lnTo>
                    <a:pt x="4017" y="11213"/>
                  </a:lnTo>
                  <a:lnTo>
                    <a:pt x="3834" y="11277"/>
                  </a:lnTo>
                  <a:lnTo>
                    <a:pt x="4017" y="11401"/>
                  </a:lnTo>
                  <a:cubicBezTo>
                    <a:pt x="4017" y="11511"/>
                    <a:pt x="3918" y="11523"/>
                    <a:pt x="4030" y="11612"/>
                  </a:cubicBezTo>
                  <a:lnTo>
                    <a:pt x="4030" y="11612"/>
                  </a:lnTo>
                  <a:cubicBezTo>
                    <a:pt x="4005" y="11600"/>
                    <a:pt x="3978" y="11595"/>
                    <a:pt x="3951" y="11595"/>
                  </a:cubicBezTo>
                  <a:cubicBezTo>
                    <a:pt x="3847" y="11595"/>
                    <a:pt x="3731" y="11667"/>
                    <a:pt x="3646" y="11707"/>
                  </a:cubicBezTo>
                  <a:cubicBezTo>
                    <a:pt x="3522" y="11831"/>
                    <a:pt x="3398" y="11955"/>
                    <a:pt x="3339" y="11955"/>
                  </a:cubicBezTo>
                  <a:cubicBezTo>
                    <a:pt x="3339" y="12143"/>
                    <a:pt x="3215" y="12202"/>
                    <a:pt x="3092" y="12326"/>
                  </a:cubicBezTo>
                  <a:cubicBezTo>
                    <a:pt x="3151" y="12326"/>
                    <a:pt x="3339" y="12449"/>
                    <a:pt x="3215" y="12514"/>
                  </a:cubicBezTo>
                  <a:cubicBezTo>
                    <a:pt x="3136" y="12413"/>
                    <a:pt x="3075" y="12384"/>
                    <a:pt x="3021" y="12384"/>
                  </a:cubicBezTo>
                  <a:cubicBezTo>
                    <a:pt x="2944" y="12384"/>
                    <a:pt x="2881" y="12443"/>
                    <a:pt x="2796" y="12443"/>
                  </a:cubicBezTo>
                  <a:cubicBezTo>
                    <a:pt x="2759" y="12443"/>
                    <a:pt x="2717" y="12432"/>
                    <a:pt x="2668" y="12398"/>
                  </a:cubicBezTo>
                  <a:lnTo>
                    <a:pt x="2668" y="12398"/>
                  </a:lnTo>
                  <a:cubicBezTo>
                    <a:pt x="2797" y="12499"/>
                    <a:pt x="2546" y="12636"/>
                    <a:pt x="2618" y="12749"/>
                  </a:cubicBezTo>
                  <a:lnTo>
                    <a:pt x="2618" y="12749"/>
                  </a:lnTo>
                  <a:cubicBezTo>
                    <a:pt x="2580" y="12711"/>
                    <a:pt x="2535" y="12666"/>
                    <a:pt x="2474" y="12637"/>
                  </a:cubicBezTo>
                  <a:cubicBezTo>
                    <a:pt x="2474" y="12820"/>
                    <a:pt x="2350" y="12884"/>
                    <a:pt x="2226" y="12944"/>
                  </a:cubicBezTo>
                  <a:cubicBezTo>
                    <a:pt x="2103" y="13008"/>
                    <a:pt x="1979" y="13008"/>
                    <a:pt x="1855" y="13132"/>
                  </a:cubicBezTo>
                  <a:cubicBezTo>
                    <a:pt x="1915" y="13191"/>
                    <a:pt x="1979" y="13191"/>
                    <a:pt x="1979" y="13315"/>
                  </a:cubicBezTo>
                  <a:lnTo>
                    <a:pt x="1667" y="13191"/>
                  </a:lnTo>
                  <a:lnTo>
                    <a:pt x="1667" y="13191"/>
                  </a:lnTo>
                  <a:cubicBezTo>
                    <a:pt x="1667" y="13243"/>
                    <a:pt x="1789" y="13413"/>
                    <a:pt x="1708" y="13413"/>
                  </a:cubicBezTo>
                  <a:cubicBezTo>
                    <a:pt x="1688" y="13413"/>
                    <a:pt x="1656" y="13403"/>
                    <a:pt x="1608" y="13379"/>
                  </a:cubicBezTo>
                  <a:lnTo>
                    <a:pt x="1608" y="13379"/>
                  </a:lnTo>
                  <a:lnTo>
                    <a:pt x="1732" y="13503"/>
                  </a:lnTo>
                  <a:cubicBezTo>
                    <a:pt x="1420" y="13562"/>
                    <a:pt x="1237" y="13809"/>
                    <a:pt x="990" y="13997"/>
                  </a:cubicBezTo>
                  <a:cubicBezTo>
                    <a:pt x="866" y="14121"/>
                    <a:pt x="743" y="14244"/>
                    <a:pt x="619" y="14244"/>
                  </a:cubicBezTo>
                  <a:cubicBezTo>
                    <a:pt x="481" y="14335"/>
                    <a:pt x="378" y="14391"/>
                    <a:pt x="260" y="14391"/>
                  </a:cubicBezTo>
                  <a:cubicBezTo>
                    <a:pt x="218" y="14391"/>
                    <a:pt x="173" y="14384"/>
                    <a:pt x="124" y="14368"/>
                  </a:cubicBezTo>
                  <a:lnTo>
                    <a:pt x="124" y="14368"/>
                  </a:lnTo>
                  <a:cubicBezTo>
                    <a:pt x="248" y="14427"/>
                    <a:pt x="248" y="14427"/>
                    <a:pt x="184" y="14492"/>
                  </a:cubicBezTo>
                  <a:cubicBezTo>
                    <a:pt x="248" y="14492"/>
                    <a:pt x="248" y="14615"/>
                    <a:pt x="307" y="14675"/>
                  </a:cubicBezTo>
                  <a:cubicBezTo>
                    <a:pt x="248" y="14615"/>
                    <a:pt x="248" y="14615"/>
                    <a:pt x="184" y="14615"/>
                  </a:cubicBezTo>
                  <a:cubicBezTo>
                    <a:pt x="184" y="14551"/>
                    <a:pt x="124" y="14551"/>
                    <a:pt x="60" y="14551"/>
                  </a:cubicBezTo>
                  <a:cubicBezTo>
                    <a:pt x="102" y="14631"/>
                    <a:pt x="90" y="14659"/>
                    <a:pt x="60" y="14669"/>
                  </a:cubicBezTo>
                  <a:lnTo>
                    <a:pt x="60" y="14669"/>
                  </a:lnTo>
                  <a:lnTo>
                    <a:pt x="60" y="14615"/>
                  </a:lnTo>
                  <a:cubicBezTo>
                    <a:pt x="1" y="14615"/>
                    <a:pt x="1" y="14615"/>
                    <a:pt x="1" y="14675"/>
                  </a:cubicBezTo>
                  <a:cubicBezTo>
                    <a:pt x="22" y="14675"/>
                    <a:pt x="44" y="14675"/>
                    <a:pt x="60" y="14669"/>
                  </a:cubicBezTo>
                  <a:lnTo>
                    <a:pt x="60" y="14669"/>
                  </a:lnTo>
                  <a:lnTo>
                    <a:pt x="60" y="14675"/>
                  </a:lnTo>
                  <a:lnTo>
                    <a:pt x="60" y="14863"/>
                  </a:lnTo>
                  <a:cubicBezTo>
                    <a:pt x="124" y="14922"/>
                    <a:pt x="124" y="15046"/>
                    <a:pt x="124" y="15110"/>
                  </a:cubicBezTo>
                  <a:cubicBezTo>
                    <a:pt x="248" y="15293"/>
                    <a:pt x="372" y="15417"/>
                    <a:pt x="372" y="15540"/>
                  </a:cubicBezTo>
                  <a:cubicBezTo>
                    <a:pt x="401" y="15480"/>
                    <a:pt x="445" y="15464"/>
                    <a:pt x="498" y="15464"/>
                  </a:cubicBezTo>
                  <a:cubicBezTo>
                    <a:pt x="552" y="15464"/>
                    <a:pt x="615" y="15481"/>
                    <a:pt x="678" y="15481"/>
                  </a:cubicBezTo>
                  <a:cubicBezTo>
                    <a:pt x="866" y="15481"/>
                    <a:pt x="990" y="15481"/>
                    <a:pt x="990" y="15234"/>
                  </a:cubicBezTo>
                  <a:cubicBezTo>
                    <a:pt x="1049" y="15293"/>
                    <a:pt x="990" y="15357"/>
                    <a:pt x="1049" y="15417"/>
                  </a:cubicBezTo>
                  <a:cubicBezTo>
                    <a:pt x="990" y="15293"/>
                    <a:pt x="1049" y="15169"/>
                    <a:pt x="1173" y="15169"/>
                  </a:cubicBezTo>
                  <a:lnTo>
                    <a:pt x="1173" y="15234"/>
                  </a:lnTo>
                  <a:cubicBezTo>
                    <a:pt x="1173" y="15234"/>
                    <a:pt x="1173" y="15169"/>
                    <a:pt x="1237" y="15169"/>
                  </a:cubicBezTo>
                  <a:cubicBezTo>
                    <a:pt x="1297" y="15169"/>
                    <a:pt x="1297" y="15110"/>
                    <a:pt x="1361" y="15110"/>
                  </a:cubicBezTo>
                  <a:cubicBezTo>
                    <a:pt x="1420" y="15110"/>
                    <a:pt x="1420" y="15046"/>
                    <a:pt x="1484" y="15046"/>
                  </a:cubicBezTo>
                  <a:cubicBezTo>
                    <a:pt x="1608" y="14986"/>
                    <a:pt x="1791" y="14986"/>
                    <a:pt x="1915" y="14922"/>
                  </a:cubicBezTo>
                  <a:lnTo>
                    <a:pt x="1791" y="14798"/>
                  </a:lnTo>
                  <a:cubicBezTo>
                    <a:pt x="1832" y="14779"/>
                    <a:pt x="1860" y="14772"/>
                    <a:pt x="1881" y="14772"/>
                  </a:cubicBezTo>
                  <a:cubicBezTo>
                    <a:pt x="1922" y="14772"/>
                    <a:pt x="1936" y="14798"/>
                    <a:pt x="1979" y="14798"/>
                  </a:cubicBezTo>
                  <a:cubicBezTo>
                    <a:pt x="1961" y="14730"/>
                    <a:pt x="1939" y="14709"/>
                    <a:pt x="1915" y="14709"/>
                  </a:cubicBezTo>
                  <a:cubicBezTo>
                    <a:pt x="1876" y="14709"/>
                    <a:pt x="1831" y="14764"/>
                    <a:pt x="1793" y="14764"/>
                  </a:cubicBezTo>
                  <a:cubicBezTo>
                    <a:pt x="1769" y="14764"/>
                    <a:pt x="1748" y="14743"/>
                    <a:pt x="1732" y="14675"/>
                  </a:cubicBezTo>
                  <a:lnTo>
                    <a:pt x="1732" y="14675"/>
                  </a:lnTo>
                  <a:cubicBezTo>
                    <a:pt x="1769" y="14703"/>
                    <a:pt x="1804" y="14714"/>
                    <a:pt x="1838" y="14714"/>
                  </a:cubicBezTo>
                  <a:cubicBezTo>
                    <a:pt x="1992" y="14714"/>
                    <a:pt x="2125" y="14487"/>
                    <a:pt x="2276" y="14487"/>
                  </a:cubicBezTo>
                  <a:cubicBezTo>
                    <a:pt x="2319" y="14487"/>
                    <a:pt x="2363" y="14505"/>
                    <a:pt x="2409" y="14551"/>
                  </a:cubicBezTo>
                  <a:cubicBezTo>
                    <a:pt x="2533" y="14492"/>
                    <a:pt x="2286" y="14427"/>
                    <a:pt x="2350" y="14368"/>
                  </a:cubicBezTo>
                  <a:lnTo>
                    <a:pt x="2350" y="14368"/>
                  </a:lnTo>
                  <a:lnTo>
                    <a:pt x="2474" y="14427"/>
                  </a:lnTo>
                  <a:lnTo>
                    <a:pt x="2409" y="14304"/>
                  </a:lnTo>
                  <a:cubicBezTo>
                    <a:pt x="2474" y="14304"/>
                    <a:pt x="2597" y="14368"/>
                    <a:pt x="2657" y="14427"/>
                  </a:cubicBezTo>
                  <a:cubicBezTo>
                    <a:pt x="2597" y="14427"/>
                    <a:pt x="2597" y="14492"/>
                    <a:pt x="2597" y="14492"/>
                  </a:cubicBezTo>
                  <a:cubicBezTo>
                    <a:pt x="2657" y="14492"/>
                    <a:pt x="2721" y="14492"/>
                    <a:pt x="2780" y="14427"/>
                  </a:cubicBezTo>
                  <a:cubicBezTo>
                    <a:pt x="2780" y="14368"/>
                    <a:pt x="2780" y="14304"/>
                    <a:pt x="2845" y="14304"/>
                  </a:cubicBezTo>
                  <a:lnTo>
                    <a:pt x="2721" y="14304"/>
                  </a:lnTo>
                  <a:lnTo>
                    <a:pt x="2904" y="14121"/>
                  </a:lnTo>
                  <a:lnTo>
                    <a:pt x="3092" y="13933"/>
                  </a:lnTo>
                  <a:cubicBezTo>
                    <a:pt x="3215" y="13809"/>
                    <a:pt x="3339" y="13686"/>
                    <a:pt x="3398" y="13503"/>
                  </a:cubicBezTo>
                  <a:lnTo>
                    <a:pt x="3339" y="13438"/>
                  </a:lnTo>
                  <a:cubicBezTo>
                    <a:pt x="3398" y="13191"/>
                    <a:pt x="3522" y="13379"/>
                    <a:pt x="3646" y="13132"/>
                  </a:cubicBezTo>
                  <a:lnTo>
                    <a:pt x="3646" y="13191"/>
                  </a:lnTo>
                  <a:cubicBezTo>
                    <a:pt x="3646" y="13067"/>
                    <a:pt x="3710" y="13008"/>
                    <a:pt x="3710" y="12944"/>
                  </a:cubicBezTo>
                  <a:cubicBezTo>
                    <a:pt x="3769" y="13067"/>
                    <a:pt x="3957" y="13008"/>
                    <a:pt x="3957" y="13132"/>
                  </a:cubicBezTo>
                  <a:cubicBezTo>
                    <a:pt x="4017" y="12884"/>
                    <a:pt x="3957" y="13008"/>
                    <a:pt x="3893" y="12637"/>
                  </a:cubicBezTo>
                  <a:lnTo>
                    <a:pt x="3893" y="12637"/>
                  </a:lnTo>
                  <a:lnTo>
                    <a:pt x="4017" y="12761"/>
                  </a:lnTo>
                  <a:cubicBezTo>
                    <a:pt x="3957" y="12637"/>
                    <a:pt x="3893" y="12573"/>
                    <a:pt x="4017" y="12449"/>
                  </a:cubicBezTo>
                  <a:cubicBezTo>
                    <a:pt x="4017" y="12637"/>
                    <a:pt x="4205" y="12573"/>
                    <a:pt x="4205" y="12761"/>
                  </a:cubicBezTo>
                  <a:cubicBezTo>
                    <a:pt x="4220" y="12764"/>
                    <a:pt x="4235" y="12765"/>
                    <a:pt x="4248" y="12765"/>
                  </a:cubicBezTo>
                  <a:cubicBezTo>
                    <a:pt x="4446" y="12765"/>
                    <a:pt x="4387" y="12450"/>
                    <a:pt x="4509" y="12450"/>
                  </a:cubicBezTo>
                  <a:cubicBezTo>
                    <a:pt x="4538" y="12450"/>
                    <a:pt x="4578" y="12468"/>
                    <a:pt x="4635" y="12514"/>
                  </a:cubicBezTo>
                  <a:cubicBezTo>
                    <a:pt x="4591" y="12382"/>
                    <a:pt x="4539" y="12344"/>
                    <a:pt x="4494" y="12344"/>
                  </a:cubicBezTo>
                  <a:cubicBezTo>
                    <a:pt x="4432" y="12344"/>
                    <a:pt x="4380" y="12416"/>
                    <a:pt x="4376" y="12416"/>
                  </a:cubicBezTo>
                  <a:cubicBezTo>
                    <a:pt x="4375" y="12416"/>
                    <a:pt x="4378" y="12409"/>
                    <a:pt x="4387" y="12390"/>
                  </a:cubicBezTo>
                  <a:cubicBezTo>
                    <a:pt x="4264" y="12390"/>
                    <a:pt x="4264" y="12143"/>
                    <a:pt x="4387" y="12143"/>
                  </a:cubicBezTo>
                  <a:cubicBezTo>
                    <a:pt x="4394" y="12136"/>
                    <a:pt x="4402" y="12134"/>
                    <a:pt x="4413" y="12134"/>
                  </a:cubicBezTo>
                  <a:cubicBezTo>
                    <a:pt x="4484" y="12134"/>
                    <a:pt x="4648" y="12263"/>
                    <a:pt x="4797" y="12263"/>
                  </a:cubicBezTo>
                  <a:cubicBezTo>
                    <a:pt x="4838" y="12263"/>
                    <a:pt x="4878" y="12253"/>
                    <a:pt x="4914" y="12229"/>
                  </a:cubicBezTo>
                  <a:lnTo>
                    <a:pt x="4914" y="12229"/>
                  </a:lnTo>
                  <a:cubicBezTo>
                    <a:pt x="4914" y="12246"/>
                    <a:pt x="4918" y="12266"/>
                    <a:pt x="4882" y="12266"/>
                  </a:cubicBezTo>
                  <a:cubicBezTo>
                    <a:pt x="4988" y="12266"/>
                    <a:pt x="4960" y="12129"/>
                    <a:pt x="5063" y="12129"/>
                  </a:cubicBezTo>
                  <a:cubicBezTo>
                    <a:pt x="5081" y="12129"/>
                    <a:pt x="5103" y="12133"/>
                    <a:pt x="5129" y="12143"/>
                  </a:cubicBezTo>
                  <a:cubicBezTo>
                    <a:pt x="5006" y="11895"/>
                    <a:pt x="5253" y="12019"/>
                    <a:pt x="5070" y="11831"/>
                  </a:cubicBezTo>
                  <a:lnTo>
                    <a:pt x="5070" y="11831"/>
                  </a:lnTo>
                  <a:lnTo>
                    <a:pt x="4946" y="12019"/>
                  </a:lnTo>
                  <a:cubicBezTo>
                    <a:pt x="5006" y="11895"/>
                    <a:pt x="4882" y="11584"/>
                    <a:pt x="5129" y="11584"/>
                  </a:cubicBezTo>
                  <a:lnTo>
                    <a:pt x="5129" y="11772"/>
                  </a:lnTo>
                  <a:cubicBezTo>
                    <a:pt x="5253" y="11772"/>
                    <a:pt x="5194" y="11648"/>
                    <a:pt x="5317" y="11648"/>
                  </a:cubicBezTo>
                  <a:cubicBezTo>
                    <a:pt x="5441" y="11895"/>
                    <a:pt x="5129" y="11895"/>
                    <a:pt x="5194" y="12078"/>
                  </a:cubicBezTo>
                  <a:cubicBezTo>
                    <a:pt x="5206" y="12085"/>
                    <a:pt x="5216" y="12087"/>
                    <a:pt x="5225" y="12087"/>
                  </a:cubicBezTo>
                  <a:cubicBezTo>
                    <a:pt x="5280" y="12087"/>
                    <a:pt x="5279" y="11981"/>
                    <a:pt x="5307" y="11981"/>
                  </a:cubicBezTo>
                  <a:cubicBezTo>
                    <a:pt x="5320" y="11981"/>
                    <a:pt x="5340" y="12006"/>
                    <a:pt x="5377" y="12078"/>
                  </a:cubicBezTo>
                  <a:cubicBezTo>
                    <a:pt x="5194" y="11707"/>
                    <a:pt x="5565" y="11955"/>
                    <a:pt x="5500" y="11648"/>
                  </a:cubicBezTo>
                  <a:lnTo>
                    <a:pt x="5500" y="11648"/>
                  </a:lnTo>
                  <a:lnTo>
                    <a:pt x="5624" y="11772"/>
                  </a:lnTo>
                  <a:cubicBezTo>
                    <a:pt x="5624" y="11707"/>
                    <a:pt x="5565" y="11648"/>
                    <a:pt x="5624" y="11584"/>
                  </a:cubicBezTo>
                  <a:lnTo>
                    <a:pt x="5688" y="11831"/>
                  </a:lnTo>
                  <a:cubicBezTo>
                    <a:pt x="5688" y="11584"/>
                    <a:pt x="5995" y="11772"/>
                    <a:pt x="5995" y="11584"/>
                  </a:cubicBezTo>
                  <a:lnTo>
                    <a:pt x="5995" y="11584"/>
                  </a:lnTo>
                  <a:cubicBezTo>
                    <a:pt x="5946" y="11634"/>
                    <a:pt x="5910" y="11653"/>
                    <a:pt x="5882" y="11653"/>
                  </a:cubicBezTo>
                  <a:cubicBezTo>
                    <a:pt x="5803" y="11653"/>
                    <a:pt x="5779" y="11507"/>
                    <a:pt x="5688" y="11460"/>
                  </a:cubicBezTo>
                  <a:cubicBezTo>
                    <a:pt x="5688" y="11369"/>
                    <a:pt x="5719" y="11338"/>
                    <a:pt x="5765" y="11338"/>
                  </a:cubicBezTo>
                  <a:cubicBezTo>
                    <a:pt x="5812" y="11338"/>
                    <a:pt x="5874" y="11369"/>
                    <a:pt x="5935" y="11401"/>
                  </a:cubicBezTo>
                  <a:cubicBezTo>
                    <a:pt x="5995" y="11401"/>
                    <a:pt x="6059" y="11460"/>
                    <a:pt x="6118" y="11460"/>
                  </a:cubicBezTo>
                  <a:cubicBezTo>
                    <a:pt x="6183" y="11460"/>
                    <a:pt x="6183" y="11460"/>
                    <a:pt x="6183" y="11401"/>
                  </a:cubicBezTo>
                  <a:cubicBezTo>
                    <a:pt x="6118" y="11401"/>
                    <a:pt x="6118" y="11337"/>
                    <a:pt x="6118" y="11277"/>
                  </a:cubicBezTo>
                  <a:lnTo>
                    <a:pt x="6366" y="11277"/>
                  </a:lnTo>
                  <a:cubicBezTo>
                    <a:pt x="6489" y="11154"/>
                    <a:pt x="6183" y="11213"/>
                    <a:pt x="6183" y="11089"/>
                  </a:cubicBezTo>
                  <a:lnTo>
                    <a:pt x="6183" y="11089"/>
                  </a:lnTo>
                  <a:cubicBezTo>
                    <a:pt x="6208" y="11098"/>
                    <a:pt x="6227" y="11102"/>
                    <a:pt x="6240" y="11102"/>
                  </a:cubicBezTo>
                  <a:cubicBezTo>
                    <a:pt x="6319" y="11102"/>
                    <a:pt x="6191" y="10948"/>
                    <a:pt x="6242" y="10842"/>
                  </a:cubicBezTo>
                  <a:lnTo>
                    <a:pt x="6242" y="10842"/>
                  </a:lnTo>
                  <a:lnTo>
                    <a:pt x="6366" y="10966"/>
                  </a:lnTo>
                  <a:cubicBezTo>
                    <a:pt x="6554" y="10842"/>
                    <a:pt x="6118" y="10659"/>
                    <a:pt x="6366" y="10595"/>
                  </a:cubicBezTo>
                  <a:lnTo>
                    <a:pt x="6366" y="10595"/>
                  </a:lnTo>
                  <a:lnTo>
                    <a:pt x="6489" y="10842"/>
                  </a:lnTo>
                  <a:lnTo>
                    <a:pt x="6489" y="10718"/>
                  </a:lnTo>
                  <a:lnTo>
                    <a:pt x="6613" y="10842"/>
                  </a:lnTo>
                  <a:cubicBezTo>
                    <a:pt x="6613" y="10659"/>
                    <a:pt x="6677" y="10659"/>
                    <a:pt x="6801" y="10595"/>
                  </a:cubicBezTo>
                  <a:cubicBezTo>
                    <a:pt x="6677" y="10535"/>
                    <a:pt x="6613" y="10412"/>
                    <a:pt x="6677" y="10347"/>
                  </a:cubicBezTo>
                  <a:cubicBezTo>
                    <a:pt x="6760" y="10347"/>
                    <a:pt x="6759" y="10402"/>
                    <a:pt x="6785" y="10402"/>
                  </a:cubicBezTo>
                  <a:cubicBezTo>
                    <a:pt x="6799" y="10402"/>
                    <a:pt x="6819" y="10389"/>
                    <a:pt x="6860" y="10347"/>
                  </a:cubicBezTo>
                  <a:cubicBezTo>
                    <a:pt x="6907" y="10438"/>
                    <a:pt x="6920" y="10496"/>
                    <a:pt x="6875" y="10496"/>
                  </a:cubicBezTo>
                  <a:cubicBezTo>
                    <a:pt x="6859" y="10496"/>
                    <a:pt x="6834" y="10488"/>
                    <a:pt x="6801" y="10471"/>
                  </a:cubicBezTo>
                  <a:lnTo>
                    <a:pt x="6801" y="10471"/>
                  </a:lnTo>
                  <a:cubicBezTo>
                    <a:pt x="6860" y="10535"/>
                    <a:pt x="6860" y="10595"/>
                    <a:pt x="6860" y="10659"/>
                  </a:cubicBezTo>
                  <a:cubicBezTo>
                    <a:pt x="6984" y="10659"/>
                    <a:pt x="7048" y="10535"/>
                    <a:pt x="7048" y="10471"/>
                  </a:cubicBezTo>
                  <a:lnTo>
                    <a:pt x="7048" y="10471"/>
                  </a:lnTo>
                  <a:cubicBezTo>
                    <a:pt x="7048" y="10472"/>
                    <a:pt x="7048" y="10500"/>
                    <a:pt x="7029" y="10500"/>
                  </a:cubicBezTo>
                  <a:cubicBezTo>
                    <a:pt x="7020" y="10500"/>
                    <a:pt x="7005" y="10493"/>
                    <a:pt x="6984" y="10471"/>
                  </a:cubicBezTo>
                  <a:lnTo>
                    <a:pt x="7048" y="10164"/>
                  </a:lnTo>
                  <a:cubicBezTo>
                    <a:pt x="7108" y="10224"/>
                    <a:pt x="7108" y="10288"/>
                    <a:pt x="7108" y="10288"/>
                  </a:cubicBezTo>
                  <a:cubicBezTo>
                    <a:pt x="7108" y="10288"/>
                    <a:pt x="7108" y="10164"/>
                    <a:pt x="7172" y="10164"/>
                  </a:cubicBezTo>
                  <a:cubicBezTo>
                    <a:pt x="7231" y="10224"/>
                    <a:pt x="7295" y="10347"/>
                    <a:pt x="7295" y="10471"/>
                  </a:cubicBezTo>
                  <a:lnTo>
                    <a:pt x="7355" y="10224"/>
                  </a:lnTo>
                  <a:cubicBezTo>
                    <a:pt x="7419" y="10224"/>
                    <a:pt x="7543" y="10224"/>
                    <a:pt x="7543" y="10288"/>
                  </a:cubicBezTo>
                  <a:cubicBezTo>
                    <a:pt x="7666" y="10288"/>
                    <a:pt x="7602" y="9917"/>
                    <a:pt x="7790" y="9917"/>
                  </a:cubicBezTo>
                  <a:cubicBezTo>
                    <a:pt x="7726" y="9853"/>
                    <a:pt x="7726" y="9853"/>
                    <a:pt x="7790" y="9794"/>
                  </a:cubicBezTo>
                  <a:cubicBezTo>
                    <a:pt x="7914" y="9729"/>
                    <a:pt x="8097" y="9794"/>
                    <a:pt x="8097" y="9546"/>
                  </a:cubicBezTo>
                  <a:lnTo>
                    <a:pt x="8344" y="9606"/>
                  </a:lnTo>
                  <a:cubicBezTo>
                    <a:pt x="8408" y="9482"/>
                    <a:pt x="8037" y="9482"/>
                    <a:pt x="8161" y="9299"/>
                  </a:cubicBezTo>
                  <a:cubicBezTo>
                    <a:pt x="8177" y="9249"/>
                    <a:pt x="8197" y="9230"/>
                    <a:pt x="8220" y="9230"/>
                  </a:cubicBezTo>
                  <a:cubicBezTo>
                    <a:pt x="8282" y="9230"/>
                    <a:pt x="8361" y="9375"/>
                    <a:pt x="8408" y="9423"/>
                  </a:cubicBezTo>
                  <a:lnTo>
                    <a:pt x="8408" y="9175"/>
                  </a:lnTo>
                  <a:cubicBezTo>
                    <a:pt x="8408" y="9111"/>
                    <a:pt x="8408" y="9052"/>
                    <a:pt x="8468" y="9052"/>
                  </a:cubicBezTo>
                  <a:lnTo>
                    <a:pt x="8591" y="9052"/>
                  </a:lnTo>
                  <a:cubicBezTo>
                    <a:pt x="8591" y="9052"/>
                    <a:pt x="8591" y="9111"/>
                    <a:pt x="8532" y="9111"/>
                  </a:cubicBezTo>
                  <a:lnTo>
                    <a:pt x="8591" y="9175"/>
                  </a:lnTo>
                  <a:lnTo>
                    <a:pt x="8655" y="9175"/>
                  </a:lnTo>
                  <a:cubicBezTo>
                    <a:pt x="8655" y="9175"/>
                    <a:pt x="8655" y="9235"/>
                    <a:pt x="8715" y="9235"/>
                  </a:cubicBezTo>
                  <a:lnTo>
                    <a:pt x="8715" y="9299"/>
                  </a:lnTo>
                  <a:cubicBezTo>
                    <a:pt x="8715" y="9235"/>
                    <a:pt x="8715" y="9235"/>
                    <a:pt x="8779" y="9175"/>
                  </a:cubicBezTo>
                  <a:cubicBezTo>
                    <a:pt x="8779" y="9175"/>
                    <a:pt x="8838" y="9111"/>
                    <a:pt x="8715" y="8928"/>
                  </a:cubicBezTo>
                  <a:lnTo>
                    <a:pt x="8838" y="8928"/>
                  </a:lnTo>
                  <a:lnTo>
                    <a:pt x="8838" y="8987"/>
                  </a:lnTo>
                  <a:cubicBezTo>
                    <a:pt x="8862" y="9003"/>
                    <a:pt x="8877" y="9010"/>
                    <a:pt x="8887" y="9010"/>
                  </a:cubicBezTo>
                  <a:cubicBezTo>
                    <a:pt x="8957" y="9010"/>
                    <a:pt x="8738" y="8673"/>
                    <a:pt x="8903" y="8617"/>
                  </a:cubicBezTo>
                  <a:cubicBezTo>
                    <a:pt x="8962" y="8617"/>
                    <a:pt x="9026" y="8681"/>
                    <a:pt x="9026" y="8740"/>
                  </a:cubicBezTo>
                  <a:cubicBezTo>
                    <a:pt x="9026" y="8681"/>
                    <a:pt x="9086" y="8617"/>
                    <a:pt x="9086" y="8557"/>
                  </a:cubicBezTo>
                  <a:cubicBezTo>
                    <a:pt x="9150" y="8557"/>
                    <a:pt x="9150" y="8617"/>
                    <a:pt x="9150" y="8617"/>
                  </a:cubicBezTo>
                  <a:lnTo>
                    <a:pt x="9333" y="8493"/>
                  </a:lnTo>
                  <a:lnTo>
                    <a:pt x="9333" y="8186"/>
                  </a:lnTo>
                  <a:cubicBezTo>
                    <a:pt x="9457" y="8246"/>
                    <a:pt x="9333" y="8246"/>
                    <a:pt x="9397" y="8310"/>
                  </a:cubicBezTo>
                  <a:cubicBezTo>
                    <a:pt x="9397" y="8246"/>
                    <a:pt x="9397" y="8186"/>
                    <a:pt x="9457" y="8122"/>
                  </a:cubicBezTo>
                  <a:lnTo>
                    <a:pt x="9457" y="8122"/>
                  </a:lnTo>
                  <a:cubicBezTo>
                    <a:pt x="9580" y="8186"/>
                    <a:pt x="9521" y="8369"/>
                    <a:pt x="9397" y="8434"/>
                  </a:cubicBezTo>
                  <a:cubicBezTo>
                    <a:pt x="9474" y="8485"/>
                    <a:pt x="9530" y="8504"/>
                    <a:pt x="9569" y="8504"/>
                  </a:cubicBezTo>
                  <a:cubicBezTo>
                    <a:pt x="9623" y="8504"/>
                    <a:pt x="9645" y="8468"/>
                    <a:pt x="9645" y="8434"/>
                  </a:cubicBezTo>
                  <a:cubicBezTo>
                    <a:pt x="9645" y="8384"/>
                    <a:pt x="9645" y="8300"/>
                    <a:pt x="9757" y="8263"/>
                  </a:cubicBezTo>
                  <a:lnTo>
                    <a:pt x="9757" y="8263"/>
                  </a:lnTo>
                  <a:cubicBezTo>
                    <a:pt x="9759" y="8264"/>
                    <a:pt x="9761" y="8264"/>
                    <a:pt x="9763" y="8264"/>
                  </a:cubicBezTo>
                  <a:cubicBezTo>
                    <a:pt x="9776" y="8264"/>
                    <a:pt x="9787" y="8260"/>
                    <a:pt x="9795" y="8254"/>
                  </a:cubicBezTo>
                  <a:lnTo>
                    <a:pt x="9795" y="8254"/>
                  </a:lnTo>
                  <a:cubicBezTo>
                    <a:pt x="9781" y="8256"/>
                    <a:pt x="9768" y="8260"/>
                    <a:pt x="9757" y="8263"/>
                  </a:cubicBezTo>
                  <a:lnTo>
                    <a:pt x="9757" y="8263"/>
                  </a:lnTo>
                  <a:cubicBezTo>
                    <a:pt x="9742" y="8262"/>
                    <a:pt x="9725" y="8256"/>
                    <a:pt x="9704" y="8246"/>
                  </a:cubicBezTo>
                  <a:cubicBezTo>
                    <a:pt x="9668" y="8135"/>
                    <a:pt x="9699" y="8113"/>
                    <a:pt x="9743" y="8113"/>
                  </a:cubicBezTo>
                  <a:cubicBezTo>
                    <a:pt x="9771" y="8113"/>
                    <a:pt x="9804" y="8122"/>
                    <a:pt x="9828" y="8122"/>
                  </a:cubicBezTo>
                  <a:cubicBezTo>
                    <a:pt x="9892" y="8122"/>
                    <a:pt x="9951" y="8122"/>
                    <a:pt x="9951" y="7998"/>
                  </a:cubicBezTo>
                  <a:cubicBezTo>
                    <a:pt x="9971" y="8037"/>
                    <a:pt x="9991" y="8051"/>
                    <a:pt x="10010" y="8051"/>
                  </a:cubicBezTo>
                  <a:cubicBezTo>
                    <a:pt x="10053" y="8051"/>
                    <a:pt x="10095" y="7980"/>
                    <a:pt x="10139" y="7939"/>
                  </a:cubicBezTo>
                  <a:lnTo>
                    <a:pt x="10263" y="8122"/>
                  </a:lnTo>
                  <a:cubicBezTo>
                    <a:pt x="10322" y="7998"/>
                    <a:pt x="10198" y="7939"/>
                    <a:pt x="10198" y="7815"/>
                  </a:cubicBezTo>
                  <a:cubicBezTo>
                    <a:pt x="10263" y="7815"/>
                    <a:pt x="10386" y="7875"/>
                    <a:pt x="10510" y="7998"/>
                  </a:cubicBezTo>
                  <a:cubicBezTo>
                    <a:pt x="10569" y="7998"/>
                    <a:pt x="10510" y="7939"/>
                    <a:pt x="10446" y="7875"/>
                  </a:cubicBezTo>
                  <a:cubicBezTo>
                    <a:pt x="10386" y="7815"/>
                    <a:pt x="10322" y="7815"/>
                    <a:pt x="10386" y="7692"/>
                  </a:cubicBezTo>
                  <a:cubicBezTo>
                    <a:pt x="10446" y="7692"/>
                    <a:pt x="10446" y="7692"/>
                    <a:pt x="10510" y="7627"/>
                  </a:cubicBezTo>
                  <a:lnTo>
                    <a:pt x="10510" y="7568"/>
                  </a:lnTo>
                  <a:lnTo>
                    <a:pt x="10510" y="7504"/>
                  </a:lnTo>
                  <a:lnTo>
                    <a:pt x="10510" y="7444"/>
                  </a:lnTo>
                  <a:cubicBezTo>
                    <a:pt x="10569" y="7444"/>
                    <a:pt x="10569" y="7504"/>
                    <a:pt x="10569" y="7504"/>
                  </a:cubicBezTo>
                  <a:cubicBezTo>
                    <a:pt x="10583" y="7517"/>
                    <a:pt x="10594" y="7528"/>
                    <a:pt x="10602" y="7537"/>
                  </a:cubicBezTo>
                  <a:lnTo>
                    <a:pt x="10602" y="7537"/>
                  </a:lnTo>
                  <a:cubicBezTo>
                    <a:pt x="10586" y="7506"/>
                    <a:pt x="10569" y="7474"/>
                    <a:pt x="10569" y="7444"/>
                  </a:cubicBezTo>
                  <a:lnTo>
                    <a:pt x="10569" y="7444"/>
                  </a:lnTo>
                  <a:lnTo>
                    <a:pt x="10634" y="7504"/>
                  </a:lnTo>
                  <a:cubicBezTo>
                    <a:pt x="10634" y="7444"/>
                    <a:pt x="10634" y="7444"/>
                    <a:pt x="10569" y="7380"/>
                  </a:cubicBezTo>
                  <a:cubicBezTo>
                    <a:pt x="10569" y="7321"/>
                    <a:pt x="10569" y="7257"/>
                    <a:pt x="10634" y="7197"/>
                  </a:cubicBezTo>
                  <a:cubicBezTo>
                    <a:pt x="10606" y="7144"/>
                    <a:pt x="10613" y="7125"/>
                    <a:pt x="10635" y="7125"/>
                  </a:cubicBezTo>
                  <a:cubicBezTo>
                    <a:pt x="10664" y="7125"/>
                    <a:pt x="10720" y="7160"/>
                    <a:pt x="10757" y="7197"/>
                  </a:cubicBezTo>
                  <a:cubicBezTo>
                    <a:pt x="10817" y="7197"/>
                    <a:pt x="10881" y="7257"/>
                    <a:pt x="10940" y="7257"/>
                  </a:cubicBezTo>
                  <a:cubicBezTo>
                    <a:pt x="11005" y="7197"/>
                    <a:pt x="11064" y="7197"/>
                    <a:pt x="11064" y="7074"/>
                  </a:cubicBezTo>
                  <a:cubicBezTo>
                    <a:pt x="11188" y="7074"/>
                    <a:pt x="11128" y="7197"/>
                    <a:pt x="11188" y="7257"/>
                  </a:cubicBezTo>
                  <a:cubicBezTo>
                    <a:pt x="11252" y="7197"/>
                    <a:pt x="11311" y="7074"/>
                    <a:pt x="11375" y="7009"/>
                  </a:cubicBezTo>
                  <a:cubicBezTo>
                    <a:pt x="11375" y="6950"/>
                    <a:pt x="11435" y="6886"/>
                    <a:pt x="11435" y="6826"/>
                  </a:cubicBezTo>
                  <a:lnTo>
                    <a:pt x="11435" y="6762"/>
                  </a:lnTo>
                  <a:lnTo>
                    <a:pt x="11435" y="6515"/>
                  </a:lnTo>
                  <a:cubicBezTo>
                    <a:pt x="11435" y="6515"/>
                    <a:pt x="11435" y="6455"/>
                    <a:pt x="11375" y="6455"/>
                  </a:cubicBezTo>
                  <a:cubicBezTo>
                    <a:pt x="11375" y="6391"/>
                    <a:pt x="11375" y="6332"/>
                    <a:pt x="11311" y="6267"/>
                  </a:cubicBezTo>
                  <a:cubicBezTo>
                    <a:pt x="11375" y="6208"/>
                    <a:pt x="11375" y="6084"/>
                    <a:pt x="11375" y="5961"/>
                  </a:cubicBezTo>
                  <a:lnTo>
                    <a:pt x="11375" y="5961"/>
                  </a:lnTo>
                  <a:cubicBezTo>
                    <a:pt x="11328" y="6052"/>
                    <a:pt x="11284" y="6108"/>
                    <a:pt x="11215" y="6108"/>
                  </a:cubicBezTo>
                  <a:cubicBezTo>
                    <a:pt x="11189" y="6108"/>
                    <a:pt x="11161" y="6100"/>
                    <a:pt x="11128" y="6084"/>
                  </a:cubicBezTo>
                  <a:lnTo>
                    <a:pt x="10817" y="6084"/>
                  </a:lnTo>
                  <a:cubicBezTo>
                    <a:pt x="10817" y="6144"/>
                    <a:pt x="10757" y="6208"/>
                    <a:pt x="10757" y="6267"/>
                  </a:cubicBezTo>
                  <a:cubicBezTo>
                    <a:pt x="10693" y="6208"/>
                    <a:pt x="10634" y="6208"/>
                    <a:pt x="10569" y="6208"/>
                  </a:cubicBezTo>
                  <a:cubicBezTo>
                    <a:pt x="10569" y="6144"/>
                    <a:pt x="10634" y="6084"/>
                    <a:pt x="10693" y="6084"/>
                  </a:cubicBezTo>
                  <a:lnTo>
                    <a:pt x="10634" y="6084"/>
                  </a:lnTo>
                  <a:cubicBezTo>
                    <a:pt x="10693" y="5961"/>
                    <a:pt x="10817" y="5897"/>
                    <a:pt x="10940" y="5897"/>
                  </a:cubicBezTo>
                  <a:cubicBezTo>
                    <a:pt x="10881" y="5961"/>
                    <a:pt x="10881" y="5961"/>
                    <a:pt x="10881" y="6020"/>
                  </a:cubicBezTo>
                  <a:cubicBezTo>
                    <a:pt x="11005" y="5961"/>
                    <a:pt x="11128" y="5961"/>
                    <a:pt x="11252" y="5897"/>
                  </a:cubicBezTo>
                  <a:cubicBezTo>
                    <a:pt x="11188" y="5897"/>
                    <a:pt x="11188" y="5837"/>
                    <a:pt x="11128" y="5837"/>
                  </a:cubicBezTo>
                  <a:lnTo>
                    <a:pt x="11252" y="5837"/>
                  </a:lnTo>
                  <a:cubicBezTo>
                    <a:pt x="11252" y="5773"/>
                    <a:pt x="11188" y="5773"/>
                    <a:pt x="11128" y="5773"/>
                  </a:cubicBezTo>
                  <a:cubicBezTo>
                    <a:pt x="11188" y="5714"/>
                    <a:pt x="11252" y="5649"/>
                    <a:pt x="11252" y="5590"/>
                  </a:cubicBezTo>
                  <a:lnTo>
                    <a:pt x="11252" y="5590"/>
                  </a:lnTo>
                  <a:lnTo>
                    <a:pt x="11188" y="5649"/>
                  </a:lnTo>
                  <a:cubicBezTo>
                    <a:pt x="11128" y="5526"/>
                    <a:pt x="11128" y="5402"/>
                    <a:pt x="11064" y="5343"/>
                  </a:cubicBezTo>
                  <a:cubicBezTo>
                    <a:pt x="10800" y="5343"/>
                    <a:pt x="10533" y="5478"/>
                    <a:pt x="10268" y="5478"/>
                  </a:cubicBezTo>
                  <a:cubicBezTo>
                    <a:pt x="10225" y="5478"/>
                    <a:pt x="10182" y="5475"/>
                    <a:pt x="10139" y="5466"/>
                  </a:cubicBezTo>
                  <a:cubicBezTo>
                    <a:pt x="10322" y="5343"/>
                    <a:pt x="10322" y="5219"/>
                    <a:pt x="10446" y="5095"/>
                  </a:cubicBezTo>
                  <a:lnTo>
                    <a:pt x="10446" y="5095"/>
                  </a:lnTo>
                  <a:cubicBezTo>
                    <a:pt x="10386" y="5278"/>
                    <a:pt x="10693" y="5155"/>
                    <a:pt x="10757" y="5278"/>
                  </a:cubicBezTo>
                  <a:cubicBezTo>
                    <a:pt x="10757" y="5219"/>
                    <a:pt x="10817" y="5155"/>
                    <a:pt x="10881" y="5095"/>
                  </a:cubicBezTo>
                  <a:lnTo>
                    <a:pt x="10510" y="5095"/>
                  </a:lnTo>
                  <a:cubicBezTo>
                    <a:pt x="10634" y="4972"/>
                    <a:pt x="10569" y="4972"/>
                    <a:pt x="10569" y="4907"/>
                  </a:cubicBezTo>
                  <a:lnTo>
                    <a:pt x="10569" y="4907"/>
                  </a:lnTo>
                  <a:cubicBezTo>
                    <a:pt x="10510" y="4972"/>
                    <a:pt x="10510" y="5031"/>
                    <a:pt x="10446" y="5031"/>
                  </a:cubicBezTo>
                  <a:lnTo>
                    <a:pt x="10386" y="5031"/>
                  </a:lnTo>
                  <a:cubicBezTo>
                    <a:pt x="10322" y="5031"/>
                    <a:pt x="10263" y="4972"/>
                    <a:pt x="10198" y="4972"/>
                  </a:cubicBezTo>
                  <a:cubicBezTo>
                    <a:pt x="10244" y="4926"/>
                    <a:pt x="10287" y="4883"/>
                    <a:pt x="10331" y="4883"/>
                  </a:cubicBezTo>
                  <a:cubicBezTo>
                    <a:pt x="10349" y="4883"/>
                    <a:pt x="10368" y="4890"/>
                    <a:pt x="10386" y="4907"/>
                  </a:cubicBezTo>
                  <a:cubicBezTo>
                    <a:pt x="10415" y="4847"/>
                    <a:pt x="10416" y="4831"/>
                    <a:pt x="10394" y="4831"/>
                  </a:cubicBezTo>
                  <a:cubicBezTo>
                    <a:pt x="10372" y="4831"/>
                    <a:pt x="10326" y="4848"/>
                    <a:pt x="10263" y="4848"/>
                  </a:cubicBezTo>
                  <a:cubicBezTo>
                    <a:pt x="10191" y="4883"/>
                    <a:pt x="10139" y="4919"/>
                    <a:pt x="10108" y="4919"/>
                  </a:cubicBezTo>
                  <a:cubicBezTo>
                    <a:pt x="10086" y="4919"/>
                    <a:pt x="10075" y="4900"/>
                    <a:pt x="10075" y="4848"/>
                  </a:cubicBezTo>
                  <a:lnTo>
                    <a:pt x="10075" y="4848"/>
                  </a:lnTo>
                  <a:cubicBezTo>
                    <a:pt x="10075" y="4848"/>
                    <a:pt x="10075" y="4874"/>
                    <a:pt x="10094" y="4874"/>
                  </a:cubicBezTo>
                  <a:cubicBezTo>
                    <a:pt x="10103" y="4874"/>
                    <a:pt x="10118" y="4868"/>
                    <a:pt x="10139" y="4848"/>
                  </a:cubicBezTo>
                  <a:cubicBezTo>
                    <a:pt x="10015" y="4848"/>
                    <a:pt x="9951" y="4724"/>
                    <a:pt x="10075" y="4660"/>
                  </a:cubicBezTo>
                  <a:cubicBezTo>
                    <a:pt x="10029" y="4564"/>
                    <a:pt x="9829" y="4356"/>
                    <a:pt x="9626" y="4356"/>
                  </a:cubicBezTo>
                  <a:cubicBezTo>
                    <a:pt x="9608" y="4356"/>
                    <a:pt x="9589" y="4358"/>
                    <a:pt x="9571" y="4361"/>
                  </a:cubicBezTo>
                  <a:lnTo>
                    <a:pt x="9571" y="4361"/>
                  </a:lnTo>
                  <a:cubicBezTo>
                    <a:pt x="9667" y="4302"/>
                    <a:pt x="9788" y="4208"/>
                    <a:pt x="9828" y="4166"/>
                  </a:cubicBezTo>
                  <a:lnTo>
                    <a:pt x="9828" y="4166"/>
                  </a:lnTo>
                  <a:cubicBezTo>
                    <a:pt x="9457" y="4289"/>
                    <a:pt x="9150" y="4413"/>
                    <a:pt x="8838" y="4537"/>
                  </a:cubicBezTo>
                  <a:cubicBezTo>
                    <a:pt x="9015" y="4420"/>
                    <a:pt x="9405" y="3977"/>
                    <a:pt x="9608" y="3977"/>
                  </a:cubicBezTo>
                  <a:cubicBezTo>
                    <a:pt x="9621" y="3977"/>
                    <a:pt x="9633" y="3979"/>
                    <a:pt x="9645" y="3983"/>
                  </a:cubicBezTo>
                  <a:cubicBezTo>
                    <a:pt x="9645" y="3918"/>
                    <a:pt x="9645" y="3859"/>
                    <a:pt x="9521" y="3795"/>
                  </a:cubicBezTo>
                  <a:cubicBezTo>
                    <a:pt x="9521" y="3859"/>
                    <a:pt x="9274" y="4106"/>
                    <a:pt x="9209" y="4106"/>
                  </a:cubicBezTo>
                  <a:cubicBezTo>
                    <a:pt x="9391" y="3806"/>
                    <a:pt x="9282" y="3910"/>
                    <a:pt x="9385" y="3696"/>
                  </a:cubicBezTo>
                  <a:lnTo>
                    <a:pt x="9385" y="3696"/>
                  </a:lnTo>
                  <a:cubicBezTo>
                    <a:pt x="9331" y="3760"/>
                    <a:pt x="9111" y="3871"/>
                    <a:pt x="9045" y="3871"/>
                  </a:cubicBezTo>
                  <a:cubicBezTo>
                    <a:pt x="9033" y="3871"/>
                    <a:pt x="9026" y="3867"/>
                    <a:pt x="9026" y="3859"/>
                  </a:cubicBezTo>
                  <a:cubicBezTo>
                    <a:pt x="9086" y="3859"/>
                    <a:pt x="9333" y="3612"/>
                    <a:pt x="9333" y="3612"/>
                  </a:cubicBezTo>
                  <a:lnTo>
                    <a:pt x="9333" y="3612"/>
                  </a:lnTo>
                  <a:lnTo>
                    <a:pt x="8999" y="3723"/>
                  </a:lnTo>
                  <a:lnTo>
                    <a:pt x="8999" y="3723"/>
                  </a:lnTo>
                  <a:cubicBezTo>
                    <a:pt x="9080" y="3679"/>
                    <a:pt x="9219" y="3528"/>
                    <a:pt x="9274" y="3424"/>
                  </a:cubicBezTo>
                  <a:lnTo>
                    <a:pt x="9274" y="3424"/>
                  </a:lnTo>
                  <a:cubicBezTo>
                    <a:pt x="9264" y="3433"/>
                    <a:pt x="9255" y="3437"/>
                    <a:pt x="9246" y="3437"/>
                  </a:cubicBezTo>
                  <a:cubicBezTo>
                    <a:pt x="9192" y="3437"/>
                    <a:pt x="9141" y="3300"/>
                    <a:pt x="9086" y="3300"/>
                  </a:cubicBezTo>
                  <a:lnTo>
                    <a:pt x="9086" y="3364"/>
                  </a:lnTo>
                  <a:cubicBezTo>
                    <a:pt x="9073" y="3324"/>
                    <a:pt x="9041" y="3310"/>
                    <a:pt x="8996" y="3310"/>
                  </a:cubicBezTo>
                  <a:cubicBezTo>
                    <a:pt x="8876" y="3310"/>
                    <a:pt x="8668" y="3417"/>
                    <a:pt x="8527" y="3417"/>
                  </a:cubicBezTo>
                  <a:cubicBezTo>
                    <a:pt x="8476" y="3417"/>
                    <a:pt x="8434" y="3403"/>
                    <a:pt x="8408" y="3364"/>
                  </a:cubicBezTo>
                  <a:cubicBezTo>
                    <a:pt x="8532" y="3300"/>
                    <a:pt x="8838" y="3117"/>
                    <a:pt x="8838" y="2994"/>
                  </a:cubicBezTo>
                  <a:lnTo>
                    <a:pt x="8838" y="2994"/>
                  </a:lnTo>
                  <a:cubicBezTo>
                    <a:pt x="8672" y="3047"/>
                    <a:pt x="8046" y="3309"/>
                    <a:pt x="7791" y="3309"/>
                  </a:cubicBezTo>
                  <a:cubicBezTo>
                    <a:pt x="7765" y="3309"/>
                    <a:pt x="7743" y="3306"/>
                    <a:pt x="7726" y="3300"/>
                  </a:cubicBezTo>
                  <a:lnTo>
                    <a:pt x="7790" y="3177"/>
                  </a:lnTo>
                  <a:lnTo>
                    <a:pt x="7602" y="3177"/>
                  </a:lnTo>
                  <a:cubicBezTo>
                    <a:pt x="7849" y="3053"/>
                    <a:pt x="8532" y="2929"/>
                    <a:pt x="8779" y="2870"/>
                  </a:cubicBezTo>
                  <a:cubicBezTo>
                    <a:pt x="8838" y="2746"/>
                    <a:pt x="8903" y="2806"/>
                    <a:pt x="8838" y="2682"/>
                  </a:cubicBezTo>
                  <a:cubicBezTo>
                    <a:pt x="8860" y="2662"/>
                    <a:pt x="8881" y="2656"/>
                    <a:pt x="8901" y="2656"/>
                  </a:cubicBezTo>
                  <a:cubicBezTo>
                    <a:pt x="8943" y="2656"/>
                    <a:pt x="8983" y="2682"/>
                    <a:pt x="9026" y="2682"/>
                  </a:cubicBezTo>
                  <a:lnTo>
                    <a:pt x="8903" y="2435"/>
                  </a:lnTo>
                  <a:cubicBezTo>
                    <a:pt x="8850" y="2469"/>
                    <a:pt x="8803" y="2480"/>
                    <a:pt x="8757" y="2480"/>
                  </a:cubicBezTo>
                  <a:cubicBezTo>
                    <a:pt x="8686" y="2480"/>
                    <a:pt x="8621" y="2454"/>
                    <a:pt x="8551" y="2454"/>
                  </a:cubicBezTo>
                  <a:cubicBezTo>
                    <a:pt x="8506" y="2454"/>
                    <a:pt x="8459" y="2464"/>
                    <a:pt x="8408" y="2499"/>
                  </a:cubicBezTo>
                  <a:lnTo>
                    <a:pt x="8838" y="2623"/>
                  </a:lnTo>
                  <a:cubicBezTo>
                    <a:pt x="8738" y="2690"/>
                    <a:pt x="8545" y="2739"/>
                    <a:pt x="8380" y="2739"/>
                  </a:cubicBezTo>
                  <a:cubicBezTo>
                    <a:pt x="8243" y="2739"/>
                    <a:pt x="8126" y="2705"/>
                    <a:pt x="8097" y="2623"/>
                  </a:cubicBezTo>
                  <a:cubicBezTo>
                    <a:pt x="8161" y="2558"/>
                    <a:pt x="8468" y="2435"/>
                    <a:pt x="8532" y="2375"/>
                  </a:cubicBezTo>
                  <a:lnTo>
                    <a:pt x="8532" y="2375"/>
                  </a:lnTo>
                  <a:cubicBezTo>
                    <a:pt x="8509" y="2386"/>
                    <a:pt x="8486" y="2391"/>
                    <a:pt x="8464" y="2391"/>
                  </a:cubicBezTo>
                  <a:cubicBezTo>
                    <a:pt x="8367" y="2391"/>
                    <a:pt x="8285" y="2300"/>
                    <a:pt x="8285" y="2252"/>
                  </a:cubicBezTo>
                  <a:lnTo>
                    <a:pt x="8468" y="2252"/>
                  </a:lnTo>
                  <a:cubicBezTo>
                    <a:pt x="8468" y="2209"/>
                    <a:pt x="8424" y="2203"/>
                    <a:pt x="8372" y="2203"/>
                  </a:cubicBezTo>
                  <a:cubicBezTo>
                    <a:pt x="8349" y="2203"/>
                    <a:pt x="8325" y="2204"/>
                    <a:pt x="8302" y="2204"/>
                  </a:cubicBezTo>
                  <a:cubicBezTo>
                    <a:pt x="8223" y="2204"/>
                    <a:pt x="8157" y="2190"/>
                    <a:pt x="8220" y="2064"/>
                  </a:cubicBezTo>
                  <a:cubicBezTo>
                    <a:pt x="8172" y="2016"/>
                    <a:pt x="8282" y="1847"/>
                    <a:pt x="8262" y="1847"/>
                  </a:cubicBezTo>
                  <a:cubicBezTo>
                    <a:pt x="8257" y="1847"/>
                    <a:pt x="8244" y="1857"/>
                    <a:pt x="8220" y="1881"/>
                  </a:cubicBezTo>
                  <a:cubicBezTo>
                    <a:pt x="8097" y="2064"/>
                    <a:pt x="7419" y="2558"/>
                    <a:pt x="7231" y="2623"/>
                  </a:cubicBezTo>
                  <a:cubicBezTo>
                    <a:pt x="7231" y="2623"/>
                    <a:pt x="7295" y="2311"/>
                    <a:pt x="7355" y="2187"/>
                  </a:cubicBezTo>
                  <a:cubicBezTo>
                    <a:pt x="7478" y="2004"/>
                    <a:pt x="7849" y="2004"/>
                    <a:pt x="7914" y="1816"/>
                  </a:cubicBezTo>
                  <a:lnTo>
                    <a:pt x="7914" y="1816"/>
                  </a:lnTo>
                  <a:cubicBezTo>
                    <a:pt x="7849" y="1881"/>
                    <a:pt x="7790" y="1881"/>
                    <a:pt x="7726" y="1881"/>
                  </a:cubicBezTo>
                  <a:cubicBezTo>
                    <a:pt x="7790" y="1816"/>
                    <a:pt x="7914" y="1757"/>
                    <a:pt x="7849" y="1693"/>
                  </a:cubicBezTo>
                  <a:lnTo>
                    <a:pt x="7849" y="1693"/>
                  </a:lnTo>
                  <a:cubicBezTo>
                    <a:pt x="7805" y="1715"/>
                    <a:pt x="7770" y="1724"/>
                    <a:pt x="7743" y="1724"/>
                  </a:cubicBezTo>
                  <a:cubicBezTo>
                    <a:pt x="7691" y="1724"/>
                    <a:pt x="7670" y="1692"/>
                    <a:pt x="7662" y="1672"/>
                  </a:cubicBezTo>
                  <a:lnTo>
                    <a:pt x="7662" y="1672"/>
                  </a:lnTo>
                  <a:cubicBezTo>
                    <a:pt x="7664" y="1687"/>
                    <a:pt x="7666" y="1713"/>
                    <a:pt x="7666" y="1757"/>
                  </a:cubicBezTo>
                  <a:cubicBezTo>
                    <a:pt x="7543" y="1757"/>
                    <a:pt x="7602" y="1634"/>
                    <a:pt x="7543" y="1569"/>
                  </a:cubicBezTo>
                  <a:cubicBezTo>
                    <a:pt x="7419" y="1693"/>
                    <a:pt x="7048" y="1816"/>
                    <a:pt x="6925" y="1816"/>
                  </a:cubicBezTo>
                  <a:cubicBezTo>
                    <a:pt x="6984" y="1757"/>
                    <a:pt x="7048" y="1693"/>
                    <a:pt x="7048" y="1634"/>
                  </a:cubicBezTo>
                  <a:cubicBezTo>
                    <a:pt x="6925" y="1510"/>
                    <a:pt x="6925" y="1322"/>
                    <a:pt x="6801" y="1198"/>
                  </a:cubicBezTo>
                  <a:cubicBezTo>
                    <a:pt x="6801" y="1150"/>
                    <a:pt x="6801" y="1058"/>
                    <a:pt x="6869" y="991"/>
                  </a:cubicBezTo>
                  <a:lnTo>
                    <a:pt x="6869" y="991"/>
                  </a:lnTo>
                  <a:cubicBezTo>
                    <a:pt x="6856" y="997"/>
                    <a:pt x="6843" y="999"/>
                    <a:pt x="6831" y="999"/>
                  </a:cubicBezTo>
                  <a:cubicBezTo>
                    <a:pt x="6800" y="999"/>
                    <a:pt x="6769" y="983"/>
                    <a:pt x="6737" y="951"/>
                  </a:cubicBezTo>
                  <a:cubicBezTo>
                    <a:pt x="6753" y="904"/>
                    <a:pt x="6769" y="889"/>
                    <a:pt x="6785" y="889"/>
                  </a:cubicBezTo>
                  <a:cubicBezTo>
                    <a:pt x="6812" y="889"/>
                    <a:pt x="6838" y="929"/>
                    <a:pt x="6864" y="929"/>
                  </a:cubicBezTo>
                  <a:cubicBezTo>
                    <a:pt x="6884" y="929"/>
                    <a:pt x="6904" y="906"/>
                    <a:pt x="6925" y="827"/>
                  </a:cubicBezTo>
                  <a:lnTo>
                    <a:pt x="6925" y="827"/>
                  </a:lnTo>
                  <a:cubicBezTo>
                    <a:pt x="6903" y="849"/>
                    <a:pt x="6875" y="856"/>
                    <a:pt x="6843" y="856"/>
                  </a:cubicBezTo>
                  <a:cubicBezTo>
                    <a:pt x="6778" y="856"/>
                    <a:pt x="6695" y="827"/>
                    <a:pt x="6613" y="827"/>
                  </a:cubicBezTo>
                  <a:cubicBezTo>
                    <a:pt x="6489" y="1015"/>
                    <a:pt x="6677" y="1015"/>
                    <a:pt x="6801" y="1015"/>
                  </a:cubicBezTo>
                  <a:cubicBezTo>
                    <a:pt x="6645" y="1167"/>
                    <a:pt x="6408" y="1278"/>
                    <a:pt x="6191" y="1278"/>
                  </a:cubicBezTo>
                  <a:cubicBezTo>
                    <a:pt x="6146" y="1278"/>
                    <a:pt x="6102" y="1273"/>
                    <a:pt x="6059" y="1263"/>
                  </a:cubicBezTo>
                  <a:cubicBezTo>
                    <a:pt x="5871" y="1198"/>
                    <a:pt x="6118" y="1075"/>
                    <a:pt x="6118" y="1075"/>
                  </a:cubicBezTo>
                  <a:cubicBezTo>
                    <a:pt x="6073" y="1013"/>
                    <a:pt x="6016" y="994"/>
                    <a:pt x="5955" y="994"/>
                  </a:cubicBezTo>
                  <a:cubicBezTo>
                    <a:pt x="5852" y="994"/>
                    <a:pt x="5737" y="1049"/>
                    <a:pt x="5647" y="1049"/>
                  </a:cubicBezTo>
                  <a:cubicBezTo>
                    <a:pt x="5577" y="1049"/>
                    <a:pt x="5522" y="1015"/>
                    <a:pt x="5500" y="892"/>
                  </a:cubicBezTo>
                  <a:cubicBezTo>
                    <a:pt x="5565" y="704"/>
                    <a:pt x="5812" y="644"/>
                    <a:pt x="5871" y="580"/>
                  </a:cubicBezTo>
                  <a:cubicBezTo>
                    <a:pt x="5995" y="580"/>
                    <a:pt x="5935" y="768"/>
                    <a:pt x="5995" y="827"/>
                  </a:cubicBezTo>
                  <a:lnTo>
                    <a:pt x="5995" y="704"/>
                  </a:lnTo>
                  <a:cubicBezTo>
                    <a:pt x="6059" y="704"/>
                    <a:pt x="6118" y="704"/>
                    <a:pt x="6118" y="768"/>
                  </a:cubicBezTo>
                  <a:cubicBezTo>
                    <a:pt x="6183" y="644"/>
                    <a:pt x="5812" y="397"/>
                    <a:pt x="5748" y="150"/>
                  </a:cubicBezTo>
                  <a:cubicBezTo>
                    <a:pt x="5688" y="150"/>
                    <a:pt x="5565" y="150"/>
                    <a:pt x="5565" y="209"/>
                  </a:cubicBezTo>
                  <a:lnTo>
                    <a:pt x="5624" y="274"/>
                  </a:lnTo>
                  <a:cubicBezTo>
                    <a:pt x="5594" y="335"/>
                    <a:pt x="5532" y="335"/>
                    <a:pt x="5478" y="335"/>
                  </a:cubicBezTo>
                  <a:cubicBezTo>
                    <a:pt x="5424" y="335"/>
                    <a:pt x="5377" y="335"/>
                    <a:pt x="5377" y="397"/>
                  </a:cubicBezTo>
                  <a:cubicBezTo>
                    <a:pt x="5253" y="397"/>
                    <a:pt x="5070" y="397"/>
                    <a:pt x="5006" y="274"/>
                  </a:cubicBezTo>
                  <a:lnTo>
                    <a:pt x="5113" y="110"/>
                  </a:lnTo>
                  <a:lnTo>
                    <a:pt x="5113" y="110"/>
                  </a:lnTo>
                  <a:cubicBezTo>
                    <a:pt x="5090" y="161"/>
                    <a:pt x="5117" y="227"/>
                    <a:pt x="5157" y="227"/>
                  </a:cubicBezTo>
                  <a:cubicBezTo>
                    <a:pt x="5169" y="227"/>
                    <a:pt x="5181" y="222"/>
                    <a:pt x="5194" y="209"/>
                  </a:cubicBezTo>
                  <a:lnTo>
                    <a:pt x="5194" y="209"/>
                  </a:lnTo>
                  <a:cubicBezTo>
                    <a:pt x="5184" y="214"/>
                    <a:pt x="5176" y="217"/>
                    <a:pt x="5169" y="217"/>
                  </a:cubicBezTo>
                  <a:cubicBezTo>
                    <a:pt x="5108" y="217"/>
                    <a:pt x="5195" y="1"/>
                    <a:pt x="5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7" name="Google Shape;4877;p48"/>
            <p:cNvSpPr/>
            <p:nvPr/>
          </p:nvSpPr>
          <p:spPr>
            <a:xfrm>
              <a:off x="3140000" y="3317125"/>
              <a:ext cx="1525" cy="1500"/>
            </a:xfrm>
            <a:custGeom>
              <a:avLst/>
              <a:gdLst/>
              <a:ahLst/>
              <a:cxnLst/>
              <a:rect l="l" t="t" r="r" b="b"/>
              <a:pathLst>
                <a:path w="61" h="60" extrusionOk="0">
                  <a:moveTo>
                    <a:pt x="60" y="0"/>
                  </a:moveTo>
                  <a:cubicBezTo>
                    <a:pt x="60" y="0"/>
                    <a:pt x="1" y="0"/>
                    <a:pt x="1" y="60"/>
                  </a:cubicBezTo>
                  <a:cubicBezTo>
                    <a:pt x="1" y="60"/>
                    <a:pt x="60" y="6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8" name="Google Shape;4878;p48"/>
            <p:cNvSpPr/>
            <p:nvPr/>
          </p:nvSpPr>
          <p:spPr>
            <a:xfrm>
              <a:off x="3053450" y="341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79" name="Google Shape;4879;p48"/>
            <p:cNvSpPr/>
            <p:nvPr/>
          </p:nvSpPr>
          <p:spPr>
            <a:xfrm>
              <a:off x="3056550" y="3213500"/>
              <a:ext cx="1500" cy="3125"/>
            </a:xfrm>
            <a:custGeom>
              <a:avLst/>
              <a:gdLst/>
              <a:ahLst/>
              <a:cxnLst/>
              <a:rect l="l" t="t" r="r" b="b"/>
              <a:pathLst>
                <a:path w="60" h="125" extrusionOk="0">
                  <a:moveTo>
                    <a:pt x="60" y="1"/>
                  </a:moveTo>
                  <a:lnTo>
                    <a:pt x="60" y="1"/>
                  </a:lnTo>
                  <a:cubicBezTo>
                    <a:pt x="60" y="65"/>
                    <a:pt x="1" y="124"/>
                    <a:pt x="1" y="124"/>
                  </a:cubicBezTo>
                  <a:cubicBezTo>
                    <a:pt x="60" y="124"/>
                    <a:pt x="60" y="65"/>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0" name="Google Shape;4880;p48"/>
            <p:cNvSpPr/>
            <p:nvPr/>
          </p:nvSpPr>
          <p:spPr>
            <a:xfrm>
              <a:off x="2971500" y="3182600"/>
              <a:ext cx="3100" cy="1625"/>
            </a:xfrm>
            <a:custGeom>
              <a:avLst/>
              <a:gdLst/>
              <a:ahLst/>
              <a:cxnLst/>
              <a:rect l="l" t="t" r="r" b="b"/>
              <a:pathLst>
                <a:path w="124" h="65" extrusionOk="0">
                  <a:moveTo>
                    <a:pt x="124" y="0"/>
                  </a:moveTo>
                  <a:cubicBezTo>
                    <a:pt x="88" y="0"/>
                    <a:pt x="74" y="24"/>
                    <a:pt x="54" y="28"/>
                  </a:cubicBezTo>
                  <a:lnTo>
                    <a:pt x="54" y="28"/>
                  </a:lnTo>
                  <a:lnTo>
                    <a:pt x="0" y="0"/>
                  </a:lnTo>
                  <a:lnTo>
                    <a:pt x="0" y="0"/>
                  </a:lnTo>
                  <a:cubicBezTo>
                    <a:pt x="22" y="22"/>
                    <a:pt x="36" y="29"/>
                    <a:pt x="48" y="29"/>
                  </a:cubicBezTo>
                  <a:cubicBezTo>
                    <a:pt x="50" y="29"/>
                    <a:pt x="52" y="29"/>
                    <a:pt x="54" y="28"/>
                  </a:cubicBezTo>
                  <a:lnTo>
                    <a:pt x="54" y="28"/>
                  </a:lnTo>
                  <a:lnTo>
                    <a:pt x="98" y="51"/>
                  </a:lnTo>
                  <a:lnTo>
                    <a:pt x="98" y="51"/>
                  </a:lnTo>
                  <a:cubicBezTo>
                    <a:pt x="94" y="32"/>
                    <a:pt x="124" y="0"/>
                    <a:pt x="124" y="0"/>
                  </a:cubicBezTo>
                  <a:close/>
                  <a:moveTo>
                    <a:pt x="98" y="51"/>
                  </a:moveTo>
                  <a:lnTo>
                    <a:pt x="98" y="51"/>
                  </a:lnTo>
                  <a:cubicBezTo>
                    <a:pt x="99" y="59"/>
                    <a:pt x="106" y="65"/>
                    <a:pt x="124" y="65"/>
                  </a:cubicBezTo>
                  <a:lnTo>
                    <a:pt x="98" y="5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1" name="Google Shape;4881;p48"/>
            <p:cNvSpPr/>
            <p:nvPr/>
          </p:nvSpPr>
          <p:spPr>
            <a:xfrm>
              <a:off x="2974575" y="3150200"/>
              <a:ext cx="3125" cy="1150"/>
            </a:xfrm>
            <a:custGeom>
              <a:avLst/>
              <a:gdLst/>
              <a:ahLst/>
              <a:cxnLst/>
              <a:rect l="l" t="t" r="r" b="b"/>
              <a:pathLst>
                <a:path w="125" h="46" extrusionOk="0">
                  <a:moveTo>
                    <a:pt x="1" y="1"/>
                  </a:moveTo>
                  <a:cubicBezTo>
                    <a:pt x="33" y="30"/>
                    <a:pt x="64" y="45"/>
                    <a:pt x="87" y="45"/>
                  </a:cubicBezTo>
                  <a:cubicBezTo>
                    <a:pt x="110" y="45"/>
                    <a:pt x="124" y="3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2" name="Google Shape;4882;p48"/>
            <p:cNvSpPr/>
            <p:nvPr/>
          </p:nvSpPr>
          <p:spPr>
            <a:xfrm>
              <a:off x="2976200" y="3168750"/>
              <a:ext cx="6200" cy="3125"/>
            </a:xfrm>
            <a:custGeom>
              <a:avLst/>
              <a:gdLst/>
              <a:ahLst/>
              <a:cxnLst/>
              <a:rect l="l" t="t" r="r" b="b"/>
              <a:pathLst>
                <a:path w="248" h="125" extrusionOk="0">
                  <a:moveTo>
                    <a:pt x="124" y="1"/>
                  </a:moveTo>
                  <a:lnTo>
                    <a:pt x="124" y="1"/>
                  </a:lnTo>
                  <a:cubicBezTo>
                    <a:pt x="0" y="124"/>
                    <a:pt x="59" y="124"/>
                    <a:pt x="183" y="124"/>
                  </a:cubicBezTo>
                  <a:cubicBezTo>
                    <a:pt x="247" y="60"/>
                    <a:pt x="183"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3" name="Google Shape;4883;p48"/>
            <p:cNvSpPr/>
            <p:nvPr/>
          </p:nvSpPr>
          <p:spPr>
            <a:xfrm>
              <a:off x="2976200" y="3167150"/>
              <a:ext cx="3100" cy="1625"/>
            </a:xfrm>
            <a:custGeom>
              <a:avLst/>
              <a:gdLst/>
              <a:ahLst/>
              <a:cxnLst/>
              <a:rect l="l" t="t" r="r" b="b"/>
              <a:pathLst>
                <a:path w="124" h="65" extrusionOk="0">
                  <a:moveTo>
                    <a:pt x="59" y="0"/>
                  </a:moveTo>
                  <a:lnTo>
                    <a:pt x="59" y="0"/>
                  </a:lnTo>
                  <a:cubicBezTo>
                    <a:pt x="0" y="65"/>
                    <a:pt x="59" y="65"/>
                    <a:pt x="124" y="65"/>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4" name="Google Shape;4884;p48"/>
            <p:cNvSpPr/>
            <p:nvPr/>
          </p:nvSpPr>
          <p:spPr>
            <a:xfrm>
              <a:off x="2982525" y="3191575"/>
              <a:ext cx="7775" cy="2550"/>
            </a:xfrm>
            <a:custGeom>
              <a:avLst/>
              <a:gdLst/>
              <a:ahLst/>
              <a:cxnLst/>
              <a:rect l="l" t="t" r="r" b="b"/>
              <a:pathLst>
                <a:path w="311" h="102" extrusionOk="0">
                  <a:moveTo>
                    <a:pt x="167" y="0"/>
                  </a:moveTo>
                  <a:cubicBezTo>
                    <a:pt x="136" y="0"/>
                    <a:pt x="43" y="89"/>
                    <a:pt x="42" y="89"/>
                  </a:cubicBezTo>
                  <a:cubicBezTo>
                    <a:pt x="42" y="89"/>
                    <a:pt x="45" y="85"/>
                    <a:pt x="54" y="77"/>
                  </a:cubicBezTo>
                  <a:lnTo>
                    <a:pt x="54" y="77"/>
                  </a:lnTo>
                  <a:cubicBezTo>
                    <a:pt x="1" y="94"/>
                    <a:pt x="5" y="101"/>
                    <a:pt x="32" y="101"/>
                  </a:cubicBezTo>
                  <a:cubicBezTo>
                    <a:pt x="100" y="101"/>
                    <a:pt x="311" y="58"/>
                    <a:pt x="177" y="12"/>
                  </a:cubicBezTo>
                  <a:cubicBezTo>
                    <a:pt x="177" y="4"/>
                    <a:pt x="174"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5" name="Google Shape;4885;p48"/>
            <p:cNvSpPr/>
            <p:nvPr/>
          </p:nvSpPr>
          <p:spPr>
            <a:xfrm>
              <a:off x="2985450" y="3164050"/>
              <a:ext cx="3125" cy="3125"/>
            </a:xfrm>
            <a:custGeom>
              <a:avLst/>
              <a:gdLst/>
              <a:ahLst/>
              <a:cxnLst/>
              <a:rect l="l" t="t" r="r" b="b"/>
              <a:pathLst>
                <a:path w="125" h="125" extrusionOk="0">
                  <a:moveTo>
                    <a:pt x="125" y="1"/>
                  </a:moveTo>
                  <a:lnTo>
                    <a:pt x="1" y="124"/>
                  </a:lnTo>
                  <a:lnTo>
                    <a:pt x="125" y="65"/>
                  </a:ln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6" name="Google Shape;4886;p48"/>
            <p:cNvSpPr/>
            <p:nvPr/>
          </p:nvSpPr>
          <p:spPr>
            <a:xfrm>
              <a:off x="2991650" y="3173325"/>
              <a:ext cx="3100" cy="3125"/>
            </a:xfrm>
            <a:custGeom>
              <a:avLst/>
              <a:gdLst/>
              <a:ahLst/>
              <a:cxnLst/>
              <a:rect l="l" t="t" r="r" b="b"/>
              <a:pathLst>
                <a:path w="124" h="125" extrusionOk="0">
                  <a:moveTo>
                    <a:pt x="0" y="1"/>
                  </a:moveTo>
                  <a:cubicBezTo>
                    <a:pt x="60" y="65"/>
                    <a:pt x="60" y="124"/>
                    <a:pt x="124"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7" name="Google Shape;4887;p48"/>
            <p:cNvSpPr/>
            <p:nvPr/>
          </p:nvSpPr>
          <p:spPr>
            <a:xfrm>
              <a:off x="2990025" y="3172675"/>
              <a:ext cx="1650" cy="675"/>
            </a:xfrm>
            <a:custGeom>
              <a:avLst/>
              <a:gdLst/>
              <a:ahLst/>
              <a:cxnLst/>
              <a:rect l="l" t="t" r="r" b="b"/>
              <a:pathLst>
                <a:path w="66" h="27" extrusionOk="0">
                  <a:moveTo>
                    <a:pt x="46" y="0"/>
                  </a:moveTo>
                  <a:cubicBezTo>
                    <a:pt x="37" y="0"/>
                    <a:pt x="22" y="7"/>
                    <a:pt x="1" y="27"/>
                  </a:cubicBezTo>
                  <a:lnTo>
                    <a:pt x="65" y="27"/>
                  </a:lnTo>
                  <a:cubicBezTo>
                    <a:pt x="65" y="27"/>
                    <a:pt x="65"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8" name="Google Shape;4888;p48"/>
            <p:cNvSpPr/>
            <p:nvPr/>
          </p:nvSpPr>
          <p:spPr>
            <a:xfrm>
              <a:off x="2991650" y="3165650"/>
              <a:ext cx="25" cy="3125"/>
            </a:xfrm>
            <a:custGeom>
              <a:avLst/>
              <a:gdLst/>
              <a:ahLst/>
              <a:cxnLst/>
              <a:rect l="l" t="t" r="r" b="b"/>
              <a:pathLst>
                <a:path w="1" h="125" extrusionOk="0">
                  <a:moveTo>
                    <a:pt x="0" y="1"/>
                  </a:moveTo>
                  <a:lnTo>
                    <a:pt x="0" y="60"/>
                  </a:lnTo>
                  <a:lnTo>
                    <a:pt x="0" y="12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9" name="Google Shape;4889;p48"/>
            <p:cNvSpPr/>
            <p:nvPr/>
          </p:nvSpPr>
          <p:spPr>
            <a:xfrm>
              <a:off x="3014775" y="3196575"/>
              <a:ext cx="4700" cy="3100"/>
            </a:xfrm>
            <a:custGeom>
              <a:avLst/>
              <a:gdLst/>
              <a:ahLst/>
              <a:cxnLst/>
              <a:rect l="l" t="t" r="r" b="b"/>
              <a:pathLst>
                <a:path w="188" h="124" extrusionOk="0">
                  <a:moveTo>
                    <a:pt x="124" y="0"/>
                  </a:moveTo>
                  <a:cubicBezTo>
                    <a:pt x="64" y="0"/>
                    <a:pt x="0" y="0"/>
                    <a:pt x="0" y="60"/>
                  </a:cubicBezTo>
                  <a:lnTo>
                    <a:pt x="124" y="124"/>
                  </a:lnTo>
                  <a:cubicBezTo>
                    <a:pt x="188" y="60"/>
                    <a:pt x="188"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0" name="Google Shape;4890;p48"/>
            <p:cNvSpPr/>
            <p:nvPr/>
          </p:nvSpPr>
          <p:spPr>
            <a:xfrm>
              <a:off x="3014775" y="3182600"/>
              <a:ext cx="4700" cy="3125"/>
            </a:xfrm>
            <a:custGeom>
              <a:avLst/>
              <a:gdLst/>
              <a:ahLst/>
              <a:cxnLst/>
              <a:rect l="l" t="t" r="r" b="b"/>
              <a:pathLst>
                <a:path w="188" h="125" extrusionOk="0">
                  <a:moveTo>
                    <a:pt x="64" y="0"/>
                  </a:moveTo>
                  <a:cubicBezTo>
                    <a:pt x="64" y="33"/>
                    <a:pt x="64" y="64"/>
                    <a:pt x="56" y="87"/>
                  </a:cubicBezTo>
                  <a:lnTo>
                    <a:pt x="56" y="87"/>
                  </a:lnTo>
                  <a:lnTo>
                    <a:pt x="188" y="0"/>
                  </a:lnTo>
                  <a:close/>
                  <a:moveTo>
                    <a:pt x="56" y="87"/>
                  </a:moveTo>
                  <a:lnTo>
                    <a:pt x="0" y="124"/>
                  </a:lnTo>
                  <a:cubicBezTo>
                    <a:pt x="32" y="124"/>
                    <a:pt x="48" y="110"/>
                    <a:pt x="56"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1" name="Google Shape;4891;p48"/>
            <p:cNvSpPr/>
            <p:nvPr/>
          </p:nvSpPr>
          <p:spPr>
            <a:xfrm>
              <a:off x="3022550" y="3185700"/>
              <a:ext cx="7700" cy="3100"/>
            </a:xfrm>
            <a:custGeom>
              <a:avLst/>
              <a:gdLst/>
              <a:ahLst/>
              <a:cxnLst/>
              <a:rect l="l" t="t" r="r" b="b"/>
              <a:pathLst>
                <a:path w="308" h="124" extrusionOk="0">
                  <a:moveTo>
                    <a:pt x="184" y="0"/>
                  </a:moveTo>
                  <a:lnTo>
                    <a:pt x="184" y="0"/>
                  </a:lnTo>
                  <a:cubicBezTo>
                    <a:pt x="124" y="64"/>
                    <a:pt x="1" y="0"/>
                    <a:pt x="60" y="124"/>
                  </a:cubicBezTo>
                  <a:cubicBezTo>
                    <a:pt x="124" y="64"/>
                    <a:pt x="307" y="124"/>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2" name="Google Shape;4892;p48"/>
            <p:cNvSpPr/>
            <p:nvPr/>
          </p:nvSpPr>
          <p:spPr>
            <a:xfrm>
              <a:off x="3041100" y="3225875"/>
              <a:ext cx="7700" cy="6200"/>
            </a:xfrm>
            <a:custGeom>
              <a:avLst/>
              <a:gdLst/>
              <a:ahLst/>
              <a:cxnLst/>
              <a:rect l="l" t="t" r="r" b="b"/>
              <a:pathLst>
                <a:path w="308" h="248" extrusionOk="0">
                  <a:moveTo>
                    <a:pt x="307" y="0"/>
                  </a:moveTo>
                  <a:lnTo>
                    <a:pt x="0" y="248"/>
                  </a:lnTo>
                  <a:lnTo>
                    <a:pt x="307" y="65"/>
                  </a:lnTo>
                  <a:lnTo>
                    <a:pt x="30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3" name="Google Shape;4893;p48"/>
            <p:cNvSpPr/>
            <p:nvPr/>
          </p:nvSpPr>
          <p:spPr>
            <a:xfrm>
              <a:off x="3082775" y="3244425"/>
              <a:ext cx="6200" cy="4950"/>
            </a:xfrm>
            <a:custGeom>
              <a:avLst/>
              <a:gdLst/>
              <a:ahLst/>
              <a:cxnLst/>
              <a:rect l="l" t="t" r="r" b="b"/>
              <a:pathLst>
                <a:path w="248" h="198" extrusionOk="0">
                  <a:moveTo>
                    <a:pt x="64" y="0"/>
                  </a:moveTo>
                  <a:cubicBezTo>
                    <a:pt x="0" y="65"/>
                    <a:pt x="64" y="124"/>
                    <a:pt x="0" y="188"/>
                  </a:cubicBezTo>
                  <a:cubicBezTo>
                    <a:pt x="49" y="188"/>
                    <a:pt x="69" y="197"/>
                    <a:pt x="87" y="197"/>
                  </a:cubicBezTo>
                  <a:cubicBezTo>
                    <a:pt x="115" y="197"/>
                    <a:pt x="136" y="176"/>
                    <a:pt x="247" y="65"/>
                  </a:cubicBezTo>
                  <a:cubicBezTo>
                    <a:pt x="247" y="37"/>
                    <a:pt x="239" y="28"/>
                    <a:pt x="225" y="28"/>
                  </a:cubicBezTo>
                  <a:cubicBezTo>
                    <a:pt x="195" y="28"/>
                    <a:pt x="141" y="74"/>
                    <a:pt x="104" y="74"/>
                  </a:cubicBezTo>
                  <a:cubicBezTo>
                    <a:pt x="81" y="74"/>
                    <a:pt x="64" y="56"/>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4" name="Google Shape;4894;p48"/>
            <p:cNvSpPr/>
            <p:nvPr/>
          </p:nvSpPr>
          <p:spPr>
            <a:xfrm>
              <a:off x="3081275" y="3249125"/>
              <a:ext cx="1525" cy="25"/>
            </a:xfrm>
            <a:custGeom>
              <a:avLst/>
              <a:gdLst/>
              <a:ahLst/>
              <a:cxnLst/>
              <a:rect l="l" t="t" r="r" b="b"/>
              <a:pathLst>
                <a:path w="61" h="1" extrusionOk="0">
                  <a:moveTo>
                    <a:pt x="60"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5" name="Google Shape;4895;p48"/>
            <p:cNvSpPr/>
            <p:nvPr/>
          </p:nvSpPr>
          <p:spPr>
            <a:xfrm>
              <a:off x="2857125" y="3528775"/>
              <a:ext cx="25" cy="3125"/>
            </a:xfrm>
            <a:custGeom>
              <a:avLst/>
              <a:gdLst/>
              <a:ahLst/>
              <a:cxnLst/>
              <a:rect l="l" t="t" r="r" b="b"/>
              <a:pathLst>
                <a:path w="1" h="125" extrusionOk="0">
                  <a:moveTo>
                    <a:pt x="1" y="65"/>
                  </a:moveTo>
                  <a:lnTo>
                    <a:pt x="1" y="65"/>
                  </a:lnTo>
                  <a:lnTo>
                    <a:pt x="1" y="65"/>
                  </a:lnTo>
                  <a:lnTo>
                    <a:pt x="1" y="1"/>
                  </a:lnTo>
                  <a:lnTo>
                    <a:pt x="1" y="124"/>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6" name="Google Shape;4896;p48"/>
            <p:cNvSpPr/>
            <p:nvPr/>
          </p:nvSpPr>
          <p:spPr>
            <a:xfrm>
              <a:off x="2858725" y="3530400"/>
              <a:ext cx="1525" cy="4600"/>
            </a:xfrm>
            <a:custGeom>
              <a:avLst/>
              <a:gdLst/>
              <a:ahLst/>
              <a:cxnLst/>
              <a:rect l="l" t="t" r="r" b="b"/>
              <a:pathLst>
                <a:path w="61" h="184" extrusionOk="0">
                  <a:moveTo>
                    <a:pt x="60" y="183"/>
                  </a:moveTo>
                  <a:cubicBezTo>
                    <a:pt x="60" y="124"/>
                    <a:pt x="1" y="59"/>
                    <a:pt x="1" y="0"/>
                  </a:cubicBezTo>
                  <a:cubicBezTo>
                    <a:pt x="1" y="59"/>
                    <a:pt x="60" y="124"/>
                    <a:pt x="60" y="183"/>
                  </a:cubicBezTo>
                  <a:cubicBezTo>
                    <a:pt x="60" y="124"/>
                    <a:pt x="60" y="124"/>
                    <a:pt x="60" y="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7" name="Google Shape;4897;p48"/>
            <p:cNvSpPr/>
            <p:nvPr/>
          </p:nvSpPr>
          <p:spPr>
            <a:xfrm>
              <a:off x="3113675" y="3376675"/>
              <a:ext cx="3125" cy="2275"/>
            </a:xfrm>
            <a:custGeom>
              <a:avLst/>
              <a:gdLst/>
              <a:ahLst/>
              <a:cxnLst/>
              <a:rect l="l" t="t" r="r" b="b"/>
              <a:pathLst>
                <a:path w="125" h="91" extrusionOk="0">
                  <a:moveTo>
                    <a:pt x="66" y="0"/>
                  </a:moveTo>
                  <a:cubicBezTo>
                    <a:pt x="29" y="0"/>
                    <a:pt x="0" y="27"/>
                    <a:pt x="0" y="27"/>
                  </a:cubicBezTo>
                  <a:lnTo>
                    <a:pt x="124" y="91"/>
                  </a:lnTo>
                  <a:lnTo>
                    <a:pt x="124" y="27"/>
                  </a:lnTo>
                  <a:cubicBezTo>
                    <a:pt x="104" y="7"/>
                    <a:pt x="84"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8" name="Google Shape;4898;p48"/>
            <p:cNvSpPr/>
            <p:nvPr/>
          </p:nvSpPr>
          <p:spPr>
            <a:xfrm>
              <a:off x="3082775" y="3391300"/>
              <a:ext cx="3100" cy="4600"/>
            </a:xfrm>
            <a:custGeom>
              <a:avLst/>
              <a:gdLst/>
              <a:ahLst/>
              <a:cxnLst/>
              <a:rect l="l" t="t" r="r" b="b"/>
              <a:pathLst>
                <a:path w="124" h="184" extrusionOk="0">
                  <a:moveTo>
                    <a:pt x="0" y="0"/>
                  </a:moveTo>
                  <a:lnTo>
                    <a:pt x="64" y="183"/>
                  </a:lnTo>
                  <a:lnTo>
                    <a:pt x="124"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9" name="Google Shape;4899;p48"/>
            <p:cNvSpPr/>
            <p:nvPr/>
          </p:nvSpPr>
          <p:spPr>
            <a:xfrm>
              <a:off x="3070000" y="3409850"/>
              <a:ext cx="5125" cy="3100"/>
            </a:xfrm>
            <a:custGeom>
              <a:avLst/>
              <a:gdLst/>
              <a:ahLst/>
              <a:cxnLst/>
              <a:rect l="l" t="t" r="r" b="b"/>
              <a:pathLst>
                <a:path w="205" h="124" extrusionOk="0">
                  <a:moveTo>
                    <a:pt x="204" y="0"/>
                  </a:moveTo>
                  <a:lnTo>
                    <a:pt x="204" y="0"/>
                  </a:lnTo>
                  <a:cubicBezTo>
                    <a:pt x="193" y="11"/>
                    <a:pt x="184" y="21"/>
                    <a:pt x="176" y="32"/>
                  </a:cubicBezTo>
                  <a:lnTo>
                    <a:pt x="176" y="32"/>
                  </a:lnTo>
                  <a:cubicBezTo>
                    <a:pt x="187" y="25"/>
                    <a:pt x="197" y="15"/>
                    <a:pt x="204" y="0"/>
                  </a:cubicBezTo>
                  <a:close/>
                  <a:moveTo>
                    <a:pt x="176" y="32"/>
                  </a:moveTo>
                  <a:cubicBezTo>
                    <a:pt x="158" y="43"/>
                    <a:pt x="137" y="46"/>
                    <a:pt x="116" y="46"/>
                  </a:cubicBezTo>
                  <a:cubicBezTo>
                    <a:pt x="78" y="46"/>
                    <a:pt x="40" y="35"/>
                    <a:pt x="22" y="35"/>
                  </a:cubicBezTo>
                  <a:cubicBezTo>
                    <a:pt x="1" y="35"/>
                    <a:pt x="8" y="51"/>
                    <a:pt x="81" y="124"/>
                  </a:cubicBezTo>
                  <a:cubicBezTo>
                    <a:pt x="130" y="124"/>
                    <a:pt x="138" y="80"/>
                    <a:pt x="176"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52" name="Google Shape;2594;p43">
            <a:extLst>
              <a:ext uri="{FF2B5EF4-FFF2-40B4-BE49-F238E27FC236}">
                <a16:creationId xmlns:a16="http://schemas.microsoft.com/office/drawing/2014/main" id="{9D0C4B23-9C65-4ECB-9AEB-8829F81B618C}"/>
              </a:ext>
            </a:extLst>
          </p:cNvPr>
          <p:cNvSpPr txBox="1">
            <a:spLocks/>
          </p:cNvSpPr>
          <p:nvPr/>
        </p:nvSpPr>
        <p:spPr>
          <a:xfrm>
            <a:off x="1020841" y="1194713"/>
            <a:ext cx="6884106" cy="5465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None/>
            </a:pPr>
            <a:r>
              <a:rPr lang="en-US" sz="1200" b="0" i="0" dirty="0">
                <a:solidFill>
                  <a:srgbClr val="232323"/>
                </a:solidFill>
                <a:effectLst/>
                <a:latin typeface="Verdana" panose="020B0604030504040204" pitchFamily="34" charset="0"/>
              </a:rPr>
              <a:t>Utilize data to identify crime trends, hotspots, and high-risk areas. This information can guide resource allocation and targeted interventions.</a:t>
            </a:r>
          </a:p>
          <a:p>
            <a:pPr marL="0" indent="0" algn="ctr">
              <a:buNone/>
            </a:pPr>
            <a:endParaRPr lang="en-US" sz="1200" b="0" i="0" dirty="0">
              <a:solidFill>
                <a:srgbClr val="232323"/>
              </a:solidFill>
              <a:effectLst/>
              <a:latin typeface="Verdana" panose="020B0604030504040204" pitchFamily="34" charset="0"/>
            </a:endParaRPr>
          </a:p>
        </p:txBody>
      </p:sp>
      <p:grpSp>
        <p:nvGrpSpPr>
          <p:cNvPr id="254" name="Google Shape;4654;p48">
            <a:extLst>
              <a:ext uri="{FF2B5EF4-FFF2-40B4-BE49-F238E27FC236}">
                <a16:creationId xmlns:a16="http://schemas.microsoft.com/office/drawing/2014/main" id="{20FD7AFC-3AD9-4275-BB2D-0250039DA7A1}"/>
              </a:ext>
            </a:extLst>
          </p:cNvPr>
          <p:cNvGrpSpPr/>
          <p:nvPr/>
        </p:nvGrpSpPr>
        <p:grpSpPr>
          <a:xfrm>
            <a:off x="2571212" y="3018270"/>
            <a:ext cx="4308466" cy="101835"/>
            <a:chOff x="609671" y="3834469"/>
            <a:chExt cx="3433285" cy="145403"/>
          </a:xfrm>
        </p:grpSpPr>
        <p:sp>
          <p:nvSpPr>
            <p:cNvPr id="255" name="Google Shape;4655;p48">
              <a:extLst>
                <a:ext uri="{FF2B5EF4-FFF2-40B4-BE49-F238E27FC236}">
                  <a16:creationId xmlns:a16="http://schemas.microsoft.com/office/drawing/2014/main" id="{DFB15D3F-E5F2-4502-84AE-4CD0EE5A6AAF}"/>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4656;p48">
              <a:extLst>
                <a:ext uri="{FF2B5EF4-FFF2-40B4-BE49-F238E27FC236}">
                  <a16:creationId xmlns:a16="http://schemas.microsoft.com/office/drawing/2014/main" id="{90F3EB53-18FB-43C9-8E09-17B75A03380B}"/>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4657;p48">
              <a:extLst>
                <a:ext uri="{FF2B5EF4-FFF2-40B4-BE49-F238E27FC236}">
                  <a16:creationId xmlns:a16="http://schemas.microsoft.com/office/drawing/2014/main" id="{7413F4A0-311F-4780-AABF-CC91F5226FEE}"/>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4658;p48">
              <a:extLst>
                <a:ext uri="{FF2B5EF4-FFF2-40B4-BE49-F238E27FC236}">
                  <a16:creationId xmlns:a16="http://schemas.microsoft.com/office/drawing/2014/main" id="{0789CE4F-0E34-49DB-A42C-0E509ADEB299}"/>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4659;p48">
              <a:extLst>
                <a:ext uri="{FF2B5EF4-FFF2-40B4-BE49-F238E27FC236}">
                  <a16:creationId xmlns:a16="http://schemas.microsoft.com/office/drawing/2014/main" id="{27545A42-C55F-4153-AD9A-8372C45E32C7}"/>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4660;p48">
              <a:extLst>
                <a:ext uri="{FF2B5EF4-FFF2-40B4-BE49-F238E27FC236}">
                  <a16:creationId xmlns:a16="http://schemas.microsoft.com/office/drawing/2014/main" id="{ED4539F6-3419-4F3A-82F8-C16A67F17E80}"/>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4661;p48">
              <a:extLst>
                <a:ext uri="{FF2B5EF4-FFF2-40B4-BE49-F238E27FC236}">
                  <a16:creationId xmlns:a16="http://schemas.microsoft.com/office/drawing/2014/main" id="{881384B2-087C-4613-AEA8-D5985316E7FC}"/>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4662;p48">
              <a:extLst>
                <a:ext uri="{FF2B5EF4-FFF2-40B4-BE49-F238E27FC236}">
                  <a16:creationId xmlns:a16="http://schemas.microsoft.com/office/drawing/2014/main" id="{2EF049BE-C4A5-4713-BA34-DA1613653B8A}"/>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4663;p48">
              <a:extLst>
                <a:ext uri="{FF2B5EF4-FFF2-40B4-BE49-F238E27FC236}">
                  <a16:creationId xmlns:a16="http://schemas.microsoft.com/office/drawing/2014/main" id="{2DBCD625-F481-4967-863F-99D818314F04}"/>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4664;p48">
              <a:extLst>
                <a:ext uri="{FF2B5EF4-FFF2-40B4-BE49-F238E27FC236}">
                  <a16:creationId xmlns:a16="http://schemas.microsoft.com/office/drawing/2014/main" id="{FDC5F449-B58F-487D-857A-BB0C33A733C1}"/>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4665;p48">
              <a:extLst>
                <a:ext uri="{FF2B5EF4-FFF2-40B4-BE49-F238E27FC236}">
                  <a16:creationId xmlns:a16="http://schemas.microsoft.com/office/drawing/2014/main" id="{9B37723D-BDDB-471E-96DB-2F86B79C5353}"/>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4666;p48">
              <a:extLst>
                <a:ext uri="{FF2B5EF4-FFF2-40B4-BE49-F238E27FC236}">
                  <a16:creationId xmlns:a16="http://schemas.microsoft.com/office/drawing/2014/main" id="{B84DF008-AC96-48B7-8A67-60A57F3D1AF8}"/>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4667;p48">
              <a:extLst>
                <a:ext uri="{FF2B5EF4-FFF2-40B4-BE49-F238E27FC236}">
                  <a16:creationId xmlns:a16="http://schemas.microsoft.com/office/drawing/2014/main" id="{25616282-9922-4A52-8852-8A44A2A87AA1}"/>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4668;p48">
              <a:extLst>
                <a:ext uri="{FF2B5EF4-FFF2-40B4-BE49-F238E27FC236}">
                  <a16:creationId xmlns:a16="http://schemas.microsoft.com/office/drawing/2014/main" id="{0C1B9A5A-53E3-4F04-93FA-ABA81124601E}"/>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4669;p48">
              <a:extLst>
                <a:ext uri="{FF2B5EF4-FFF2-40B4-BE49-F238E27FC236}">
                  <a16:creationId xmlns:a16="http://schemas.microsoft.com/office/drawing/2014/main" id="{AA7D5FC1-B339-4E14-94DD-5656FB278655}"/>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4670;p48">
              <a:extLst>
                <a:ext uri="{FF2B5EF4-FFF2-40B4-BE49-F238E27FC236}">
                  <a16:creationId xmlns:a16="http://schemas.microsoft.com/office/drawing/2014/main" id="{F1811E53-6436-4165-9E20-3D3B9C90D5B8}"/>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4671;p48">
              <a:extLst>
                <a:ext uri="{FF2B5EF4-FFF2-40B4-BE49-F238E27FC236}">
                  <a16:creationId xmlns:a16="http://schemas.microsoft.com/office/drawing/2014/main" id="{36BB685A-5DB0-4F5C-8B3F-64CAAACF591B}"/>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4672;p48">
              <a:extLst>
                <a:ext uri="{FF2B5EF4-FFF2-40B4-BE49-F238E27FC236}">
                  <a16:creationId xmlns:a16="http://schemas.microsoft.com/office/drawing/2014/main" id="{4FEAAA89-93A8-41AD-A889-BCF603CCCBDE}"/>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4673;p48">
              <a:extLst>
                <a:ext uri="{FF2B5EF4-FFF2-40B4-BE49-F238E27FC236}">
                  <a16:creationId xmlns:a16="http://schemas.microsoft.com/office/drawing/2014/main" id="{9E67A7D7-72EC-4F2E-A316-497C3F0B04F9}"/>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4674;p48">
              <a:extLst>
                <a:ext uri="{FF2B5EF4-FFF2-40B4-BE49-F238E27FC236}">
                  <a16:creationId xmlns:a16="http://schemas.microsoft.com/office/drawing/2014/main" id="{81BF9DA4-96B7-44E0-BFF8-531DD853C1FA}"/>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4675;p48">
              <a:extLst>
                <a:ext uri="{FF2B5EF4-FFF2-40B4-BE49-F238E27FC236}">
                  <a16:creationId xmlns:a16="http://schemas.microsoft.com/office/drawing/2014/main" id="{94B2268A-E2DD-4DC7-BF05-55A1517DD84F}"/>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4676;p48">
              <a:extLst>
                <a:ext uri="{FF2B5EF4-FFF2-40B4-BE49-F238E27FC236}">
                  <a16:creationId xmlns:a16="http://schemas.microsoft.com/office/drawing/2014/main" id="{6EFA0DF2-D3E3-4C57-B602-DB0BC74DC8C8}"/>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4677;p48">
              <a:extLst>
                <a:ext uri="{FF2B5EF4-FFF2-40B4-BE49-F238E27FC236}">
                  <a16:creationId xmlns:a16="http://schemas.microsoft.com/office/drawing/2014/main" id="{361E0C2A-EFA2-467E-87DB-FE0BD42C5898}"/>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4678;p48">
              <a:extLst>
                <a:ext uri="{FF2B5EF4-FFF2-40B4-BE49-F238E27FC236}">
                  <a16:creationId xmlns:a16="http://schemas.microsoft.com/office/drawing/2014/main" id="{A01C028B-46D6-4DFC-B230-7CC0549AF45B}"/>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 name="Google Shape;4679;p48">
              <a:extLst>
                <a:ext uri="{FF2B5EF4-FFF2-40B4-BE49-F238E27FC236}">
                  <a16:creationId xmlns:a16="http://schemas.microsoft.com/office/drawing/2014/main" id="{FE438E59-CBF1-4337-B399-06AABB8F0894}"/>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4680;p48">
              <a:extLst>
                <a:ext uri="{FF2B5EF4-FFF2-40B4-BE49-F238E27FC236}">
                  <a16:creationId xmlns:a16="http://schemas.microsoft.com/office/drawing/2014/main" id="{F6BECE7A-8DD5-4C53-822D-A51B1BD4E869}"/>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 name="Google Shape;4681;p48">
              <a:extLst>
                <a:ext uri="{FF2B5EF4-FFF2-40B4-BE49-F238E27FC236}">
                  <a16:creationId xmlns:a16="http://schemas.microsoft.com/office/drawing/2014/main" id="{66B9BF77-8373-4DF8-B36A-6276B9F366DE}"/>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4682;p48">
              <a:extLst>
                <a:ext uri="{FF2B5EF4-FFF2-40B4-BE49-F238E27FC236}">
                  <a16:creationId xmlns:a16="http://schemas.microsoft.com/office/drawing/2014/main" id="{32FA4B10-7688-4E0B-8B51-2B6C3A0F100B}"/>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4683;p48">
              <a:extLst>
                <a:ext uri="{FF2B5EF4-FFF2-40B4-BE49-F238E27FC236}">
                  <a16:creationId xmlns:a16="http://schemas.microsoft.com/office/drawing/2014/main" id="{B46F1AC5-E8B3-43EE-8688-E300F0FE7BBB}"/>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4684;p48">
              <a:extLst>
                <a:ext uri="{FF2B5EF4-FFF2-40B4-BE49-F238E27FC236}">
                  <a16:creationId xmlns:a16="http://schemas.microsoft.com/office/drawing/2014/main" id="{CDC1D01C-601D-454E-B2FC-A163D5D03132}"/>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4685;p48">
              <a:extLst>
                <a:ext uri="{FF2B5EF4-FFF2-40B4-BE49-F238E27FC236}">
                  <a16:creationId xmlns:a16="http://schemas.microsoft.com/office/drawing/2014/main" id="{06F3B826-9003-40AF-9AE0-6305F15CFB6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4686;p48">
              <a:extLst>
                <a:ext uri="{FF2B5EF4-FFF2-40B4-BE49-F238E27FC236}">
                  <a16:creationId xmlns:a16="http://schemas.microsoft.com/office/drawing/2014/main" id="{C93499BA-75D1-446F-A132-DA29E90D49B3}"/>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4687;p48">
              <a:extLst>
                <a:ext uri="{FF2B5EF4-FFF2-40B4-BE49-F238E27FC236}">
                  <a16:creationId xmlns:a16="http://schemas.microsoft.com/office/drawing/2014/main" id="{DA669798-2DEC-4EEB-AF9C-F13F2A260D06}"/>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4688;p48">
              <a:extLst>
                <a:ext uri="{FF2B5EF4-FFF2-40B4-BE49-F238E27FC236}">
                  <a16:creationId xmlns:a16="http://schemas.microsoft.com/office/drawing/2014/main" id="{A9D5AD89-854F-4694-A855-BE5ECAC9240C}"/>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4689;p48">
              <a:extLst>
                <a:ext uri="{FF2B5EF4-FFF2-40B4-BE49-F238E27FC236}">
                  <a16:creationId xmlns:a16="http://schemas.microsoft.com/office/drawing/2014/main" id="{DCAB3E2A-3363-49A0-9E4B-F8F8BECB0BD3}"/>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4690;p48">
              <a:extLst>
                <a:ext uri="{FF2B5EF4-FFF2-40B4-BE49-F238E27FC236}">
                  <a16:creationId xmlns:a16="http://schemas.microsoft.com/office/drawing/2014/main" id="{E909F18A-EE63-4EFD-AE03-6236F1031FBE}"/>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4691;p48">
              <a:extLst>
                <a:ext uri="{FF2B5EF4-FFF2-40B4-BE49-F238E27FC236}">
                  <a16:creationId xmlns:a16="http://schemas.microsoft.com/office/drawing/2014/main" id="{030893D7-F48F-4FF4-AADD-DB3B55290E71}"/>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4692;p48">
              <a:extLst>
                <a:ext uri="{FF2B5EF4-FFF2-40B4-BE49-F238E27FC236}">
                  <a16:creationId xmlns:a16="http://schemas.microsoft.com/office/drawing/2014/main" id="{06671F6B-1BAD-46E8-BF4E-4F211F8E20D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4693;p48">
              <a:extLst>
                <a:ext uri="{FF2B5EF4-FFF2-40B4-BE49-F238E27FC236}">
                  <a16:creationId xmlns:a16="http://schemas.microsoft.com/office/drawing/2014/main" id="{7638E316-503D-42E0-85E2-B10D74D17072}"/>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4694;p48">
              <a:extLst>
                <a:ext uri="{FF2B5EF4-FFF2-40B4-BE49-F238E27FC236}">
                  <a16:creationId xmlns:a16="http://schemas.microsoft.com/office/drawing/2014/main" id="{246E825F-1764-4C46-AB3D-97DA07BCB123}"/>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4695;p48">
              <a:extLst>
                <a:ext uri="{FF2B5EF4-FFF2-40B4-BE49-F238E27FC236}">
                  <a16:creationId xmlns:a16="http://schemas.microsoft.com/office/drawing/2014/main" id="{DA69DBED-A4E3-4C60-B820-824BFC3B7FC1}"/>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4696;p48">
              <a:extLst>
                <a:ext uri="{FF2B5EF4-FFF2-40B4-BE49-F238E27FC236}">
                  <a16:creationId xmlns:a16="http://schemas.microsoft.com/office/drawing/2014/main" id="{F4DD7CB3-6FA9-444B-A98A-939FBC3BCC7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4697;p48">
              <a:extLst>
                <a:ext uri="{FF2B5EF4-FFF2-40B4-BE49-F238E27FC236}">
                  <a16:creationId xmlns:a16="http://schemas.microsoft.com/office/drawing/2014/main" id="{B84DDA2E-D87F-489E-BDB0-BFE2E0D564DE}"/>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4698;p48">
              <a:extLst>
                <a:ext uri="{FF2B5EF4-FFF2-40B4-BE49-F238E27FC236}">
                  <a16:creationId xmlns:a16="http://schemas.microsoft.com/office/drawing/2014/main" id="{CBA57F8F-C3C9-47B2-A32D-14C92E536E96}"/>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4699;p48">
              <a:extLst>
                <a:ext uri="{FF2B5EF4-FFF2-40B4-BE49-F238E27FC236}">
                  <a16:creationId xmlns:a16="http://schemas.microsoft.com/office/drawing/2014/main" id="{A3258710-9DA5-46C7-9169-13E47F692C0A}"/>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4700;p48">
              <a:extLst>
                <a:ext uri="{FF2B5EF4-FFF2-40B4-BE49-F238E27FC236}">
                  <a16:creationId xmlns:a16="http://schemas.microsoft.com/office/drawing/2014/main" id="{5F239773-E825-41E2-BF33-B97B677A28B0}"/>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4701;p48">
              <a:extLst>
                <a:ext uri="{FF2B5EF4-FFF2-40B4-BE49-F238E27FC236}">
                  <a16:creationId xmlns:a16="http://schemas.microsoft.com/office/drawing/2014/main" id="{EE74E68D-DEEB-481D-810D-74D44E156FDE}"/>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4702;p48">
              <a:extLst>
                <a:ext uri="{FF2B5EF4-FFF2-40B4-BE49-F238E27FC236}">
                  <a16:creationId xmlns:a16="http://schemas.microsoft.com/office/drawing/2014/main" id="{9F19903E-3DB6-4221-AF1B-6CF3C02986A2}"/>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4703;p48">
              <a:extLst>
                <a:ext uri="{FF2B5EF4-FFF2-40B4-BE49-F238E27FC236}">
                  <a16:creationId xmlns:a16="http://schemas.microsoft.com/office/drawing/2014/main" id="{C92F08E6-1316-4F57-BF66-E3DF5DF479C6}"/>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4704;p48">
              <a:extLst>
                <a:ext uri="{FF2B5EF4-FFF2-40B4-BE49-F238E27FC236}">
                  <a16:creationId xmlns:a16="http://schemas.microsoft.com/office/drawing/2014/main" id="{1C6838FF-529A-4DC4-ABF6-62447A46413B}"/>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4705;p48">
              <a:extLst>
                <a:ext uri="{FF2B5EF4-FFF2-40B4-BE49-F238E27FC236}">
                  <a16:creationId xmlns:a16="http://schemas.microsoft.com/office/drawing/2014/main" id="{FB193391-79E2-4637-985B-960ACBA8B961}"/>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4706;p48">
              <a:extLst>
                <a:ext uri="{FF2B5EF4-FFF2-40B4-BE49-F238E27FC236}">
                  <a16:creationId xmlns:a16="http://schemas.microsoft.com/office/drawing/2014/main" id="{F7E89B64-AF6D-449D-B7D2-0D98D5D06B81}"/>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4707;p48">
              <a:extLst>
                <a:ext uri="{FF2B5EF4-FFF2-40B4-BE49-F238E27FC236}">
                  <a16:creationId xmlns:a16="http://schemas.microsoft.com/office/drawing/2014/main" id="{0148D744-4740-40DE-8439-D673C601E861}"/>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4708;p48">
              <a:extLst>
                <a:ext uri="{FF2B5EF4-FFF2-40B4-BE49-F238E27FC236}">
                  <a16:creationId xmlns:a16="http://schemas.microsoft.com/office/drawing/2014/main" id="{854C5CE0-EAF7-4702-BECD-E087C1B9031F}"/>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4709;p48">
              <a:extLst>
                <a:ext uri="{FF2B5EF4-FFF2-40B4-BE49-F238E27FC236}">
                  <a16:creationId xmlns:a16="http://schemas.microsoft.com/office/drawing/2014/main" id="{C2E029E3-9117-4A78-9C1C-38906BAA543F}"/>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4710;p48">
              <a:extLst>
                <a:ext uri="{FF2B5EF4-FFF2-40B4-BE49-F238E27FC236}">
                  <a16:creationId xmlns:a16="http://schemas.microsoft.com/office/drawing/2014/main" id="{66ADF735-0BDC-41C8-AE37-8ADC991DE211}"/>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4711;p48">
              <a:extLst>
                <a:ext uri="{FF2B5EF4-FFF2-40B4-BE49-F238E27FC236}">
                  <a16:creationId xmlns:a16="http://schemas.microsoft.com/office/drawing/2014/main" id="{07D16127-AADB-4660-B5BE-C383BC1509C2}"/>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4712;p48">
              <a:extLst>
                <a:ext uri="{FF2B5EF4-FFF2-40B4-BE49-F238E27FC236}">
                  <a16:creationId xmlns:a16="http://schemas.microsoft.com/office/drawing/2014/main" id="{34BF22B9-7478-45C2-9509-002AFA6AB9FF}"/>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4713;p48">
              <a:extLst>
                <a:ext uri="{FF2B5EF4-FFF2-40B4-BE49-F238E27FC236}">
                  <a16:creationId xmlns:a16="http://schemas.microsoft.com/office/drawing/2014/main" id="{EDF5C32D-2A5D-41E4-9644-4F632A9AD2E6}"/>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4714;p48">
              <a:extLst>
                <a:ext uri="{FF2B5EF4-FFF2-40B4-BE49-F238E27FC236}">
                  <a16:creationId xmlns:a16="http://schemas.microsoft.com/office/drawing/2014/main" id="{C496AC72-04A1-4C60-829C-6DF3040F54FC}"/>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4715;p48">
              <a:extLst>
                <a:ext uri="{FF2B5EF4-FFF2-40B4-BE49-F238E27FC236}">
                  <a16:creationId xmlns:a16="http://schemas.microsoft.com/office/drawing/2014/main" id="{A3A04DDD-CA13-4DAF-A173-BD6E1D7BFA39}"/>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4716;p48">
              <a:extLst>
                <a:ext uri="{FF2B5EF4-FFF2-40B4-BE49-F238E27FC236}">
                  <a16:creationId xmlns:a16="http://schemas.microsoft.com/office/drawing/2014/main" id="{8647D3C5-1A94-4842-AEA4-D69CDE4A46E2}"/>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 name="Google Shape;4717;p48">
              <a:extLst>
                <a:ext uri="{FF2B5EF4-FFF2-40B4-BE49-F238E27FC236}">
                  <a16:creationId xmlns:a16="http://schemas.microsoft.com/office/drawing/2014/main" id="{92DDE8B9-D5D8-49F4-84AA-ECF6E05A441B}"/>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4718;p48">
              <a:extLst>
                <a:ext uri="{FF2B5EF4-FFF2-40B4-BE49-F238E27FC236}">
                  <a16:creationId xmlns:a16="http://schemas.microsoft.com/office/drawing/2014/main" id="{47C3E399-1B45-4E56-9A7B-FE541436D241}"/>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4719;p48">
              <a:extLst>
                <a:ext uri="{FF2B5EF4-FFF2-40B4-BE49-F238E27FC236}">
                  <a16:creationId xmlns:a16="http://schemas.microsoft.com/office/drawing/2014/main" id="{FEAC7E3D-F647-4850-A031-01BD3723CA88}"/>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4720;p48">
              <a:extLst>
                <a:ext uri="{FF2B5EF4-FFF2-40B4-BE49-F238E27FC236}">
                  <a16:creationId xmlns:a16="http://schemas.microsoft.com/office/drawing/2014/main" id="{475CCF1D-76AA-413A-9F76-43D7B2EE670C}"/>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4721;p48">
              <a:extLst>
                <a:ext uri="{FF2B5EF4-FFF2-40B4-BE49-F238E27FC236}">
                  <a16:creationId xmlns:a16="http://schemas.microsoft.com/office/drawing/2014/main" id="{F3E3C1BB-F225-4D2A-8937-8DACB3A0B8E5}"/>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4722;p48">
              <a:extLst>
                <a:ext uri="{FF2B5EF4-FFF2-40B4-BE49-F238E27FC236}">
                  <a16:creationId xmlns:a16="http://schemas.microsoft.com/office/drawing/2014/main" id="{6BB4D2A2-B451-43F7-A131-B54E56213B97}"/>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4723;p48">
              <a:extLst>
                <a:ext uri="{FF2B5EF4-FFF2-40B4-BE49-F238E27FC236}">
                  <a16:creationId xmlns:a16="http://schemas.microsoft.com/office/drawing/2014/main" id="{202E2942-F830-40F3-A2C5-8BF18224B0DC}"/>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4724;p48">
              <a:extLst>
                <a:ext uri="{FF2B5EF4-FFF2-40B4-BE49-F238E27FC236}">
                  <a16:creationId xmlns:a16="http://schemas.microsoft.com/office/drawing/2014/main" id="{615F3226-EBB7-49E6-8F67-F85D135FB4CD}"/>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4725;p48">
              <a:extLst>
                <a:ext uri="{FF2B5EF4-FFF2-40B4-BE49-F238E27FC236}">
                  <a16:creationId xmlns:a16="http://schemas.microsoft.com/office/drawing/2014/main" id="{9E38DF0F-2FB4-4F79-9372-575F12BAB127}"/>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4726;p48">
              <a:extLst>
                <a:ext uri="{FF2B5EF4-FFF2-40B4-BE49-F238E27FC236}">
                  <a16:creationId xmlns:a16="http://schemas.microsoft.com/office/drawing/2014/main" id="{E01D72F1-A8E2-4ABB-9FF2-8903640CDF35}"/>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4727;p48">
              <a:extLst>
                <a:ext uri="{FF2B5EF4-FFF2-40B4-BE49-F238E27FC236}">
                  <a16:creationId xmlns:a16="http://schemas.microsoft.com/office/drawing/2014/main" id="{6A92BF30-07AA-408E-A810-0A2AC86158FD}"/>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4728;p48">
              <a:extLst>
                <a:ext uri="{FF2B5EF4-FFF2-40B4-BE49-F238E27FC236}">
                  <a16:creationId xmlns:a16="http://schemas.microsoft.com/office/drawing/2014/main" id="{CCD6B802-D830-450A-8D27-0F18B4DE00AB}"/>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 name="Google Shape;4729;p48">
              <a:extLst>
                <a:ext uri="{FF2B5EF4-FFF2-40B4-BE49-F238E27FC236}">
                  <a16:creationId xmlns:a16="http://schemas.microsoft.com/office/drawing/2014/main" id="{258340BC-B707-4530-8D6E-A0FB79EF03B0}"/>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4730;p48">
              <a:extLst>
                <a:ext uri="{FF2B5EF4-FFF2-40B4-BE49-F238E27FC236}">
                  <a16:creationId xmlns:a16="http://schemas.microsoft.com/office/drawing/2014/main" id="{6442335F-54EC-42F2-986A-0D04933A3006}"/>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4731;p48">
              <a:extLst>
                <a:ext uri="{FF2B5EF4-FFF2-40B4-BE49-F238E27FC236}">
                  <a16:creationId xmlns:a16="http://schemas.microsoft.com/office/drawing/2014/main" id="{50CB4CB3-B3E5-4A0C-AE5D-623E68D67233}"/>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4732;p48">
              <a:extLst>
                <a:ext uri="{FF2B5EF4-FFF2-40B4-BE49-F238E27FC236}">
                  <a16:creationId xmlns:a16="http://schemas.microsoft.com/office/drawing/2014/main" id="{6ADF7BFF-855D-4196-AB2B-0918A63FFC68}"/>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4733;p48">
              <a:extLst>
                <a:ext uri="{FF2B5EF4-FFF2-40B4-BE49-F238E27FC236}">
                  <a16:creationId xmlns:a16="http://schemas.microsoft.com/office/drawing/2014/main" id="{5A183E5D-1B20-44F7-987E-B267C825013E}"/>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4734;p48">
              <a:extLst>
                <a:ext uri="{FF2B5EF4-FFF2-40B4-BE49-F238E27FC236}">
                  <a16:creationId xmlns:a16="http://schemas.microsoft.com/office/drawing/2014/main" id="{A46D89D8-630F-4856-BC56-F3D7AD104237}"/>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4735;p48">
              <a:extLst>
                <a:ext uri="{FF2B5EF4-FFF2-40B4-BE49-F238E27FC236}">
                  <a16:creationId xmlns:a16="http://schemas.microsoft.com/office/drawing/2014/main" id="{549CEC62-99BD-412A-8237-3F35C5093F11}"/>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4736;p48">
              <a:extLst>
                <a:ext uri="{FF2B5EF4-FFF2-40B4-BE49-F238E27FC236}">
                  <a16:creationId xmlns:a16="http://schemas.microsoft.com/office/drawing/2014/main" id="{F2512C93-6150-47A5-9893-AC858AC69056}"/>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37" name="Google Shape;2594;p43">
            <a:extLst>
              <a:ext uri="{FF2B5EF4-FFF2-40B4-BE49-F238E27FC236}">
                <a16:creationId xmlns:a16="http://schemas.microsoft.com/office/drawing/2014/main" id="{2FA8AEF2-C6C8-44BE-A978-96E531E537A4}"/>
              </a:ext>
            </a:extLst>
          </p:cNvPr>
          <p:cNvSpPr txBox="1">
            <a:spLocks/>
          </p:cNvSpPr>
          <p:nvPr/>
        </p:nvSpPr>
        <p:spPr>
          <a:xfrm>
            <a:off x="1369159" y="3466277"/>
            <a:ext cx="6196604" cy="5980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None/>
            </a:pPr>
            <a:r>
              <a:rPr lang="en-US" sz="1200" b="0" i="0" dirty="0">
                <a:solidFill>
                  <a:srgbClr val="232323"/>
                </a:solidFill>
                <a:effectLst/>
                <a:latin typeface="Verdana" panose="020B0604030504040204" pitchFamily="34" charset="0"/>
              </a:rPr>
              <a:t>Continuously assess the effectiveness of crime prevention strategies, adjust approaches based on feedback, and remain open to innovation and new ideas.</a:t>
            </a:r>
          </a:p>
          <a:p>
            <a:pPr marL="0" indent="0" algn="ctr">
              <a:buNone/>
            </a:pPr>
            <a:endParaRPr lang="en-US" sz="1200" b="0" i="0" dirty="0">
              <a:solidFill>
                <a:srgbClr val="232323"/>
              </a:solidFill>
              <a:effectLst/>
              <a:latin typeface="Verdana" panose="020B0604030504040204" pitchFamily="34" charset="0"/>
            </a:endParaRPr>
          </a:p>
        </p:txBody>
      </p:sp>
      <p:sp>
        <p:nvSpPr>
          <p:cNvPr id="253" name="Google Shape;4650;p48">
            <a:extLst>
              <a:ext uri="{FF2B5EF4-FFF2-40B4-BE49-F238E27FC236}">
                <a16:creationId xmlns:a16="http://schemas.microsoft.com/office/drawing/2014/main" id="{D48FC71F-6903-4F7E-A956-BFAA904E0FE6}"/>
              </a:ext>
            </a:extLst>
          </p:cNvPr>
          <p:cNvSpPr txBox="1">
            <a:spLocks/>
          </p:cNvSpPr>
          <p:nvPr/>
        </p:nvSpPr>
        <p:spPr>
          <a:xfrm>
            <a:off x="1736218" y="2732597"/>
            <a:ext cx="5671564" cy="775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veat SemiBold"/>
              <a:buNone/>
              <a:defRPr sz="8000" b="0" i="0" u="none" strike="noStrike" cap="none">
                <a:solidFill>
                  <a:schemeClr val="dk1"/>
                </a:solidFill>
                <a:latin typeface="Caveat SemiBold"/>
                <a:ea typeface="Caveat SemiBold"/>
                <a:cs typeface="Caveat SemiBold"/>
                <a:sym typeface="Caveat SemiBold"/>
              </a:defRPr>
            </a:lvl1pPr>
            <a:lvl2pPr marR="0" lvl="1"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2pPr>
            <a:lvl3pPr marR="0" lvl="2"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3pPr>
            <a:lvl4pPr marR="0" lvl="3"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4pPr>
            <a:lvl5pPr marR="0" lvl="4"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5pPr>
            <a:lvl6pPr marR="0" lvl="5"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6pPr>
            <a:lvl7pPr marR="0" lvl="6"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7pPr>
            <a:lvl8pPr marR="0" lvl="7"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8pPr>
            <a:lvl9pPr marR="0" lvl="8" algn="l" rtl="0">
              <a:lnSpc>
                <a:spcPct val="100000"/>
              </a:lnSpc>
              <a:spcBef>
                <a:spcPts val="0"/>
              </a:spcBef>
              <a:spcAft>
                <a:spcPts val="0"/>
              </a:spcAft>
              <a:buClr>
                <a:schemeClr val="dk1"/>
              </a:buClr>
              <a:buSzPts val="4800"/>
              <a:buFont typeface="Caveat SemiBold"/>
              <a:buNone/>
              <a:defRPr sz="4800" b="0" i="0" u="none" strike="noStrike" cap="none">
                <a:solidFill>
                  <a:schemeClr val="dk1"/>
                </a:solidFill>
                <a:latin typeface="Caveat SemiBold"/>
                <a:ea typeface="Caveat SemiBold"/>
                <a:cs typeface="Caveat SemiBold"/>
                <a:sym typeface="Caveat SemiBold"/>
              </a:defRPr>
            </a:lvl9pPr>
          </a:lstStyle>
          <a:p>
            <a:pPr algn="ctr"/>
            <a:r>
              <a:rPr lang="en-US" sz="2800" dirty="0"/>
              <a:t>Regular Evaluation and Adaptation </a:t>
            </a:r>
          </a:p>
          <a:p>
            <a:pPr algn="ctr"/>
            <a:endParaRPr lang="en-US" sz="2800" dirty="0"/>
          </a:p>
        </p:txBody>
      </p:sp>
    </p:spTree>
    <p:extLst>
      <p:ext uri="{BB962C8B-B14F-4D97-AF65-F5344CB8AC3E}">
        <p14:creationId xmlns:p14="http://schemas.microsoft.com/office/powerpoint/2010/main" val="2978421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137787"/>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grpSp>
        <p:nvGrpSpPr>
          <p:cNvPr id="2090" name="Google Shape;2090;p41"/>
          <p:cNvGrpSpPr/>
          <p:nvPr/>
        </p:nvGrpSpPr>
        <p:grpSpPr>
          <a:xfrm flipV="1">
            <a:off x="1227768" y="2805991"/>
            <a:ext cx="3035622" cy="81217"/>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 name="Google Shape;5188;p51">
            <a:extLst>
              <a:ext uri="{FF2B5EF4-FFF2-40B4-BE49-F238E27FC236}">
                <a16:creationId xmlns:a16="http://schemas.microsoft.com/office/drawing/2014/main" id="{DD02EBB8-C27F-4B4E-8C63-56CF074E4E41}"/>
              </a:ext>
            </a:extLst>
          </p:cNvPr>
          <p:cNvPicPr preferRelativeResize="0">
            <a:picLocks/>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761" r="20761"/>
          <a:stretch/>
        </p:blipFill>
        <p:spPr>
          <a:xfrm rot="21160789">
            <a:off x="4446064" y="967903"/>
            <a:ext cx="3617967" cy="2681166"/>
          </a:xfrm>
          <a:prstGeom prst="rect">
            <a:avLst/>
          </a:prstGeom>
          <a:noFill/>
          <a:ln>
            <a:noFill/>
          </a:ln>
        </p:spPr>
      </p:pic>
      <p:grpSp>
        <p:nvGrpSpPr>
          <p:cNvPr id="2173" name="Google Shape;2173;p41"/>
          <p:cNvGrpSpPr/>
          <p:nvPr/>
        </p:nvGrpSpPr>
        <p:grpSpPr>
          <a:xfrm rot="6855918" flipH="1">
            <a:off x="7322903" y="3115740"/>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597D1731-99AD-4A8E-BAD5-A4B88580F19C}"/>
                  </a:ext>
                </a:extLst>
              </p14:cNvPr>
              <p14:cNvContentPartPr/>
              <p14:nvPr/>
            </p14:nvContentPartPr>
            <p14:xfrm>
              <a:off x="6659880" y="1150629"/>
              <a:ext cx="646560" cy="696600"/>
            </p14:xfrm>
          </p:contentPart>
        </mc:Choice>
        <mc:Fallback xmlns="">
          <p:pic>
            <p:nvPicPr>
              <p:cNvPr id="27" name="Ink 26">
                <a:extLst>
                  <a:ext uri="{FF2B5EF4-FFF2-40B4-BE49-F238E27FC236}">
                    <a16:creationId xmlns:a16="http://schemas.microsoft.com/office/drawing/2014/main" id="{597D1731-99AD-4A8E-BAD5-A4B88580F19C}"/>
                  </a:ext>
                </a:extLst>
              </p:cNvPr>
              <p:cNvPicPr/>
              <p:nvPr/>
            </p:nvPicPr>
            <p:blipFill>
              <a:blip r:embed="rId6"/>
              <a:stretch>
                <a:fillRect/>
              </a:stretch>
            </p:blipFill>
            <p:spPr>
              <a:xfrm>
                <a:off x="6605880" y="1042989"/>
                <a:ext cx="754200" cy="91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A7A8FDC5-A19B-4397-8BEC-7D35FC2959F7}"/>
                  </a:ext>
                </a:extLst>
              </p14:cNvPr>
              <p14:cNvContentPartPr/>
              <p14:nvPr/>
            </p14:nvContentPartPr>
            <p14:xfrm>
              <a:off x="7053360" y="1915629"/>
              <a:ext cx="4680" cy="360"/>
            </p14:xfrm>
          </p:contentPart>
        </mc:Choice>
        <mc:Fallback xmlns="">
          <p:pic>
            <p:nvPicPr>
              <p:cNvPr id="28" name="Ink 27">
                <a:extLst>
                  <a:ext uri="{FF2B5EF4-FFF2-40B4-BE49-F238E27FC236}">
                    <a16:creationId xmlns:a16="http://schemas.microsoft.com/office/drawing/2014/main" id="{A7A8FDC5-A19B-4397-8BEC-7D35FC2959F7}"/>
                  </a:ext>
                </a:extLst>
              </p:cNvPr>
              <p:cNvPicPr/>
              <p:nvPr/>
            </p:nvPicPr>
            <p:blipFill>
              <a:blip r:embed="rId8"/>
              <a:stretch>
                <a:fillRect/>
              </a:stretch>
            </p:blipFill>
            <p:spPr>
              <a:xfrm>
                <a:off x="6999720" y="1807629"/>
                <a:ext cx="112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36E34A85-5CC9-415F-9D2C-9CA98F18E7AA}"/>
                  </a:ext>
                </a:extLst>
              </p14:cNvPr>
              <p14:cNvContentPartPr/>
              <p14:nvPr/>
            </p14:nvContentPartPr>
            <p14:xfrm>
              <a:off x="6778320" y="1708629"/>
              <a:ext cx="428040" cy="221040"/>
            </p14:xfrm>
          </p:contentPart>
        </mc:Choice>
        <mc:Fallback xmlns="">
          <p:pic>
            <p:nvPicPr>
              <p:cNvPr id="29" name="Ink 28">
                <a:extLst>
                  <a:ext uri="{FF2B5EF4-FFF2-40B4-BE49-F238E27FC236}">
                    <a16:creationId xmlns:a16="http://schemas.microsoft.com/office/drawing/2014/main" id="{36E34A85-5CC9-415F-9D2C-9CA98F18E7AA}"/>
                  </a:ext>
                </a:extLst>
              </p:cNvPr>
              <p:cNvPicPr/>
              <p:nvPr/>
            </p:nvPicPr>
            <p:blipFill>
              <a:blip r:embed="rId10"/>
              <a:stretch>
                <a:fillRect/>
              </a:stretch>
            </p:blipFill>
            <p:spPr>
              <a:xfrm>
                <a:off x="6724680" y="1600629"/>
                <a:ext cx="53568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7A0F6BD2-2E9C-434E-9A1E-3146742FFCB3}"/>
                  </a:ext>
                </a:extLst>
              </p14:cNvPr>
              <p14:cNvContentPartPr/>
              <p14:nvPr/>
            </p14:nvContentPartPr>
            <p14:xfrm>
              <a:off x="6956880" y="1397229"/>
              <a:ext cx="97920" cy="105120"/>
            </p14:xfrm>
          </p:contentPart>
        </mc:Choice>
        <mc:Fallback xmlns="">
          <p:pic>
            <p:nvPicPr>
              <p:cNvPr id="31" name="Ink 30">
                <a:extLst>
                  <a:ext uri="{FF2B5EF4-FFF2-40B4-BE49-F238E27FC236}">
                    <a16:creationId xmlns:a16="http://schemas.microsoft.com/office/drawing/2014/main" id="{7A0F6BD2-2E9C-434E-9A1E-3146742FFCB3}"/>
                  </a:ext>
                </a:extLst>
              </p:cNvPr>
              <p:cNvPicPr/>
              <p:nvPr/>
            </p:nvPicPr>
            <p:blipFill>
              <a:blip r:embed="rId12"/>
              <a:stretch>
                <a:fillRect/>
              </a:stretch>
            </p:blipFill>
            <p:spPr>
              <a:xfrm>
                <a:off x="6903240" y="1289589"/>
                <a:ext cx="205560" cy="320760"/>
              </a:xfrm>
              <a:prstGeom prst="rect">
                <a:avLst/>
              </a:prstGeom>
            </p:spPr>
          </p:pic>
        </mc:Fallback>
      </mc:AlternateContent>
    </p:spTree>
    <p:extLst>
      <p:ext uri="{BB962C8B-B14F-4D97-AF65-F5344CB8AC3E}">
        <p14:creationId xmlns:p14="http://schemas.microsoft.com/office/powerpoint/2010/main" val="1078540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pic>
        <p:nvPicPr>
          <p:cNvPr id="18" name="Graphic 17">
            <a:extLst>
              <a:ext uri="{FF2B5EF4-FFF2-40B4-BE49-F238E27FC236}">
                <a16:creationId xmlns:a16="http://schemas.microsoft.com/office/drawing/2014/main" id="{C3A10DAF-729D-414A-925C-D915F89BB2F1}"/>
              </a:ext>
            </a:extLst>
          </p:cNvPr>
          <p:cNvPicPr>
            <a:picLocks noChangeAspect="1"/>
          </p:cNvPicPr>
          <p:nvPr/>
        </p:nvPicPr>
        <p:blipFill>
          <a:blip r:embed="rId3">
            <a:duotone>
              <a:prstClr val="black"/>
              <a:srgbClr val="D9C3A5">
                <a:tint val="50000"/>
                <a:satMod val="180000"/>
              </a:srgbClr>
            </a:duotone>
            <a:extLst>
              <a:ext uri="{96DAC541-7B7A-43D3-8B79-37D633B846F1}">
                <asvg:svgBlip xmlns:asvg="http://schemas.microsoft.com/office/drawing/2016/SVG/main" r:embed="rId4"/>
              </a:ext>
            </a:extLst>
          </a:blip>
          <a:stretch>
            <a:fillRect/>
          </a:stretch>
        </p:blipFill>
        <p:spPr>
          <a:xfrm rot="900000">
            <a:off x="6864107" y="407117"/>
            <a:ext cx="1875020" cy="2308793"/>
          </a:xfrm>
          <a:prstGeom prst="rect">
            <a:avLst/>
          </a:prstGeom>
        </p:spPr>
      </p:pic>
      <p:sp>
        <p:nvSpPr>
          <p:cNvPr id="2593" name="Google Shape;259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2594" name="Google Shape;2594;p43"/>
          <p:cNvSpPr txBox="1">
            <a:spLocks noGrp="1"/>
          </p:cNvSpPr>
          <p:nvPr>
            <p:ph type="subTitle" idx="1"/>
          </p:nvPr>
        </p:nvSpPr>
        <p:spPr>
          <a:xfrm>
            <a:off x="684347" y="1452298"/>
            <a:ext cx="5372339" cy="36912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conclusion, addressing the issue of crimes in Dhaka City demands a collaborative effort and a range of strategies. As the city undergoes growth, the challenges posed by criminal activities also evolve. To foster positive change, </a:t>
            </a:r>
            <a:r>
              <a:rPr lang="en-US" dirty="0">
                <a:highlight>
                  <a:srgbClr val="C0C0C0"/>
                </a:highlight>
              </a:rPr>
              <a:t>it's crucial for law enforcement, government bodies, and the local community to join hands.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Prioritizing assistance for individuals facing financial difficulties and </a:t>
            </a:r>
            <a:r>
              <a:rPr lang="en-US" dirty="0" err="1"/>
              <a:t>and</a:t>
            </a:r>
            <a:r>
              <a:rPr lang="en-US" dirty="0"/>
              <a:t> limited educational opportunities is key. </a:t>
            </a:r>
            <a:r>
              <a:rPr lang="en-US" dirty="0">
                <a:solidFill>
                  <a:schemeClr val="tx1">
                    <a:lumMod val="10000"/>
                    <a:lumOff val="90000"/>
                  </a:schemeClr>
                </a:solidFill>
              </a:rPr>
              <a:t>By </a:t>
            </a:r>
            <a:r>
              <a:rPr lang="en-US" dirty="0">
                <a:solidFill>
                  <a:schemeClr val="tx1">
                    <a:lumMod val="10000"/>
                    <a:lumOff val="90000"/>
                  </a:schemeClr>
                </a:solidFill>
                <a:highlight>
                  <a:srgbClr val="800000"/>
                </a:highlight>
              </a:rPr>
              <a:t>offering training programs and support</a:t>
            </a:r>
            <a:r>
              <a:rPr lang="en-US" dirty="0"/>
              <a:t>, we can help them secure jobs and feel a stronger connection to the community.</a:t>
            </a:r>
          </a:p>
        </p:txBody>
      </p:sp>
      <p:grpSp>
        <p:nvGrpSpPr>
          <p:cNvPr id="2595" name="Google Shape;2595;p43"/>
          <p:cNvGrpSpPr/>
          <p:nvPr/>
        </p:nvGrpSpPr>
        <p:grpSpPr>
          <a:xfrm>
            <a:off x="871748" y="1111593"/>
            <a:ext cx="2008612" cy="77127"/>
            <a:chOff x="609671" y="3834469"/>
            <a:chExt cx="3433285" cy="145403"/>
          </a:xfrm>
        </p:grpSpPr>
        <p:sp>
          <p:nvSpPr>
            <p:cNvPr id="2596" name="Google Shape;2596;p43"/>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3"/>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3"/>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3"/>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3"/>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3"/>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3"/>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3"/>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3"/>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3"/>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3"/>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3"/>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3"/>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3"/>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3"/>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3"/>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3"/>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3"/>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3"/>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3"/>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3"/>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3"/>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3"/>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3"/>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3"/>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3"/>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3"/>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3"/>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3"/>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3"/>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3"/>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3"/>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3"/>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3"/>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3"/>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3"/>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3"/>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3"/>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3"/>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3"/>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3"/>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3"/>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3"/>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3"/>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3"/>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3"/>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3"/>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3"/>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3"/>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3"/>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3"/>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3"/>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3"/>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3"/>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3"/>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3"/>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3"/>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3"/>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3"/>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3"/>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3"/>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3"/>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 name="Google Shape;4651;p48">
            <a:extLst>
              <a:ext uri="{FF2B5EF4-FFF2-40B4-BE49-F238E27FC236}">
                <a16:creationId xmlns:a16="http://schemas.microsoft.com/office/drawing/2014/main" id="{C38C7325-2053-4585-A362-9B1BBCE23F54}"/>
              </a:ext>
            </a:extLst>
          </p:cNvPr>
          <p:cNvPicPr preferRelativeResize="0"/>
          <p:nvPr/>
        </p:nvPicPr>
        <p:blipFill>
          <a:blip r:embed="rId5">
            <a:extLst>
              <a:ext uri="{BEBA8EAE-BF5A-486C-A8C5-ECC9F3942E4B}">
                <a14:imgProps xmlns:a14="http://schemas.microsoft.com/office/drawing/2010/main">
                  <a14:imgLayer r:embed="rId6">
                    <a14:imgEffect>
                      <a14:saturation sat="0"/>
                    </a14:imgEffect>
                  </a14:imgLayer>
                </a14:imgProps>
              </a:ext>
            </a:extLst>
          </a:blip>
          <a:srcRect l="917" r="917"/>
          <a:stretch/>
        </p:blipFill>
        <p:spPr>
          <a:xfrm rot="20967873">
            <a:off x="5823066" y="2430158"/>
            <a:ext cx="2869496" cy="2023035"/>
          </a:xfrm>
          <a:prstGeom prst="rect">
            <a:avLst/>
          </a:prstGeom>
          <a:noFill/>
          <a:ln w="76200" cap="flat" cmpd="sng">
            <a:solidFill>
              <a:schemeClr val="accent4"/>
            </a:solidFill>
            <a:prstDash val="solid"/>
            <a:round/>
            <a:headEnd type="none" w="sm" len="sm"/>
            <a:tailEnd type="none" w="sm" len="sm"/>
          </a:ln>
        </p:spPr>
      </p:pic>
      <p:grpSp>
        <p:nvGrpSpPr>
          <p:cNvPr id="2678" name="Google Shape;2678;p43"/>
          <p:cNvGrpSpPr/>
          <p:nvPr/>
        </p:nvGrpSpPr>
        <p:grpSpPr>
          <a:xfrm rot="20813819">
            <a:off x="7532505" y="3343135"/>
            <a:ext cx="536024" cy="1192490"/>
            <a:chOff x="8059150" y="1415325"/>
            <a:chExt cx="292175" cy="650000"/>
          </a:xfrm>
        </p:grpSpPr>
        <p:sp>
          <p:nvSpPr>
            <p:cNvPr id="2679" name="Google Shape;2679;p43"/>
            <p:cNvSpPr/>
            <p:nvPr/>
          </p:nvSpPr>
          <p:spPr>
            <a:xfrm>
              <a:off x="8317300" y="2062200"/>
              <a:ext cx="4600" cy="3125"/>
            </a:xfrm>
            <a:custGeom>
              <a:avLst/>
              <a:gdLst/>
              <a:ahLst/>
              <a:cxnLst/>
              <a:rect l="l" t="t" r="r" b="b"/>
              <a:pathLst>
                <a:path w="184" h="125" extrusionOk="0">
                  <a:moveTo>
                    <a:pt x="1" y="1"/>
                  </a:moveTo>
                  <a:lnTo>
                    <a:pt x="60" y="124"/>
                  </a:lnTo>
                  <a:cubicBezTo>
                    <a:pt x="60" y="124"/>
                    <a:pt x="184" y="124"/>
                    <a:pt x="184"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3"/>
            <p:cNvSpPr/>
            <p:nvPr/>
          </p:nvSpPr>
          <p:spPr>
            <a:xfrm>
              <a:off x="8317300" y="2053800"/>
              <a:ext cx="7700" cy="8425"/>
            </a:xfrm>
            <a:custGeom>
              <a:avLst/>
              <a:gdLst/>
              <a:ahLst/>
              <a:cxnLst/>
              <a:rect l="l" t="t" r="r" b="b"/>
              <a:pathLst>
                <a:path w="308" h="337" extrusionOk="0">
                  <a:moveTo>
                    <a:pt x="107" y="1"/>
                  </a:moveTo>
                  <a:cubicBezTo>
                    <a:pt x="73" y="1"/>
                    <a:pt x="37" y="8"/>
                    <a:pt x="1" y="25"/>
                  </a:cubicBezTo>
                  <a:lnTo>
                    <a:pt x="248" y="149"/>
                  </a:lnTo>
                  <a:cubicBezTo>
                    <a:pt x="248" y="213"/>
                    <a:pt x="184" y="213"/>
                    <a:pt x="125" y="213"/>
                  </a:cubicBezTo>
                  <a:cubicBezTo>
                    <a:pt x="184" y="272"/>
                    <a:pt x="125" y="337"/>
                    <a:pt x="184" y="337"/>
                  </a:cubicBezTo>
                  <a:cubicBezTo>
                    <a:pt x="308" y="272"/>
                    <a:pt x="308" y="213"/>
                    <a:pt x="248" y="89"/>
                  </a:cubicBezTo>
                  <a:lnTo>
                    <a:pt x="308" y="89"/>
                  </a:lnTo>
                  <a:cubicBezTo>
                    <a:pt x="265" y="44"/>
                    <a:pt x="19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3"/>
            <p:cNvSpPr/>
            <p:nvPr/>
          </p:nvSpPr>
          <p:spPr>
            <a:xfrm>
              <a:off x="8335850" y="1932375"/>
              <a:ext cx="1525" cy="1525"/>
            </a:xfrm>
            <a:custGeom>
              <a:avLst/>
              <a:gdLst/>
              <a:ahLst/>
              <a:cxnLst/>
              <a:rect l="l" t="t" r="r" b="b"/>
              <a:pathLst>
                <a:path w="61" h="61" extrusionOk="0">
                  <a:moveTo>
                    <a:pt x="60" y="1"/>
                  </a:moveTo>
                  <a:lnTo>
                    <a:pt x="1" y="60"/>
                  </a:lnTo>
                  <a:cubicBezTo>
                    <a:pt x="1" y="60"/>
                    <a:pt x="60" y="60"/>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3"/>
            <p:cNvSpPr/>
            <p:nvPr/>
          </p:nvSpPr>
          <p:spPr>
            <a:xfrm>
              <a:off x="8340425" y="1856600"/>
              <a:ext cx="1625" cy="25"/>
            </a:xfrm>
            <a:custGeom>
              <a:avLst/>
              <a:gdLst/>
              <a:ahLst/>
              <a:cxnLst/>
              <a:rect l="l" t="t" r="r" b="b"/>
              <a:pathLst>
                <a:path w="65" h="1" extrusionOk="0">
                  <a:moveTo>
                    <a:pt x="1" y="0"/>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3"/>
            <p:cNvSpPr/>
            <p:nvPr/>
          </p:nvSpPr>
          <p:spPr>
            <a:xfrm>
              <a:off x="8345125" y="1842750"/>
              <a:ext cx="25" cy="1500"/>
            </a:xfrm>
            <a:custGeom>
              <a:avLst/>
              <a:gdLst/>
              <a:ahLst/>
              <a:cxnLst/>
              <a:rect l="l" t="t" r="r" b="b"/>
              <a:pathLst>
                <a:path w="1" h="60" extrusionOk="0">
                  <a:moveTo>
                    <a:pt x="1"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3"/>
            <p:cNvSpPr/>
            <p:nvPr/>
          </p:nvSpPr>
          <p:spPr>
            <a:xfrm>
              <a:off x="8337350" y="1930775"/>
              <a:ext cx="25" cy="1625"/>
            </a:xfrm>
            <a:custGeom>
              <a:avLst/>
              <a:gdLst/>
              <a:ahLst/>
              <a:cxnLst/>
              <a:rect l="l" t="t" r="r" b="b"/>
              <a:pathLst>
                <a:path w="1" h="65"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3"/>
            <p:cNvSpPr/>
            <p:nvPr/>
          </p:nvSpPr>
          <p:spPr>
            <a:xfrm>
              <a:off x="8318800" y="2038950"/>
              <a:ext cx="25" cy="1650"/>
            </a:xfrm>
            <a:custGeom>
              <a:avLst/>
              <a:gdLst/>
              <a:ahLst/>
              <a:cxnLst/>
              <a:rect l="l" t="t" r="r" b="b"/>
              <a:pathLst>
                <a:path w="1" h="66" extrusionOk="0">
                  <a:moveTo>
                    <a:pt x="0" y="1"/>
                  </a:moveTo>
                  <a:lnTo>
                    <a:pt x="0"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3"/>
            <p:cNvSpPr/>
            <p:nvPr/>
          </p:nvSpPr>
          <p:spPr>
            <a:xfrm>
              <a:off x="8337350" y="1966375"/>
              <a:ext cx="1625" cy="1525"/>
            </a:xfrm>
            <a:custGeom>
              <a:avLst/>
              <a:gdLst/>
              <a:ahLst/>
              <a:cxnLst/>
              <a:rect l="l" t="t" r="r" b="b"/>
              <a:pathLst>
                <a:path w="65" h="61" extrusionOk="0">
                  <a:moveTo>
                    <a:pt x="0" y="1"/>
                  </a:moveTo>
                  <a:lnTo>
                    <a:pt x="0" y="60"/>
                  </a:lnTo>
                  <a:lnTo>
                    <a:pt x="64"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3"/>
            <p:cNvSpPr/>
            <p:nvPr/>
          </p:nvSpPr>
          <p:spPr>
            <a:xfrm>
              <a:off x="8332775" y="1991125"/>
              <a:ext cx="4600" cy="1500"/>
            </a:xfrm>
            <a:custGeom>
              <a:avLst/>
              <a:gdLst/>
              <a:ahLst/>
              <a:cxnLst/>
              <a:rect l="l" t="t" r="r" b="b"/>
              <a:pathLst>
                <a:path w="184" h="60" extrusionOk="0">
                  <a:moveTo>
                    <a:pt x="0" y="0"/>
                  </a:moveTo>
                  <a:cubicBezTo>
                    <a:pt x="60" y="59"/>
                    <a:pt x="124" y="59"/>
                    <a:pt x="124" y="59"/>
                  </a:cubicBezTo>
                  <a:lnTo>
                    <a:pt x="183" y="59"/>
                  </a:lnTo>
                  <a:cubicBezTo>
                    <a:pt x="183" y="59"/>
                    <a:pt x="60"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3"/>
            <p:cNvSpPr/>
            <p:nvPr/>
          </p:nvSpPr>
          <p:spPr>
            <a:xfrm>
              <a:off x="8329675" y="2034375"/>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3"/>
            <p:cNvSpPr/>
            <p:nvPr/>
          </p:nvSpPr>
          <p:spPr>
            <a:xfrm>
              <a:off x="8338950" y="194785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3"/>
            <p:cNvSpPr/>
            <p:nvPr/>
          </p:nvSpPr>
          <p:spPr>
            <a:xfrm>
              <a:off x="8100950" y="146095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3"/>
            <p:cNvSpPr/>
            <p:nvPr/>
          </p:nvSpPr>
          <p:spPr>
            <a:xfrm>
              <a:off x="8071525" y="1447100"/>
              <a:ext cx="25" cy="1525"/>
            </a:xfrm>
            <a:custGeom>
              <a:avLst/>
              <a:gdLst/>
              <a:ahLst/>
              <a:cxnLst/>
              <a:rect l="l" t="t" r="r" b="b"/>
              <a:pathLst>
                <a:path w="1" h="61" extrusionOk="0">
                  <a:moveTo>
                    <a:pt x="0" y="60"/>
                  </a:moveTo>
                  <a:lnTo>
                    <a:pt x="0"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3"/>
            <p:cNvSpPr/>
            <p:nvPr/>
          </p:nvSpPr>
          <p:spPr>
            <a:xfrm>
              <a:off x="8349700" y="18195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3"/>
            <p:cNvSpPr/>
            <p:nvPr/>
          </p:nvSpPr>
          <p:spPr>
            <a:xfrm>
              <a:off x="8340425" y="1597025"/>
              <a:ext cx="6200" cy="2950"/>
            </a:xfrm>
            <a:custGeom>
              <a:avLst/>
              <a:gdLst/>
              <a:ahLst/>
              <a:cxnLst/>
              <a:rect l="l" t="t" r="r" b="b"/>
              <a:pathLst>
                <a:path w="248" h="118" extrusionOk="0">
                  <a:moveTo>
                    <a:pt x="48" y="0"/>
                  </a:moveTo>
                  <a:cubicBezTo>
                    <a:pt x="32" y="0"/>
                    <a:pt x="16" y="16"/>
                    <a:pt x="1" y="62"/>
                  </a:cubicBezTo>
                  <a:cubicBezTo>
                    <a:pt x="1" y="62"/>
                    <a:pt x="84" y="117"/>
                    <a:pt x="158" y="117"/>
                  </a:cubicBezTo>
                  <a:cubicBezTo>
                    <a:pt x="194" y="117"/>
                    <a:pt x="228" y="103"/>
                    <a:pt x="248" y="62"/>
                  </a:cubicBezTo>
                  <a:lnTo>
                    <a:pt x="248" y="62"/>
                  </a:lnTo>
                  <a:cubicBezTo>
                    <a:pt x="226" y="84"/>
                    <a:pt x="207" y="92"/>
                    <a:pt x="189" y="92"/>
                  </a:cubicBezTo>
                  <a:cubicBezTo>
                    <a:pt x="129" y="92"/>
                    <a:pt x="86"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3"/>
            <p:cNvSpPr/>
            <p:nvPr/>
          </p:nvSpPr>
          <p:spPr>
            <a:xfrm>
              <a:off x="8318800" y="2037475"/>
              <a:ext cx="25" cy="1500"/>
            </a:xfrm>
            <a:custGeom>
              <a:avLst/>
              <a:gdLst/>
              <a:ahLst/>
              <a:cxnLst/>
              <a:rect l="l" t="t" r="r" b="b"/>
              <a:pathLst>
                <a:path w="1" h="60"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3"/>
            <p:cNvSpPr/>
            <p:nvPr/>
          </p:nvSpPr>
          <p:spPr>
            <a:xfrm>
              <a:off x="8340425" y="1598575"/>
              <a:ext cx="25" cy="25"/>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3"/>
            <p:cNvSpPr/>
            <p:nvPr/>
          </p:nvSpPr>
          <p:spPr>
            <a:xfrm>
              <a:off x="8346625" y="1763875"/>
              <a:ext cx="1625" cy="25"/>
            </a:xfrm>
            <a:custGeom>
              <a:avLst/>
              <a:gdLst/>
              <a:ahLst/>
              <a:cxnLst/>
              <a:rect l="l" t="t" r="r" b="b"/>
              <a:pathLst>
                <a:path w="65" h="1" extrusionOk="0">
                  <a:moveTo>
                    <a:pt x="6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3"/>
            <p:cNvSpPr/>
            <p:nvPr/>
          </p:nvSpPr>
          <p:spPr>
            <a:xfrm>
              <a:off x="8343525" y="18040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3"/>
            <p:cNvSpPr/>
            <p:nvPr/>
          </p:nvSpPr>
          <p:spPr>
            <a:xfrm>
              <a:off x="8343525" y="1740750"/>
              <a:ext cx="1625" cy="1500"/>
            </a:xfrm>
            <a:custGeom>
              <a:avLst/>
              <a:gdLst/>
              <a:ahLst/>
              <a:cxnLst/>
              <a:rect l="l" t="t" r="r" b="b"/>
              <a:pathLst>
                <a:path w="65" h="60" extrusionOk="0">
                  <a:moveTo>
                    <a:pt x="0" y="0"/>
                  </a:moveTo>
                  <a:cubicBezTo>
                    <a:pt x="48" y="0"/>
                    <a:pt x="60" y="33"/>
                    <a:pt x="38" y="50"/>
                  </a:cubicBezTo>
                  <a:lnTo>
                    <a:pt x="38" y="50"/>
                  </a:lnTo>
                  <a:cubicBezTo>
                    <a:pt x="52" y="42"/>
                    <a:pt x="65" y="27"/>
                    <a:pt x="65" y="0"/>
                  </a:cubicBezTo>
                  <a:close/>
                  <a:moveTo>
                    <a:pt x="38" y="50"/>
                  </a:moveTo>
                  <a:lnTo>
                    <a:pt x="38" y="50"/>
                  </a:lnTo>
                  <a:cubicBezTo>
                    <a:pt x="20" y="60"/>
                    <a:pt x="0" y="60"/>
                    <a:pt x="0" y="60"/>
                  </a:cubicBezTo>
                  <a:cubicBezTo>
                    <a:pt x="17" y="60"/>
                    <a:pt x="30" y="56"/>
                    <a:pt x="38"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3"/>
            <p:cNvSpPr/>
            <p:nvPr/>
          </p:nvSpPr>
          <p:spPr>
            <a:xfrm>
              <a:off x="8343525" y="1720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3"/>
            <p:cNvSpPr/>
            <p:nvPr/>
          </p:nvSpPr>
          <p:spPr>
            <a:xfrm>
              <a:off x="8164275" y="1457875"/>
              <a:ext cx="4700" cy="3100"/>
            </a:xfrm>
            <a:custGeom>
              <a:avLst/>
              <a:gdLst/>
              <a:ahLst/>
              <a:cxnLst/>
              <a:rect l="l" t="t" r="r" b="b"/>
              <a:pathLst>
                <a:path w="188" h="124" extrusionOk="0">
                  <a:moveTo>
                    <a:pt x="123" y="0"/>
                  </a:moveTo>
                  <a:cubicBezTo>
                    <a:pt x="123" y="0"/>
                    <a:pt x="124" y="1"/>
                    <a:pt x="124" y="2"/>
                  </a:cubicBezTo>
                  <a:lnTo>
                    <a:pt x="124" y="2"/>
                  </a:lnTo>
                  <a:cubicBezTo>
                    <a:pt x="124" y="1"/>
                    <a:pt x="124" y="1"/>
                    <a:pt x="123" y="0"/>
                  </a:cubicBezTo>
                  <a:close/>
                  <a:moveTo>
                    <a:pt x="124" y="2"/>
                  </a:moveTo>
                  <a:lnTo>
                    <a:pt x="124" y="2"/>
                  </a:lnTo>
                  <a:cubicBezTo>
                    <a:pt x="185" y="65"/>
                    <a:pt x="1" y="124"/>
                    <a:pt x="187" y="124"/>
                  </a:cubicBezTo>
                  <a:cubicBezTo>
                    <a:pt x="187" y="70"/>
                    <a:pt x="134" y="11"/>
                    <a:pt x="12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3"/>
            <p:cNvSpPr/>
            <p:nvPr/>
          </p:nvSpPr>
          <p:spPr>
            <a:xfrm>
              <a:off x="8318800" y="2038950"/>
              <a:ext cx="1625" cy="25"/>
            </a:xfrm>
            <a:custGeom>
              <a:avLst/>
              <a:gdLst/>
              <a:ahLst/>
              <a:cxnLst/>
              <a:rect l="l" t="t" r="r" b="b"/>
              <a:pathLst>
                <a:path w="65" h="1" extrusionOk="0">
                  <a:moveTo>
                    <a:pt x="65"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3"/>
            <p:cNvSpPr/>
            <p:nvPr/>
          </p:nvSpPr>
          <p:spPr>
            <a:xfrm>
              <a:off x="8321875" y="1737650"/>
              <a:ext cx="25" cy="3125"/>
            </a:xfrm>
            <a:custGeom>
              <a:avLst/>
              <a:gdLst/>
              <a:ahLst/>
              <a:cxnLst/>
              <a:rect l="l" t="t" r="r" b="b"/>
              <a:pathLst>
                <a:path w="1" h="125" extrusionOk="0">
                  <a:moveTo>
                    <a:pt x="1" y="12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3"/>
            <p:cNvSpPr/>
            <p:nvPr/>
          </p:nvSpPr>
          <p:spPr>
            <a:xfrm>
              <a:off x="8317300" y="14609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3"/>
            <p:cNvSpPr/>
            <p:nvPr/>
          </p:nvSpPr>
          <p:spPr>
            <a:xfrm>
              <a:off x="8321875" y="1725300"/>
              <a:ext cx="1650" cy="1500"/>
            </a:xfrm>
            <a:custGeom>
              <a:avLst/>
              <a:gdLst/>
              <a:ahLst/>
              <a:cxnLst/>
              <a:rect l="l" t="t" r="r" b="b"/>
              <a:pathLst>
                <a:path w="66" h="60" extrusionOk="0">
                  <a:moveTo>
                    <a:pt x="65" y="0"/>
                  </a:moveTo>
                  <a:lnTo>
                    <a:pt x="1" y="60"/>
                  </a:lnTo>
                  <a:cubicBezTo>
                    <a:pt x="65"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3"/>
            <p:cNvSpPr/>
            <p:nvPr/>
          </p:nvSpPr>
          <p:spPr>
            <a:xfrm>
              <a:off x="8167350" y="14578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3"/>
            <p:cNvSpPr/>
            <p:nvPr/>
          </p:nvSpPr>
          <p:spPr>
            <a:xfrm>
              <a:off x="8070025" y="1433150"/>
              <a:ext cx="281300" cy="619800"/>
            </a:xfrm>
            <a:custGeom>
              <a:avLst/>
              <a:gdLst/>
              <a:ahLst/>
              <a:cxnLst/>
              <a:rect l="l" t="t" r="r" b="b"/>
              <a:pathLst>
                <a:path w="11252" h="24792" extrusionOk="0">
                  <a:moveTo>
                    <a:pt x="5871" y="124"/>
                  </a:moveTo>
                  <a:cubicBezTo>
                    <a:pt x="5871" y="124"/>
                    <a:pt x="5871" y="188"/>
                    <a:pt x="5812" y="188"/>
                  </a:cubicBezTo>
                  <a:lnTo>
                    <a:pt x="5812" y="124"/>
                  </a:lnTo>
                  <a:close/>
                  <a:moveTo>
                    <a:pt x="6481" y="260"/>
                  </a:moveTo>
                  <a:cubicBezTo>
                    <a:pt x="6486" y="275"/>
                    <a:pt x="6489" y="292"/>
                    <a:pt x="6489" y="312"/>
                  </a:cubicBezTo>
                  <a:cubicBezTo>
                    <a:pt x="6516" y="285"/>
                    <a:pt x="6510" y="269"/>
                    <a:pt x="6481" y="260"/>
                  </a:cubicBezTo>
                  <a:close/>
                  <a:moveTo>
                    <a:pt x="6306" y="806"/>
                  </a:moveTo>
                  <a:cubicBezTo>
                    <a:pt x="6306" y="866"/>
                    <a:pt x="6366" y="866"/>
                    <a:pt x="6366" y="930"/>
                  </a:cubicBezTo>
                  <a:lnTo>
                    <a:pt x="6306" y="930"/>
                  </a:lnTo>
                  <a:cubicBezTo>
                    <a:pt x="6242" y="866"/>
                    <a:pt x="6306" y="806"/>
                    <a:pt x="6306" y="806"/>
                  </a:cubicBezTo>
                  <a:close/>
                  <a:moveTo>
                    <a:pt x="370" y="1110"/>
                  </a:moveTo>
                  <a:lnTo>
                    <a:pt x="370" y="1110"/>
                  </a:lnTo>
                  <a:cubicBezTo>
                    <a:pt x="369" y="1111"/>
                    <a:pt x="368" y="1112"/>
                    <a:pt x="366" y="1113"/>
                  </a:cubicBezTo>
                  <a:lnTo>
                    <a:pt x="372" y="1113"/>
                  </a:lnTo>
                  <a:lnTo>
                    <a:pt x="370" y="1110"/>
                  </a:lnTo>
                  <a:close/>
                  <a:moveTo>
                    <a:pt x="248" y="1113"/>
                  </a:moveTo>
                  <a:cubicBezTo>
                    <a:pt x="266" y="1132"/>
                    <a:pt x="284" y="1140"/>
                    <a:pt x="302" y="1140"/>
                  </a:cubicBezTo>
                  <a:cubicBezTo>
                    <a:pt x="323" y="1140"/>
                    <a:pt x="345" y="1129"/>
                    <a:pt x="366" y="1113"/>
                  </a:cubicBezTo>
                  <a:close/>
                  <a:moveTo>
                    <a:pt x="10940" y="1672"/>
                  </a:moveTo>
                  <a:lnTo>
                    <a:pt x="10940" y="1672"/>
                  </a:lnTo>
                  <a:cubicBezTo>
                    <a:pt x="10940" y="1676"/>
                    <a:pt x="10939" y="1680"/>
                    <a:pt x="10938" y="1684"/>
                  </a:cubicBezTo>
                  <a:lnTo>
                    <a:pt x="10938" y="1684"/>
                  </a:lnTo>
                  <a:cubicBezTo>
                    <a:pt x="10940" y="1680"/>
                    <a:pt x="10940" y="1676"/>
                    <a:pt x="10940" y="1672"/>
                  </a:cubicBezTo>
                  <a:close/>
                  <a:moveTo>
                    <a:pt x="10072" y="2334"/>
                  </a:moveTo>
                  <a:lnTo>
                    <a:pt x="10072" y="2334"/>
                  </a:lnTo>
                  <a:cubicBezTo>
                    <a:pt x="10061" y="2336"/>
                    <a:pt x="10054" y="2343"/>
                    <a:pt x="10047" y="2349"/>
                  </a:cubicBezTo>
                  <a:lnTo>
                    <a:pt x="10075" y="2349"/>
                  </a:lnTo>
                  <a:cubicBezTo>
                    <a:pt x="10075" y="2344"/>
                    <a:pt x="10074" y="2339"/>
                    <a:pt x="10072" y="2334"/>
                  </a:cubicBezTo>
                  <a:close/>
                  <a:moveTo>
                    <a:pt x="9951" y="2349"/>
                  </a:moveTo>
                  <a:cubicBezTo>
                    <a:pt x="9978" y="2363"/>
                    <a:pt x="9996" y="2368"/>
                    <a:pt x="10010" y="2368"/>
                  </a:cubicBezTo>
                  <a:cubicBezTo>
                    <a:pt x="10028" y="2368"/>
                    <a:pt x="10037" y="2358"/>
                    <a:pt x="10047" y="2349"/>
                  </a:cubicBezTo>
                  <a:close/>
                  <a:moveTo>
                    <a:pt x="10849" y="14784"/>
                  </a:moveTo>
                  <a:lnTo>
                    <a:pt x="10849" y="14784"/>
                  </a:lnTo>
                  <a:cubicBezTo>
                    <a:pt x="10853" y="14801"/>
                    <a:pt x="10863" y="14819"/>
                    <a:pt x="10881" y="14836"/>
                  </a:cubicBezTo>
                  <a:cubicBezTo>
                    <a:pt x="10881" y="14836"/>
                    <a:pt x="10881" y="14799"/>
                    <a:pt x="10849" y="14784"/>
                  </a:cubicBezTo>
                  <a:close/>
                  <a:moveTo>
                    <a:pt x="10199" y="14901"/>
                  </a:moveTo>
                  <a:cubicBezTo>
                    <a:pt x="10199" y="14960"/>
                    <a:pt x="10139" y="15024"/>
                    <a:pt x="10263" y="15024"/>
                  </a:cubicBezTo>
                  <a:lnTo>
                    <a:pt x="10199" y="14960"/>
                  </a:lnTo>
                  <a:cubicBezTo>
                    <a:pt x="10208" y="14956"/>
                    <a:pt x="10218" y="14953"/>
                    <a:pt x="10227" y="14952"/>
                  </a:cubicBezTo>
                  <a:lnTo>
                    <a:pt x="10227" y="14952"/>
                  </a:lnTo>
                  <a:cubicBezTo>
                    <a:pt x="10236" y="14957"/>
                    <a:pt x="10248" y="14960"/>
                    <a:pt x="10263" y="14960"/>
                  </a:cubicBezTo>
                  <a:cubicBezTo>
                    <a:pt x="10262" y="14958"/>
                    <a:pt x="10261" y="14956"/>
                    <a:pt x="10259" y="14953"/>
                  </a:cubicBezTo>
                  <a:lnTo>
                    <a:pt x="10259" y="14953"/>
                  </a:lnTo>
                  <a:cubicBezTo>
                    <a:pt x="10252" y="14952"/>
                    <a:pt x="10245" y="14951"/>
                    <a:pt x="10238" y="14951"/>
                  </a:cubicBezTo>
                  <a:cubicBezTo>
                    <a:pt x="10234" y="14951"/>
                    <a:pt x="10231" y="14951"/>
                    <a:pt x="10227" y="14952"/>
                  </a:cubicBezTo>
                  <a:lnTo>
                    <a:pt x="10227" y="14952"/>
                  </a:lnTo>
                  <a:cubicBezTo>
                    <a:pt x="10199" y="14935"/>
                    <a:pt x="10199" y="14901"/>
                    <a:pt x="10199" y="14901"/>
                  </a:cubicBezTo>
                  <a:close/>
                  <a:moveTo>
                    <a:pt x="10139" y="15272"/>
                  </a:moveTo>
                  <a:cubicBezTo>
                    <a:pt x="10156" y="15278"/>
                    <a:pt x="10171" y="15284"/>
                    <a:pt x="10184" y="15288"/>
                  </a:cubicBezTo>
                  <a:lnTo>
                    <a:pt x="10184" y="15288"/>
                  </a:lnTo>
                  <a:cubicBezTo>
                    <a:pt x="10173" y="15279"/>
                    <a:pt x="10160" y="15272"/>
                    <a:pt x="10139" y="15272"/>
                  </a:cubicBezTo>
                  <a:close/>
                  <a:moveTo>
                    <a:pt x="10263" y="15766"/>
                  </a:moveTo>
                  <a:cubicBezTo>
                    <a:pt x="10263" y="15784"/>
                    <a:pt x="10263" y="15796"/>
                    <a:pt x="10264" y="15804"/>
                  </a:cubicBezTo>
                  <a:lnTo>
                    <a:pt x="10264" y="15804"/>
                  </a:lnTo>
                  <a:cubicBezTo>
                    <a:pt x="10263" y="15792"/>
                    <a:pt x="10263" y="15779"/>
                    <a:pt x="10263" y="15766"/>
                  </a:cubicBezTo>
                  <a:close/>
                  <a:moveTo>
                    <a:pt x="10263" y="16815"/>
                  </a:moveTo>
                  <a:lnTo>
                    <a:pt x="10263" y="17003"/>
                  </a:lnTo>
                  <a:lnTo>
                    <a:pt x="10322" y="16879"/>
                  </a:lnTo>
                  <a:lnTo>
                    <a:pt x="10263" y="16815"/>
                  </a:lnTo>
                  <a:close/>
                  <a:moveTo>
                    <a:pt x="10884" y="17000"/>
                  </a:moveTo>
                  <a:lnTo>
                    <a:pt x="10884" y="17000"/>
                  </a:lnTo>
                  <a:cubicBezTo>
                    <a:pt x="10883" y="17001"/>
                    <a:pt x="10882" y="17002"/>
                    <a:pt x="10881" y="17003"/>
                  </a:cubicBezTo>
                  <a:lnTo>
                    <a:pt x="10884" y="17003"/>
                  </a:lnTo>
                  <a:cubicBezTo>
                    <a:pt x="10884" y="17002"/>
                    <a:pt x="10884" y="17001"/>
                    <a:pt x="10884" y="17000"/>
                  </a:cubicBezTo>
                  <a:close/>
                  <a:moveTo>
                    <a:pt x="10884" y="17003"/>
                  </a:moveTo>
                  <a:cubicBezTo>
                    <a:pt x="10887" y="17017"/>
                    <a:pt x="10892" y="17027"/>
                    <a:pt x="10902" y="17027"/>
                  </a:cubicBezTo>
                  <a:cubicBezTo>
                    <a:pt x="10911" y="17027"/>
                    <a:pt x="10923" y="17020"/>
                    <a:pt x="10940" y="17003"/>
                  </a:cubicBezTo>
                  <a:close/>
                  <a:moveTo>
                    <a:pt x="10024" y="22982"/>
                  </a:moveTo>
                  <a:cubicBezTo>
                    <a:pt x="10016" y="22984"/>
                    <a:pt x="10009" y="22987"/>
                    <a:pt x="10002" y="22991"/>
                  </a:cubicBezTo>
                  <a:lnTo>
                    <a:pt x="10002" y="22991"/>
                  </a:lnTo>
                  <a:cubicBezTo>
                    <a:pt x="10012" y="22989"/>
                    <a:pt x="10019" y="22986"/>
                    <a:pt x="10024" y="22982"/>
                  </a:cubicBezTo>
                  <a:close/>
                  <a:moveTo>
                    <a:pt x="10002" y="22991"/>
                  </a:moveTo>
                  <a:cubicBezTo>
                    <a:pt x="9990" y="22995"/>
                    <a:pt x="9974" y="22997"/>
                    <a:pt x="9951" y="22997"/>
                  </a:cubicBezTo>
                  <a:cubicBezTo>
                    <a:pt x="9951" y="23011"/>
                    <a:pt x="9954" y="23016"/>
                    <a:pt x="9960" y="23016"/>
                  </a:cubicBezTo>
                  <a:cubicBezTo>
                    <a:pt x="9969" y="23016"/>
                    <a:pt x="9984" y="23002"/>
                    <a:pt x="10002" y="22991"/>
                  </a:cubicBezTo>
                  <a:close/>
                  <a:moveTo>
                    <a:pt x="10462" y="23958"/>
                  </a:moveTo>
                  <a:cubicBezTo>
                    <a:pt x="10458" y="23967"/>
                    <a:pt x="10452" y="23976"/>
                    <a:pt x="10446" y="23986"/>
                  </a:cubicBezTo>
                  <a:cubicBezTo>
                    <a:pt x="10464" y="23969"/>
                    <a:pt x="10467" y="23961"/>
                    <a:pt x="10462" y="23958"/>
                  </a:cubicBezTo>
                  <a:close/>
                  <a:moveTo>
                    <a:pt x="9333" y="0"/>
                  </a:moveTo>
                  <a:cubicBezTo>
                    <a:pt x="9209" y="0"/>
                    <a:pt x="9150" y="371"/>
                    <a:pt x="9026" y="371"/>
                  </a:cubicBezTo>
                  <a:lnTo>
                    <a:pt x="9026" y="188"/>
                  </a:lnTo>
                  <a:cubicBezTo>
                    <a:pt x="8862" y="188"/>
                    <a:pt x="8697" y="104"/>
                    <a:pt x="8550" y="104"/>
                  </a:cubicBezTo>
                  <a:cubicBezTo>
                    <a:pt x="8476" y="104"/>
                    <a:pt x="8407" y="125"/>
                    <a:pt x="8344" y="188"/>
                  </a:cubicBezTo>
                  <a:lnTo>
                    <a:pt x="8344" y="124"/>
                  </a:lnTo>
                  <a:cubicBezTo>
                    <a:pt x="8310" y="124"/>
                    <a:pt x="8195" y="84"/>
                    <a:pt x="8102" y="84"/>
                  </a:cubicBezTo>
                  <a:cubicBezTo>
                    <a:pt x="8031" y="84"/>
                    <a:pt x="7973" y="107"/>
                    <a:pt x="7973" y="188"/>
                  </a:cubicBezTo>
                  <a:cubicBezTo>
                    <a:pt x="7973" y="150"/>
                    <a:pt x="7949" y="135"/>
                    <a:pt x="7913" y="135"/>
                  </a:cubicBezTo>
                  <a:cubicBezTo>
                    <a:pt x="7831" y="135"/>
                    <a:pt x="7687" y="206"/>
                    <a:pt x="7602" y="247"/>
                  </a:cubicBezTo>
                  <a:lnTo>
                    <a:pt x="7666" y="124"/>
                  </a:lnTo>
                  <a:lnTo>
                    <a:pt x="7666" y="124"/>
                  </a:lnTo>
                  <a:cubicBezTo>
                    <a:pt x="7543" y="312"/>
                    <a:pt x="7543" y="312"/>
                    <a:pt x="7419" y="371"/>
                  </a:cubicBezTo>
                  <a:cubicBezTo>
                    <a:pt x="7355" y="371"/>
                    <a:pt x="7355" y="312"/>
                    <a:pt x="7419" y="312"/>
                  </a:cubicBezTo>
                  <a:cubicBezTo>
                    <a:pt x="7401" y="302"/>
                    <a:pt x="7385" y="298"/>
                    <a:pt x="7371" y="298"/>
                  </a:cubicBezTo>
                  <a:cubicBezTo>
                    <a:pt x="7307" y="298"/>
                    <a:pt x="7285" y="385"/>
                    <a:pt x="7220" y="385"/>
                  </a:cubicBezTo>
                  <a:cubicBezTo>
                    <a:pt x="7206" y="385"/>
                    <a:pt x="7190" y="381"/>
                    <a:pt x="7172" y="371"/>
                  </a:cubicBezTo>
                  <a:lnTo>
                    <a:pt x="7231" y="312"/>
                  </a:lnTo>
                  <a:cubicBezTo>
                    <a:pt x="7108" y="312"/>
                    <a:pt x="7108" y="312"/>
                    <a:pt x="7048" y="371"/>
                  </a:cubicBezTo>
                  <a:cubicBezTo>
                    <a:pt x="7031" y="388"/>
                    <a:pt x="7009" y="396"/>
                    <a:pt x="6986" y="396"/>
                  </a:cubicBezTo>
                  <a:cubicBezTo>
                    <a:pt x="6922" y="396"/>
                    <a:pt x="6844" y="338"/>
                    <a:pt x="6801" y="247"/>
                  </a:cubicBezTo>
                  <a:cubicBezTo>
                    <a:pt x="6801" y="299"/>
                    <a:pt x="6759" y="389"/>
                    <a:pt x="6712" y="389"/>
                  </a:cubicBezTo>
                  <a:cubicBezTo>
                    <a:pt x="6701" y="389"/>
                    <a:pt x="6689" y="384"/>
                    <a:pt x="6677" y="371"/>
                  </a:cubicBezTo>
                  <a:lnTo>
                    <a:pt x="6677" y="312"/>
                  </a:lnTo>
                  <a:cubicBezTo>
                    <a:pt x="6648" y="302"/>
                    <a:pt x="6623" y="298"/>
                    <a:pt x="6599" y="298"/>
                  </a:cubicBezTo>
                  <a:cubicBezTo>
                    <a:pt x="6508" y="298"/>
                    <a:pt x="6448" y="355"/>
                    <a:pt x="6367" y="355"/>
                  </a:cubicBezTo>
                  <a:cubicBezTo>
                    <a:pt x="6331" y="355"/>
                    <a:pt x="6291" y="344"/>
                    <a:pt x="6242" y="312"/>
                  </a:cubicBezTo>
                  <a:lnTo>
                    <a:pt x="6242" y="247"/>
                  </a:lnTo>
                  <a:cubicBezTo>
                    <a:pt x="6352" y="247"/>
                    <a:pt x="6440" y="247"/>
                    <a:pt x="6481" y="260"/>
                  </a:cubicBezTo>
                  <a:lnTo>
                    <a:pt x="6481" y="260"/>
                  </a:lnTo>
                  <a:cubicBezTo>
                    <a:pt x="6456" y="183"/>
                    <a:pt x="6386" y="158"/>
                    <a:pt x="6489" y="0"/>
                  </a:cubicBezTo>
                  <a:lnTo>
                    <a:pt x="6489" y="0"/>
                  </a:lnTo>
                  <a:cubicBezTo>
                    <a:pt x="6388" y="102"/>
                    <a:pt x="6286" y="203"/>
                    <a:pt x="6185" y="203"/>
                  </a:cubicBezTo>
                  <a:cubicBezTo>
                    <a:pt x="6163" y="203"/>
                    <a:pt x="6141" y="199"/>
                    <a:pt x="6119" y="188"/>
                  </a:cubicBezTo>
                  <a:lnTo>
                    <a:pt x="5995" y="188"/>
                  </a:lnTo>
                  <a:lnTo>
                    <a:pt x="5936" y="124"/>
                  </a:lnTo>
                  <a:cubicBezTo>
                    <a:pt x="5914" y="104"/>
                    <a:pt x="5886" y="97"/>
                    <a:pt x="5856" y="97"/>
                  </a:cubicBezTo>
                  <a:cubicBezTo>
                    <a:pt x="5796" y="97"/>
                    <a:pt x="5728" y="124"/>
                    <a:pt x="5688" y="124"/>
                  </a:cubicBezTo>
                  <a:cubicBezTo>
                    <a:pt x="5688" y="188"/>
                    <a:pt x="5624" y="188"/>
                    <a:pt x="5688" y="312"/>
                  </a:cubicBezTo>
                  <a:cubicBezTo>
                    <a:pt x="5688" y="312"/>
                    <a:pt x="5688" y="247"/>
                    <a:pt x="5748" y="247"/>
                  </a:cubicBezTo>
                  <a:lnTo>
                    <a:pt x="5936" y="247"/>
                  </a:lnTo>
                  <a:cubicBezTo>
                    <a:pt x="5890" y="293"/>
                    <a:pt x="5847" y="336"/>
                    <a:pt x="5803" y="336"/>
                  </a:cubicBezTo>
                  <a:cubicBezTo>
                    <a:pt x="5785" y="336"/>
                    <a:pt x="5766" y="329"/>
                    <a:pt x="5748" y="312"/>
                  </a:cubicBezTo>
                  <a:cubicBezTo>
                    <a:pt x="5748" y="371"/>
                    <a:pt x="5688" y="435"/>
                    <a:pt x="5688" y="495"/>
                  </a:cubicBezTo>
                  <a:cubicBezTo>
                    <a:pt x="5565" y="312"/>
                    <a:pt x="5441" y="247"/>
                    <a:pt x="5377" y="124"/>
                  </a:cubicBezTo>
                  <a:cubicBezTo>
                    <a:pt x="5194" y="188"/>
                    <a:pt x="4946" y="188"/>
                    <a:pt x="4823" y="371"/>
                  </a:cubicBezTo>
                  <a:cubicBezTo>
                    <a:pt x="4804" y="390"/>
                    <a:pt x="4790" y="398"/>
                    <a:pt x="4781" y="398"/>
                  </a:cubicBezTo>
                  <a:cubicBezTo>
                    <a:pt x="4759" y="398"/>
                    <a:pt x="4759" y="353"/>
                    <a:pt x="4759" y="312"/>
                  </a:cubicBezTo>
                  <a:cubicBezTo>
                    <a:pt x="4759" y="312"/>
                    <a:pt x="4823" y="312"/>
                    <a:pt x="4823" y="247"/>
                  </a:cubicBezTo>
                  <a:lnTo>
                    <a:pt x="4823" y="247"/>
                  </a:lnTo>
                  <a:cubicBezTo>
                    <a:pt x="4699" y="312"/>
                    <a:pt x="4511" y="312"/>
                    <a:pt x="4452" y="435"/>
                  </a:cubicBezTo>
                  <a:cubicBezTo>
                    <a:pt x="4328" y="371"/>
                    <a:pt x="4576" y="312"/>
                    <a:pt x="4388" y="312"/>
                  </a:cubicBezTo>
                  <a:lnTo>
                    <a:pt x="4388" y="247"/>
                  </a:lnTo>
                  <a:cubicBezTo>
                    <a:pt x="4338" y="223"/>
                    <a:pt x="4291" y="213"/>
                    <a:pt x="4245" y="213"/>
                  </a:cubicBezTo>
                  <a:cubicBezTo>
                    <a:pt x="4020" y="213"/>
                    <a:pt x="3833" y="460"/>
                    <a:pt x="3616" y="460"/>
                  </a:cubicBezTo>
                  <a:cubicBezTo>
                    <a:pt x="3547" y="460"/>
                    <a:pt x="3476" y="436"/>
                    <a:pt x="3399" y="371"/>
                  </a:cubicBezTo>
                  <a:cubicBezTo>
                    <a:pt x="3322" y="349"/>
                    <a:pt x="3243" y="341"/>
                    <a:pt x="3162" y="341"/>
                  </a:cubicBezTo>
                  <a:cubicBezTo>
                    <a:pt x="2928" y="341"/>
                    <a:pt x="2680" y="410"/>
                    <a:pt x="2427" y="410"/>
                  </a:cubicBezTo>
                  <a:cubicBezTo>
                    <a:pt x="2279" y="410"/>
                    <a:pt x="2129" y="386"/>
                    <a:pt x="1979" y="312"/>
                  </a:cubicBezTo>
                  <a:cubicBezTo>
                    <a:pt x="1856" y="312"/>
                    <a:pt x="1856" y="371"/>
                    <a:pt x="1791" y="435"/>
                  </a:cubicBezTo>
                  <a:lnTo>
                    <a:pt x="1732" y="312"/>
                  </a:lnTo>
                  <a:lnTo>
                    <a:pt x="1608" y="495"/>
                  </a:lnTo>
                  <a:cubicBezTo>
                    <a:pt x="1593" y="500"/>
                    <a:pt x="1578" y="502"/>
                    <a:pt x="1562" y="502"/>
                  </a:cubicBezTo>
                  <a:cubicBezTo>
                    <a:pt x="1428" y="502"/>
                    <a:pt x="1293" y="320"/>
                    <a:pt x="1132" y="320"/>
                  </a:cubicBezTo>
                  <a:cubicBezTo>
                    <a:pt x="1087" y="320"/>
                    <a:pt x="1040" y="334"/>
                    <a:pt x="990" y="371"/>
                  </a:cubicBezTo>
                  <a:lnTo>
                    <a:pt x="1049" y="435"/>
                  </a:lnTo>
                  <a:cubicBezTo>
                    <a:pt x="967" y="435"/>
                    <a:pt x="858" y="462"/>
                    <a:pt x="812" y="462"/>
                  </a:cubicBezTo>
                  <a:cubicBezTo>
                    <a:pt x="789" y="462"/>
                    <a:pt x="782" y="455"/>
                    <a:pt x="802" y="435"/>
                  </a:cubicBezTo>
                  <a:cubicBezTo>
                    <a:pt x="763" y="435"/>
                    <a:pt x="749" y="462"/>
                    <a:pt x="745" y="462"/>
                  </a:cubicBezTo>
                  <a:cubicBezTo>
                    <a:pt x="743" y="462"/>
                    <a:pt x="743" y="455"/>
                    <a:pt x="743" y="435"/>
                  </a:cubicBezTo>
                  <a:lnTo>
                    <a:pt x="679" y="371"/>
                  </a:lnTo>
                  <a:lnTo>
                    <a:pt x="496" y="495"/>
                  </a:lnTo>
                  <a:cubicBezTo>
                    <a:pt x="308" y="435"/>
                    <a:pt x="496" y="247"/>
                    <a:pt x="248" y="247"/>
                  </a:cubicBezTo>
                  <a:cubicBezTo>
                    <a:pt x="184" y="247"/>
                    <a:pt x="1" y="435"/>
                    <a:pt x="60" y="495"/>
                  </a:cubicBezTo>
                  <a:cubicBezTo>
                    <a:pt x="60" y="495"/>
                    <a:pt x="125" y="495"/>
                    <a:pt x="125" y="559"/>
                  </a:cubicBezTo>
                  <a:lnTo>
                    <a:pt x="60" y="618"/>
                  </a:lnTo>
                  <a:cubicBezTo>
                    <a:pt x="60" y="806"/>
                    <a:pt x="1" y="989"/>
                    <a:pt x="184" y="1113"/>
                  </a:cubicBezTo>
                  <a:lnTo>
                    <a:pt x="308" y="989"/>
                  </a:lnTo>
                  <a:lnTo>
                    <a:pt x="370" y="1110"/>
                  </a:lnTo>
                  <a:lnTo>
                    <a:pt x="370" y="1110"/>
                  </a:lnTo>
                  <a:cubicBezTo>
                    <a:pt x="391" y="1094"/>
                    <a:pt x="411" y="1073"/>
                    <a:pt x="431" y="1053"/>
                  </a:cubicBezTo>
                  <a:cubicBezTo>
                    <a:pt x="431" y="1113"/>
                    <a:pt x="431" y="1113"/>
                    <a:pt x="496" y="1177"/>
                  </a:cubicBezTo>
                  <a:lnTo>
                    <a:pt x="619" y="989"/>
                  </a:lnTo>
                  <a:lnTo>
                    <a:pt x="619" y="989"/>
                  </a:lnTo>
                  <a:cubicBezTo>
                    <a:pt x="619" y="1053"/>
                    <a:pt x="555" y="1113"/>
                    <a:pt x="679" y="1177"/>
                  </a:cubicBezTo>
                  <a:cubicBezTo>
                    <a:pt x="743" y="1053"/>
                    <a:pt x="619" y="989"/>
                    <a:pt x="679" y="930"/>
                  </a:cubicBezTo>
                  <a:lnTo>
                    <a:pt x="679" y="930"/>
                  </a:lnTo>
                  <a:cubicBezTo>
                    <a:pt x="723" y="971"/>
                    <a:pt x="737" y="1042"/>
                    <a:pt x="760" y="1042"/>
                  </a:cubicBezTo>
                  <a:cubicBezTo>
                    <a:pt x="771" y="1042"/>
                    <a:pt x="784" y="1028"/>
                    <a:pt x="802" y="989"/>
                  </a:cubicBezTo>
                  <a:cubicBezTo>
                    <a:pt x="866" y="1053"/>
                    <a:pt x="802" y="1113"/>
                    <a:pt x="802" y="1113"/>
                  </a:cubicBezTo>
                  <a:cubicBezTo>
                    <a:pt x="866" y="1053"/>
                    <a:pt x="990" y="1113"/>
                    <a:pt x="990" y="989"/>
                  </a:cubicBezTo>
                  <a:cubicBezTo>
                    <a:pt x="1052" y="1051"/>
                    <a:pt x="1114" y="1051"/>
                    <a:pt x="1160" y="1051"/>
                  </a:cubicBezTo>
                  <a:cubicBezTo>
                    <a:pt x="1206" y="1051"/>
                    <a:pt x="1237" y="1051"/>
                    <a:pt x="1237" y="1113"/>
                  </a:cubicBezTo>
                  <a:cubicBezTo>
                    <a:pt x="1297" y="1113"/>
                    <a:pt x="1361" y="989"/>
                    <a:pt x="1420" y="989"/>
                  </a:cubicBezTo>
                  <a:lnTo>
                    <a:pt x="1420" y="989"/>
                  </a:lnTo>
                  <a:cubicBezTo>
                    <a:pt x="1297" y="1177"/>
                    <a:pt x="1668" y="989"/>
                    <a:pt x="1668" y="1236"/>
                  </a:cubicBezTo>
                  <a:cubicBezTo>
                    <a:pt x="1727" y="1068"/>
                    <a:pt x="1940" y="1105"/>
                    <a:pt x="2116" y="1066"/>
                  </a:cubicBezTo>
                  <a:lnTo>
                    <a:pt x="2116" y="1066"/>
                  </a:lnTo>
                  <a:cubicBezTo>
                    <a:pt x="2172" y="1113"/>
                    <a:pt x="2231" y="1118"/>
                    <a:pt x="2286" y="1177"/>
                  </a:cubicBezTo>
                  <a:cubicBezTo>
                    <a:pt x="2286" y="989"/>
                    <a:pt x="2409" y="989"/>
                    <a:pt x="2474" y="866"/>
                  </a:cubicBezTo>
                  <a:lnTo>
                    <a:pt x="2474" y="866"/>
                  </a:lnTo>
                  <a:cubicBezTo>
                    <a:pt x="2597" y="1053"/>
                    <a:pt x="2409" y="1053"/>
                    <a:pt x="2474" y="1236"/>
                  </a:cubicBezTo>
                  <a:cubicBezTo>
                    <a:pt x="2474" y="1113"/>
                    <a:pt x="2657" y="1113"/>
                    <a:pt x="2597" y="989"/>
                  </a:cubicBezTo>
                  <a:lnTo>
                    <a:pt x="2597" y="989"/>
                  </a:lnTo>
                  <a:cubicBezTo>
                    <a:pt x="2721" y="1053"/>
                    <a:pt x="2657" y="1053"/>
                    <a:pt x="2721" y="1177"/>
                  </a:cubicBezTo>
                  <a:cubicBezTo>
                    <a:pt x="2721" y="989"/>
                    <a:pt x="2780" y="1113"/>
                    <a:pt x="2845" y="989"/>
                  </a:cubicBezTo>
                  <a:cubicBezTo>
                    <a:pt x="2935" y="1079"/>
                    <a:pt x="2925" y="1138"/>
                    <a:pt x="2961" y="1138"/>
                  </a:cubicBezTo>
                  <a:cubicBezTo>
                    <a:pt x="2975" y="1138"/>
                    <a:pt x="2994" y="1130"/>
                    <a:pt x="3028" y="1113"/>
                  </a:cubicBezTo>
                  <a:lnTo>
                    <a:pt x="3028" y="1113"/>
                  </a:lnTo>
                  <a:cubicBezTo>
                    <a:pt x="3092" y="1177"/>
                    <a:pt x="2968" y="1236"/>
                    <a:pt x="2968" y="1236"/>
                  </a:cubicBezTo>
                  <a:cubicBezTo>
                    <a:pt x="3092" y="1236"/>
                    <a:pt x="3028" y="1113"/>
                    <a:pt x="3092" y="1053"/>
                  </a:cubicBezTo>
                  <a:cubicBezTo>
                    <a:pt x="3115" y="1041"/>
                    <a:pt x="3132" y="1036"/>
                    <a:pt x="3144" y="1036"/>
                  </a:cubicBezTo>
                  <a:cubicBezTo>
                    <a:pt x="3196" y="1036"/>
                    <a:pt x="3163" y="1136"/>
                    <a:pt x="3216" y="1236"/>
                  </a:cubicBezTo>
                  <a:cubicBezTo>
                    <a:pt x="3275" y="1177"/>
                    <a:pt x="3399" y="1053"/>
                    <a:pt x="3463" y="1053"/>
                  </a:cubicBezTo>
                  <a:lnTo>
                    <a:pt x="3463" y="1113"/>
                  </a:lnTo>
                  <a:cubicBezTo>
                    <a:pt x="3586" y="989"/>
                    <a:pt x="3769" y="1113"/>
                    <a:pt x="3893" y="930"/>
                  </a:cubicBezTo>
                  <a:lnTo>
                    <a:pt x="3893" y="806"/>
                  </a:lnTo>
                  <a:cubicBezTo>
                    <a:pt x="3936" y="806"/>
                    <a:pt x="3977" y="751"/>
                    <a:pt x="3999" y="751"/>
                  </a:cubicBezTo>
                  <a:cubicBezTo>
                    <a:pt x="4010" y="751"/>
                    <a:pt x="4017" y="765"/>
                    <a:pt x="4017" y="806"/>
                  </a:cubicBezTo>
                  <a:cubicBezTo>
                    <a:pt x="4081" y="930"/>
                    <a:pt x="3957" y="866"/>
                    <a:pt x="3957" y="989"/>
                  </a:cubicBezTo>
                  <a:cubicBezTo>
                    <a:pt x="4058" y="941"/>
                    <a:pt x="4159" y="850"/>
                    <a:pt x="4260" y="850"/>
                  </a:cubicBezTo>
                  <a:cubicBezTo>
                    <a:pt x="4282" y="850"/>
                    <a:pt x="4305" y="855"/>
                    <a:pt x="4328" y="866"/>
                  </a:cubicBezTo>
                  <a:cubicBezTo>
                    <a:pt x="4328" y="927"/>
                    <a:pt x="4266" y="927"/>
                    <a:pt x="4220" y="927"/>
                  </a:cubicBezTo>
                  <a:cubicBezTo>
                    <a:pt x="4174" y="927"/>
                    <a:pt x="4143" y="927"/>
                    <a:pt x="4205" y="989"/>
                  </a:cubicBezTo>
                  <a:lnTo>
                    <a:pt x="4081" y="930"/>
                  </a:lnTo>
                  <a:lnTo>
                    <a:pt x="4081" y="930"/>
                  </a:lnTo>
                  <a:cubicBezTo>
                    <a:pt x="4143" y="1053"/>
                    <a:pt x="4112" y="1053"/>
                    <a:pt x="4081" y="1053"/>
                  </a:cubicBezTo>
                  <a:cubicBezTo>
                    <a:pt x="4050" y="1053"/>
                    <a:pt x="4019" y="1053"/>
                    <a:pt x="4081" y="1177"/>
                  </a:cubicBezTo>
                  <a:cubicBezTo>
                    <a:pt x="4116" y="1189"/>
                    <a:pt x="4147" y="1193"/>
                    <a:pt x="4176" y="1193"/>
                  </a:cubicBezTo>
                  <a:cubicBezTo>
                    <a:pt x="4293" y="1193"/>
                    <a:pt x="4364" y="1113"/>
                    <a:pt x="4511" y="1113"/>
                  </a:cubicBezTo>
                  <a:cubicBezTo>
                    <a:pt x="4511" y="1053"/>
                    <a:pt x="4452" y="1053"/>
                    <a:pt x="4511" y="930"/>
                  </a:cubicBezTo>
                  <a:cubicBezTo>
                    <a:pt x="4539" y="916"/>
                    <a:pt x="4564" y="910"/>
                    <a:pt x="4587" y="910"/>
                  </a:cubicBezTo>
                  <a:cubicBezTo>
                    <a:pt x="4729" y="910"/>
                    <a:pt x="4768" y="1156"/>
                    <a:pt x="4868" y="1156"/>
                  </a:cubicBezTo>
                  <a:cubicBezTo>
                    <a:pt x="4890" y="1156"/>
                    <a:pt x="4916" y="1143"/>
                    <a:pt x="4946" y="1113"/>
                  </a:cubicBezTo>
                  <a:cubicBezTo>
                    <a:pt x="4995" y="1013"/>
                    <a:pt x="5004" y="912"/>
                    <a:pt x="5071" y="912"/>
                  </a:cubicBezTo>
                  <a:cubicBezTo>
                    <a:pt x="5087" y="912"/>
                    <a:pt x="5106" y="918"/>
                    <a:pt x="5129" y="930"/>
                  </a:cubicBezTo>
                  <a:lnTo>
                    <a:pt x="5070" y="1113"/>
                  </a:lnTo>
                  <a:cubicBezTo>
                    <a:pt x="5268" y="1113"/>
                    <a:pt x="5228" y="955"/>
                    <a:pt x="5298" y="955"/>
                  </a:cubicBezTo>
                  <a:cubicBezTo>
                    <a:pt x="5316" y="955"/>
                    <a:pt x="5340" y="964"/>
                    <a:pt x="5377" y="989"/>
                  </a:cubicBezTo>
                  <a:cubicBezTo>
                    <a:pt x="5377" y="1053"/>
                    <a:pt x="5253" y="1053"/>
                    <a:pt x="5253" y="1053"/>
                  </a:cubicBezTo>
                  <a:cubicBezTo>
                    <a:pt x="5278" y="1078"/>
                    <a:pt x="5298" y="1088"/>
                    <a:pt x="5314" y="1088"/>
                  </a:cubicBezTo>
                  <a:cubicBezTo>
                    <a:pt x="5379" y="1088"/>
                    <a:pt x="5390" y="930"/>
                    <a:pt x="5441" y="930"/>
                  </a:cubicBezTo>
                  <a:lnTo>
                    <a:pt x="5500" y="1113"/>
                  </a:lnTo>
                  <a:cubicBezTo>
                    <a:pt x="5688" y="1053"/>
                    <a:pt x="5936" y="989"/>
                    <a:pt x="6119" y="930"/>
                  </a:cubicBezTo>
                  <a:lnTo>
                    <a:pt x="6119" y="930"/>
                  </a:lnTo>
                  <a:cubicBezTo>
                    <a:pt x="6119" y="989"/>
                    <a:pt x="6059" y="1053"/>
                    <a:pt x="6119" y="1053"/>
                  </a:cubicBezTo>
                  <a:cubicBezTo>
                    <a:pt x="6180" y="1041"/>
                    <a:pt x="6241" y="1035"/>
                    <a:pt x="6301" y="1035"/>
                  </a:cubicBezTo>
                  <a:cubicBezTo>
                    <a:pt x="6548" y="1035"/>
                    <a:pt x="6785" y="1125"/>
                    <a:pt x="6984" y="1177"/>
                  </a:cubicBezTo>
                  <a:lnTo>
                    <a:pt x="7108" y="1053"/>
                  </a:lnTo>
                  <a:lnTo>
                    <a:pt x="7108" y="1113"/>
                  </a:lnTo>
                  <a:cubicBezTo>
                    <a:pt x="7132" y="1125"/>
                    <a:pt x="7147" y="1131"/>
                    <a:pt x="7155" y="1131"/>
                  </a:cubicBezTo>
                  <a:cubicBezTo>
                    <a:pt x="7190" y="1131"/>
                    <a:pt x="7120" y="1041"/>
                    <a:pt x="7172" y="989"/>
                  </a:cubicBezTo>
                  <a:lnTo>
                    <a:pt x="7172" y="989"/>
                  </a:lnTo>
                  <a:cubicBezTo>
                    <a:pt x="7231" y="989"/>
                    <a:pt x="7231" y="1053"/>
                    <a:pt x="7231" y="1113"/>
                  </a:cubicBezTo>
                  <a:cubicBezTo>
                    <a:pt x="7307" y="1037"/>
                    <a:pt x="7476" y="985"/>
                    <a:pt x="7639" y="985"/>
                  </a:cubicBezTo>
                  <a:cubicBezTo>
                    <a:pt x="7741" y="985"/>
                    <a:pt x="7841" y="1006"/>
                    <a:pt x="7914" y="1053"/>
                  </a:cubicBezTo>
                  <a:lnTo>
                    <a:pt x="7849" y="1053"/>
                  </a:lnTo>
                  <a:cubicBezTo>
                    <a:pt x="7866" y="1059"/>
                    <a:pt x="7882" y="1061"/>
                    <a:pt x="7896" y="1061"/>
                  </a:cubicBezTo>
                  <a:cubicBezTo>
                    <a:pt x="8012" y="1061"/>
                    <a:pt x="8044" y="900"/>
                    <a:pt x="8141" y="900"/>
                  </a:cubicBezTo>
                  <a:cubicBezTo>
                    <a:pt x="8163" y="900"/>
                    <a:pt x="8189" y="909"/>
                    <a:pt x="8220" y="930"/>
                  </a:cubicBezTo>
                  <a:lnTo>
                    <a:pt x="8161" y="930"/>
                  </a:lnTo>
                  <a:cubicBezTo>
                    <a:pt x="8468" y="989"/>
                    <a:pt x="8839" y="930"/>
                    <a:pt x="9086" y="1113"/>
                  </a:cubicBezTo>
                  <a:cubicBezTo>
                    <a:pt x="9107" y="1053"/>
                    <a:pt x="9148" y="1039"/>
                    <a:pt x="9195" y="1039"/>
                  </a:cubicBezTo>
                  <a:cubicBezTo>
                    <a:pt x="9235" y="1039"/>
                    <a:pt x="9279" y="1048"/>
                    <a:pt x="9320" y="1048"/>
                  </a:cubicBezTo>
                  <a:cubicBezTo>
                    <a:pt x="9380" y="1048"/>
                    <a:pt x="9433" y="1028"/>
                    <a:pt x="9457" y="930"/>
                  </a:cubicBezTo>
                  <a:cubicBezTo>
                    <a:pt x="9521" y="989"/>
                    <a:pt x="9580" y="1053"/>
                    <a:pt x="9645" y="1053"/>
                  </a:cubicBezTo>
                  <a:cubicBezTo>
                    <a:pt x="9645" y="1053"/>
                    <a:pt x="9645" y="1113"/>
                    <a:pt x="9704" y="1113"/>
                  </a:cubicBezTo>
                  <a:lnTo>
                    <a:pt x="9704" y="1177"/>
                  </a:lnTo>
                  <a:lnTo>
                    <a:pt x="9768" y="1113"/>
                  </a:lnTo>
                  <a:cubicBezTo>
                    <a:pt x="9768" y="1053"/>
                    <a:pt x="9828" y="989"/>
                    <a:pt x="9828" y="989"/>
                  </a:cubicBezTo>
                  <a:lnTo>
                    <a:pt x="9828" y="989"/>
                  </a:lnTo>
                  <a:lnTo>
                    <a:pt x="9768" y="1113"/>
                  </a:lnTo>
                  <a:cubicBezTo>
                    <a:pt x="9828" y="1053"/>
                    <a:pt x="9892" y="1053"/>
                    <a:pt x="9892" y="989"/>
                  </a:cubicBezTo>
                  <a:lnTo>
                    <a:pt x="9892" y="989"/>
                  </a:lnTo>
                  <a:cubicBezTo>
                    <a:pt x="9892" y="1053"/>
                    <a:pt x="9892" y="1113"/>
                    <a:pt x="9828" y="1113"/>
                  </a:cubicBezTo>
                  <a:lnTo>
                    <a:pt x="9892" y="1113"/>
                  </a:lnTo>
                  <a:cubicBezTo>
                    <a:pt x="9892" y="1113"/>
                    <a:pt x="9892" y="1053"/>
                    <a:pt x="9951" y="989"/>
                  </a:cubicBezTo>
                  <a:lnTo>
                    <a:pt x="10016" y="989"/>
                  </a:lnTo>
                  <a:cubicBezTo>
                    <a:pt x="9951" y="1053"/>
                    <a:pt x="9951" y="1113"/>
                    <a:pt x="9951" y="1113"/>
                  </a:cubicBezTo>
                  <a:cubicBezTo>
                    <a:pt x="9892" y="1177"/>
                    <a:pt x="9828" y="1177"/>
                    <a:pt x="9828" y="1236"/>
                  </a:cubicBezTo>
                  <a:cubicBezTo>
                    <a:pt x="9849" y="1217"/>
                    <a:pt x="9863" y="1210"/>
                    <a:pt x="9875" y="1210"/>
                  </a:cubicBezTo>
                  <a:cubicBezTo>
                    <a:pt x="9899" y="1210"/>
                    <a:pt x="9912" y="1236"/>
                    <a:pt x="9951" y="1236"/>
                  </a:cubicBezTo>
                  <a:lnTo>
                    <a:pt x="9828" y="1236"/>
                  </a:lnTo>
                  <a:cubicBezTo>
                    <a:pt x="9828" y="1301"/>
                    <a:pt x="9768" y="1301"/>
                    <a:pt x="9828" y="1301"/>
                  </a:cubicBezTo>
                  <a:lnTo>
                    <a:pt x="9951" y="1301"/>
                  </a:lnTo>
                  <a:cubicBezTo>
                    <a:pt x="9828" y="1360"/>
                    <a:pt x="9892" y="1548"/>
                    <a:pt x="9892" y="1607"/>
                  </a:cubicBezTo>
                  <a:lnTo>
                    <a:pt x="9828" y="1607"/>
                  </a:lnTo>
                  <a:cubicBezTo>
                    <a:pt x="9828" y="1855"/>
                    <a:pt x="9892" y="2102"/>
                    <a:pt x="9892" y="2349"/>
                  </a:cubicBezTo>
                  <a:cubicBezTo>
                    <a:pt x="9917" y="2297"/>
                    <a:pt x="9953" y="2279"/>
                    <a:pt x="9987" y="2279"/>
                  </a:cubicBezTo>
                  <a:cubicBezTo>
                    <a:pt x="10026" y="2279"/>
                    <a:pt x="10062" y="2305"/>
                    <a:pt x="10072" y="2334"/>
                  </a:cubicBezTo>
                  <a:lnTo>
                    <a:pt x="10072" y="2334"/>
                  </a:lnTo>
                  <a:cubicBezTo>
                    <a:pt x="10076" y="2333"/>
                    <a:pt x="10079" y="2333"/>
                    <a:pt x="10083" y="2333"/>
                  </a:cubicBezTo>
                  <a:cubicBezTo>
                    <a:pt x="10096" y="2333"/>
                    <a:pt x="10114" y="2337"/>
                    <a:pt x="10139" y="2349"/>
                  </a:cubicBezTo>
                  <a:cubicBezTo>
                    <a:pt x="10101" y="2422"/>
                    <a:pt x="10043" y="2452"/>
                    <a:pt x="10001" y="2452"/>
                  </a:cubicBezTo>
                  <a:cubicBezTo>
                    <a:pt x="9972" y="2452"/>
                    <a:pt x="9951" y="2438"/>
                    <a:pt x="9951" y="2413"/>
                  </a:cubicBezTo>
                  <a:lnTo>
                    <a:pt x="9951" y="2537"/>
                  </a:lnTo>
                  <a:lnTo>
                    <a:pt x="9892" y="2473"/>
                  </a:lnTo>
                  <a:lnTo>
                    <a:pt x="9892" y="2473"/>
                  </a:lnTo>
                  <a:cubicBezTo>
                    <a:pt x="9951" y="2537"/>
                    <a:pt x="9768" y="2661"/>
                    <a:pt x="9892" y="2720"/>
                  </a:cubicBezTo>
                  <a:lnTo>
                    <a:pt x="9828" y="2784"/>
                  </a:lnTo>
                  <a:cubicBezTo>
                    <a:pt x="9828" y="3032"/>
                    <a:pt x="9892" y="3091"/>
                    <a:pt x="9892" y="3338"/>
                  </a:cubicBezTo>
                  <a:cubicBezTo>
                    <a:pt x="10016" y="3338"/>
                    <a:pt x="10016" y="3403"/>
                    <a:pt x="10075" y="3462"/>
                  </a:cubicBezTo>
                  <a:cubicBezTo>
                    <a:pt x="10075" y="3586"/>
                    <a:pt x="10016" y="3773"/>
                    <a:pt x="10016" y="3956"/>
                  </a:cubicBezTo>
                  <a:cubicBezTo>
                    <a:pt x="10046" y="4020"/>
                    <a:pt x="10061" y="4035"/>
                    <a:pt x="10084" y="4035"/>
                  </a:cubicBezTo>
                  <a:cubicBezTo>
                    <a:pt x="10107" y="4035"/>
                    <a:pt x="10138" y="4021"/>
                    <a:pt x="10199" y="4021"/>
                  </a:cubicBezTo>
                  <a:cubicBezTo>
                    <a:pt x="10104" y="4066"/>
                    <a:pt x="10082" y="4186"/>
                    <a:pt x="10050" y="4186"/>
                  </a:cubicBezTo>
                  <a:cubicBezTo>
                    <a:pt x="10041" y="4186"/>
                    <a:pt x="10030" y="4174"/>
                    <a:pt x="10016" y="4144"/>
                  </a:cubicBezTo>
                  <a:lnTo>
                    <a:pt x="10016" y="4144"/>
                  </a:lnTo>
                  <a:cubicBezTo>
                    <a:pt x="10016" y="4392"/>
                    <a:pt x="10016" y="4451"/>
                    <a:pt x="10139" y="4698"/>
                  </a:cubicBezTo>
                  <a:lnTo>
                    <a:pt x="10199" y="4639"/>
                  </a:lnTo>
                  <a:lnTo>
                    <a:pt x="10199" y="4639"/>
                  </a:lnTo>
                  <a:cubicBezTo>
                    <a:pt x="10263" y="4698"/>
                    <a:pt x="10199" y="4763"/>
                    <a:pt x="10139" y="4763"/>
                  </a:cubicBezTo>
                  <a:cubicBezTo>
                    <a:pt x="10322" y="5069"/>
                    <a:pt x="9828" y="5440"/>
                    <a:pt x="10075" y="5687"/>
                  </a:cubicBezTo>
                  <a:lnTo>
                    <a:pt x="10199" y="5935"/>
                  </a:lnTo>
                  <a:cubicBezTo>
                    <a:pt x="10183" y="5967"/>
                    <a:pt x="10167" y="5979"/>
                    <a:pt x="10151" y="5979"/>
                  </a:cubicBezTo>
                  <a:cubicBezTo>
                    <a:pt x="10115" y="5979"/>
                    <a:pt x="10078" y="5922"/>
                    <a:pt x="10042" y="5922"/>
                  </a:cubicBezTo>
                  <a:cubicBezTo>
                    <a:pt x="10033" y="5922"/>
                    <a:pt x="10024" y="5926"/>
                    <a:pt x="10016" y="5935"/>
                  </a:cubicBezTo>
                  <a:cubicBezTo>
                    <a:pt x="10199" y="6246"/>
                    <a:pt x="10016" y="6370"/>
                    <a:pt x="10139" y="6617"/>
                  </a:cubicBezTo>
                  <a:cubicBezTo>
                    <a:pt x="9828" y="6800"/>
                    <a:pt x="10199" y="7235"/>
                    <a:pt x="10016" y="7483"/>
                  </a:cubicBezTo>
                  <a:lnTo>
                    <a:pt x="10075" y="7483"/>
                  </a:lnTo>
                  <a:cubicBezTo>
                    <a:pt x="10139" y="7542"/>
                    <a:pt x="10016" y="7542"/>
                    <a:pt x="10016" y="7606"/>
                  </a:cubicBezTo>
                  <a:cubicBezTo>
                    <a:pt x="10075" y="7542"/>
                    <a:pt x="10075" y="7542"/>
                    <a:pt x="10139" y="7542"/>
                  </a:cubicBezTo>
                  <a:cubicBezTo>
                    <a:pt x="10139" y="7789"/>
                    <a:pt x="10139" y="8101"/>
                    <a:pt x="10075" y="8348"/>
                  </a:cubicBezTo>
                  <a:cubicBezTo>
                    <a:pt x="10075" y="8595"/>
                    <a:pt x="10016" y="8902"/>
                    <a:pt x="9951" y="9149"/>
                  </a:cubicBezTo>
                  <a:cubicBezTo>
                    <a:pt x="9951" y="9337"/>
                    <a:pt x="10322" y="9273"/>
                    <a:pt x="10199" y="9520"/>
                  </a:cubicBezTo>
                  <a:lnTo>
                    <a:pt x="10016" y="9461"/>
                  </a:lnTo>
                  <a:lnTo>
                    <a:pt x="10016" y="9461"/>
                  </a:lnTo>
                  <a:cubicBezTo>
                    <a:pt x="10199" y="9832"/>
                    <a:pt x="10016" y="10203"/>
                    <a:pt x="10199" y="10633"/>
                  </a:cubicBezTo>
                  <a:lnTo>
                    <a:pt x="10139" y="10573"/>
                  </a:lnTo>
                  <a:lnTo>
                    <a:pt x="10139" y="10573"/>
                  </a:lnTo>
                  <a:cubicBezTo>
                    <a:pt x="10016" y="10633"/>
                    <a:pt x="10075" y="10821"/>
                    <a:pt x="10199" y="10821"/>
                  </a:cubicBezTo>
                  <a:cubicBezTo>
                    <a:pt x="10199" y="10880"/>
                    <a:pt x="10139" y="10880"/>
                    <a:pt x="10075" y="10880"/>
                  </a:cubicBezTo>
                  <a:cubicBezTo>
                    <a:pt x="10016" y="11004"/>
                    <a:pt x="10199" y="11127"/>
                    <a:pt x="10075" y="11127"/>
                  </a:cubicBezTo>
                  <a:cubicBezTo>
                    <a:pt x="10130" y="11183"/>
                    <a:pt x="10090" y="11327"/>
                    <a:pt x="10119" y="11327"/>
                  </a:cubicBezTo>
                  <a:cubicBezTo>
                    <a:pt x="10124" y="11327"/>
                    <a:pt x="10130" y="11323"/>
                    <a:pt x="10139" y="11315"/>
                  </a:cubicBezTo>
                  <a:cubicBezTo>
                    <a:pt x="10139" y="11439"/>
                    <a:pt x="10199" y="11563"/>
                    <a:pt x="10139" y="11686"/>
                  </a:cubicBezTo>
                  <a:cubicBezTo>
                    <a:pt x="10263" y="11746"/>
                    <a:pt x="10075" y="11933"/>
                    <a:pt x="10263" y="11933"/>
                  </a:cubicBezTo>
                  <a:cubicBezTo>
                    <a:pt x="10075" y="11933"/>
                    <a:pt x="10139" y="12240"/>
                    <a:pt x="10199" y="12304"/>
                  </a:cubicBezTo>
                  <a:cubicBezTo>
                    <a:pt x="10139" y="12304"/>
                    <a:pt x="10139" y="12364"/>
                    <a:pt x="10075" y="12364"/>
                  </a:cubicBezTo>
                  <a:cubicBezTo>
                    <a:pt x="10075" y="12428"/>
                    <a:pt x="10075" y="12552"/>
                    <a:pt x="10199" y="12552"/>
                  </a:cubicBezTo>
                  <a:cubicBezTo>
                    <a:pt x="9951" y="12735"/>
                    <a:pt x="10386" y="12923"/>
                    <a:pt x="10075" y="13046"/>
                  </a:cubicBezTo>
                  <a:cubicBezTo>
                    <a:pt x="10199" y="13353"/>
                    <a:pt x="10263" y="13600"/>
                    <a:pt x="10322" y="13912"/>
                  </a:cubicBezTo>
                  <a:cubicBezTo>
                    <a:pt x="10139" y="13847"/>
                    <a:pt x="10263" y="13600"/>
                    <a:pt x="10075" y="13600"/>
                  </a:cubicBezTo>
                  <a:cubicBezTo>
                    <a:pt x="10139" y="13847"/>
                    <a:pt x="10322" y="14035"/>
                    <a:pt x="10263" y="14283"/>
                  </a:cubicBezTo>
                  <a:cubicBezTo>
                    <a:pt x="10263" y="14294"/>
                    <a:pt x="10260" y="14299"/>
                    <a:pt x="10256" y="14299"/>
                  </a:cubicBezTo>
                  <a:cubicBezTo>
                    <a:pt x="10238" y="14299"/>
                    <a:pt x="10187" y="14218"/>
                    <a:pt x="10139" y="14218"/>
                  </a:cubicBezTo>
                  <a:cubicBezTo>
                    <a:pt x="10262" y="14463"/>
                    <a:pt x="10141" y="14708"/>
                    <a:pt x="10259" y="14953"/>
                  </a:cubicBezTo>
                  <a:lnTo>
                    <a:pt x="10259" y="14953"/>
                  </a:lnTo>
                  <a:cubicBezTo>
                    <a:pt x="10353" y="14974"/>
                    <a:pt x="10441" y="15120"/>
                    <a:pt x="10496" y="15145"/>
                  </a:cubicBezTo>
                  <a:lnTo>
                    <a:pt x="10496" y="15145"/>
                  </a:lnTo>
                  <a:cubicBezTo>
                    <a:pt x="10478" y="15141"/>
                    <a:pt x="10463" y="15139"/>
                    <a:pt x="10450" y="15139"/>
                  </a:cubicBezTo>
                  <a:cubicBezTo>
                    <a:pt x="10323" y="15139"/>
                    <a:pt x="10380" y="15301"/>
                    <a:pt x="10257" y="15301"/>
                  </a:cubicBezTo>
                  <a:cubicBezTo>
                    <a:pt x="10238" y="15301"/>
                    <a:pt x="10214" y="15297"/>
                    <a:pt x="10184" y="15288"/>
                  </a:cubicBezTo>
                  <a:lnTo>
                    <a:pt x="10184" y="15288"/>
                  </a:lnTo>
                  <a:cubicBezTo>
                    <a:pt x="10206" y="15306"/>
                    <a:pt x="10221" y="15331"/>
                    <a:pt x="10263" y="15331"/>
                  </a:cubicBezTo>
                  <a:cubicBezTo>
                    <a:pt x="10263" y="15331"/>
                    <a:pt x="10234" y="15360"/>
                    <a:pt x="10198" y="15360"/>
                  </a:cubicBezTo>
                  <a:cubicBezTo>
                    <a:pt x="10179" y="15360"/>
                    <a:pt x="10159" y="15352"/>
                    <a:pt x="10139" y="15331"/>
                  </a:cubicBezTo>
                  <a:lnTo>
                    <a:pt x="10139" y="15331"/>
                  </a:lnTo>
                  <a:cubicBezTo>
                    <a:pt x="10199" y="15519"/>
                    <a:pt x="10322" y="15455"/>
                    <a:pt x="10263" y="15578"/>
                  </a:cubicBezTo>
                  <a:lnTo>
                    <a:pt x="10199" y="15519"/>
                  </a:lnTo>
                  <a:lnTo>
                    <a:pt x="10199" y="15519"/>
                  </a:lnTo>
                  <a:cubicBezTo>
                    <a:pt x="10263" y="15643"/>
                    <a:pt x="10322" y="15702"/>
                    <a:pt x="10322" y="15826"/>
                  </a:cubicBezTo>
                  <a:cubicBezTo>
                    <a:pt x="10280" y="15826"/>
                    <a:pt x="10268" y="15826"/>
                    <a:pt x="10264" y="15804"/>
                  </a:cubicBezTo>
                  <a:lnTo>
                    <a:pt x="10264" y="15804"/>
                  </a:lnTo>
                  <a:cubicBezTo>
                    <a:pt x="10282" y="16027"/>
                    <a:pt x="10443" y="16150"/>
                    <a:pt x="10386" y="16384"/>
                  </a:cubicBezTo>
                  <a:cubicBezTo>
                    <a:pt x="10350" y="16372"/>
                    <a:pt x="10325" y="16366"/>
                    <a:pt x="10307" y="16366"/>
                  </a:cubicBezTo>
                  <a:cubicBezTo>
                    <a:pt x="10235" y="16366"/>
                    <a:pt x="10286" y="16456"/>
                    <a:pt x="10139" y="16508"/>
                  </a:cubicBezTo>
                  <a:lnTo>
                    <a:pt x="10199" y="16632"/>
                  </a:lnTo>
                  <a:lnTo>
                    <a:pt x="10263" y="16567"/>
                  </a:lnTo>
                  <a:cubicBezTo>
                    <a:pt x="10263" y="16691"/>
                    <a:pt x="10386" y="16755"/>
                    <a:pt x="10322" y="16879"/>
                  </a:cubicBezTo>
                  <a:cubicBezTo>
                    <a:pt x="10384" y="16941"/>
                    <a:pt x="10446" y="16941"/>
                    <a:pt x="10485" y="16941"/>
                  </a:cubicBezTo>
                  <a:cubicBezTo>
                    <a:pt x="10524" y="16941"/>
                    <a:pt x="10540" y="16941"/>
                    <a:pt x="10510" y="17003"/>
                  </a:cubicBezTo>
                  <a:cubicBezTo>
                    <a:pt x="10510" y="17003"/>
                    <a:pt x="10510" y="17126"/>
                    <a:pt x="10386" y="17186"/>
                  </a:cubicBezTo>
                  <a:cubicBezTo>
                    <a:pt x="10446" y="17250"/>
                    <a:pt x="10510" y="17309"/>
                    <a:pt x="10446" y="17374"/>
                  </a:cubicBezTo>
                  <a:cubicBezTo>
                    <a:pt x="10426" y="17393"/>
                    <a:pt x="10399" y="17400"/>
                    <a:pt x="10372" y="17400"/>
                  </a:cubicBezTo>
                  <a:cubicBezTo>
                    <a:pt x="10318" y="17400"/>
                    <a:pt x="10264" y="17374"/>
                    <a:pt x="10263" y="17374"/>
                  </a:cubicBezTo>
                  <a:lnTo>
                    <a:pt x="10263" y="17374"/>
                  </a:lnTo>
                  <a:cubicBezTo>
                    <a:pt x="10374" y="17427"/>
                    <a:pt x="10285" y="17585"/>
                    <a:pt x="10401" y="17707"/>
                  </a:cubicBezTo>
                  <a:lnTo>
                    <a:pt x="10401" y="17707"/>
                  </a:lnTo>
                  <a:cubicBezTo>
                    <a:pt x="10358" y="17680"/>
                    <a:pt x="10322" y="17680"/>
                    <a:pt x="10322" y="17680"/>
                  </a:cubicBezTo>
                  <a:lnTo>
                    <a:pt x="10322" y="17680"/>
                  </a:lnTo>
                  <a:lnTo>
                    <a:pt x="10386" y="17744"/>
                  </a:lnTo>
                  <a:cubicBezTo>
                    <a:pt x="10386" y="17804"/>
                    <a:pt x="10322" y="17804"/>
                    <a:pt x="10263" y="17804"/>
                  </a:cubicBezTo>
                  <a:cubicBezTo>
                    <a:pt x="10263" y="17841"/>
                    <a:pt x="10279" y="17850"/>
                    <a:pt x="10301" y="17850"/>
                  </a:cubicBezTo>
                  <a:cubicBezTo>
                    <a:pt x="10323" y="17850"/>
                    <a:pt x="10351" y="17840"/>
                    <a:pt x="10371" y="17840"/>
                  </a:cubicBezTo>
                  <a:cubicBezTo>
                    <a:pt x="10396" y="17840"/>
                    <a:pt x="10410" y="17856"/>
                    <a:pt x="10386" y="17927"/>
                  </a:cubicBezTo>
                  <a:lnTo>
                    <a:pt x="10322" y="17868"/>
                  </a:lnTo>
                  <a:lnTo>
                    <a:pt x="10322" y="17868"/>
                  </a:lnTo>
                  <a:cubicBezTo>
                    <a:pt x="10322" y="18051"/>
                    <a:pt x="10386" y="18239"/>
                    <a:pt x="10322" y="18422"/>
                  </a:cubicBezTo>
                  <a:cubicBezTo>
                    <a:pt x="10304" y="18431"/>
                    <a:pt x="10291" y="18435"/>
                    <a:pt x="10282" y="18435"/>
                  </a:cubicBezTo>
                  <a:cubicBezTo>
                    <a:pt x="10229" y="18435"/>
                    <a:pt x="10304" y="18298"/>
                    <a:pt x="10199" y="18298"/>
                  </a:cubicBezTo>
                  <a:cubicBezTo>
                    <a:pt x="10199" y="18546"/>
                    <a:pt x="10322" y="18857"/>
                    <a:pt x="10322" y="19104"/>
                  </a:cubicBezTo>
                  <a:lnTo>
                    <a:pt x="10322" y="19040"/>
                  </a:lnTo>
                  <a:lnTo>
                    <a:pt x="10322" y="19040"/>
                  </a:lnTo>
                  <a:cubicBezTo>
                    <a:pt x="10489" y="19097"/>
                    <a:pt x="10263" y="19201"/>
                    <a:pt x="10295" y="19309"/>
                  </a:cubicBezTo>
                  <a:lnTo>
                    <a:pt x="10295" y="19309"/>
                  </a:lnTo>
                  <a:cubicBezTo>
                    <a:pt x="10259" y="19287"/>
                    <a:pt x="10199" y="19287"/>
                    <a:pt x="10199" y="19287"/>
                  </a:cubicBezTo>
                  <a:lnTo>
                    <a:pt x="10199" y="19287"/>
                  </a:lnTo>
                  <a:cubicBezTo>
                    <a:pt x="10199" y="19475"/>
                    <a:pt x="10263" y="19658"/>
                    <a:pt x="10322" y="19906"/>
                  </a:cubicBezTo>
                  <a:lnTo>
                    <a:pt x="10263" y="19846"/>
                  </a:lnTo>
                  <a:cubicBezTo>
                    <a:pt x="10199" y="19970"/>
                    <a:pt x="10199" y="20094"/>
                    <a:pt x="10199" y="20217"/>
                  </a:cubicBezTo>
                  <a:cubicBezTo>
                    <a:pt x="10263" y="20217"/>
                    <a:pt x="10263" y="20276"/>
                    <a:pt x="10322" y="20276"/>
                  </a:cubicBezTo>
                  <a:cubicBezTo>
                    <a:pt x="10016" y="20588"/>
                    <a:pt x="10446" y="20895"/>
                    <a:pt x="10199" y="21142"/>
                  </a:cubicBezTo>
                  <a:lnTo>
                    <a:pt x="10139" y="21083"/>
                  </a:lnTo>
                  <a:lnTo>
                    <a:pt x="10199" y="21330"/>
                  </a:lnTo>
                  <a:cubicBezTo>
                    <a:pt x="10263" y="21330"/>
                    <a:pt x="10263" y="21330"/>
                    <a:pt x="10322" y="21266"/>
                  </a:cubicBezTo>
                  <a:cubicBezTo>
                    <a:pt x="10386" y="21330"/>
                    <a:pt x="10386" y="21389"/>
                    <a:pt x="10386" y="21454"/>
                  </a:cubicBezTo>
                  <a:cubicBezTo>
                    <a:pt x="10365" y="21412"/>
                    <a:pt x="10344" y="21399"/>
                    <a:pt x="10323" y="21399"/>
                  </a:cubicBezTo>
                  <a:cubicBezTo>
                    <a:pt x="10282" y="21399"/>
                    <a:pt x="10241" y="21454"/>
                    <a:pt x="10199" y="21454"/>
                  </a:cubicBezTo>
                  <a:lnTo>
                    <a:pt x="10263" y="21454"/>
                  </a:lnTo>
                  <a:cubicBezTo>
                    <a:pt x="10139" y="21577"/>
                    <a:pt x="10446" y="21513"/>
                    <a:pt x="10386" y="21701"/>
                  </a:cubicBezTo>
                  <a:lnTo>
                    <a:pt x="10322" y="21636"/>
                  </a:lnTo>
                  <a:lnTo>
                    <a:pt x="10322" y="21636"/>
                  </a:lnTo>
                  <a:cubicBezTo>
                    <a:pt x="10322" y="21760"/>
                    <a:pt x="10386" y="21824"/>
                    <a:pt x="10386" y="21884"/>
                  </a:cubicBezTo>
                  <a:cubicBezTo>
                    <a:pt x="10263" y="21884"/>
                    <a:pt x="10322" y="21824"/>
                    <a:pt x="10263" y="21760"/>
                  </a:cubicBezTo>
                  <a:lnTo>
                    <a:pt x="10263" y="21760"/>
                  </a:lnTo>
                  <a:cubicBezTo>
                    <a:pt x="10263" y="21884"/>
                    <a:pt x="10446" y="22007"/>
                    <a:pt x="10322" y="22072"/>
                  </a:cubicBezTo>
                  <a:cubicBezTo>
                    <a:pt x="10322" y="22007"/>
                    <a:pt x="10322" y="21948"/>
                    <a:pt x="10263" y="21948"/>
                  </a:cubicBezTo>
                  <a:cubicBezTo>
                    <a:pt x="10139" y="22007"/>
                    <a:pt x="10199" y="22007"/>
                    <a:pt x="10139" y="22072"/>
                  </a:cubicBezTo>
                  <a:lnTo>
                    <a:pt x="10075" y="22255"/>
                  </a:lnTo>
                  <a:lnTo>
                    <a:pt x="10139" y="22195"/>
                  </a:lnTo>
                  <a:cubicBezTo>
                    <a:pt x="10386" y="22378"/>
                    <a:pt x="10139" y="22443"/>
                    <a:pt x="10322" y="22626"/>
                  </a:cubicBezTo>
                  <a:cubicBezTo>
                    <a:pt x="10257" y="22561"/>
                    <a:pt x="10231" y="22542"/>
                    <a:pt x="10219" y="22542"/>
                  </a:cubicBezTo>
                  <a:cubicBezTo>
                    <a:pt x="10201" y="22542"/>
                    <a:pt x="10211" y="22579"/>
                    <a:pt x="10180" y="22579"/>
                  </a:cubicBezTo>
                  <a:cubicBezTo>
                    <a:pt x="10171" y="22579"/>
                    <a:pt x="10158" y="22575"/>
                    <a:pt x="10139" y="22566"/>
                  </a:cubicBezTo>
                  <a:lnTo>
                    <a:pt x="10016" y="22690"/>
                  </a:lnTo>
                  <a:cubicBezTo>
                    <a:pt x="10075" y="22749"/>
                    <a:pt x="9892" y="22814"/>
                    <a:pt x="10075" y="22937"/>
                  </a:cubicBezTo>
                  <a:cubicBezTo>
                    <a:pt x="10035" y="22937"/>
                    <a:pt x="10049" y="22964"/>
                    <a:pt x="10024" y="22982"/>
                  </a:cubicBezTo>
                  <a:lnTo>
                    <a:pt x="10024" y="22982"/>
                  </a:lnTo>
                  <a:cubicBezTo>
                    <a:pt x="10029" y="22981"/>
                    <a:pt x="10034" y="22980"/>
                    <a:pt x="10038" y="22980"/>
                  </a:cubicBezTo>
                  <a:cubicBezTo>
                    <a:pt x="10050" y="22980"/>
                    <a:pt x="10063" y="22984"/>
                    <a:pt x="10075" y="22997"/>
                  </a:cubicBezTo>
                  <a:cubicBezTo>
                    <a:pt x="10199" y="23120"/>
                    <a:pt x="9892" y="23308"/>
                    <a:pt x="10075" y="23555"/>
                  </a:cubicBezTo>
                  <a:cubicBezTo>
                    <a:pt x="10139" y="23738"/>
                    <a:pt x="10263" y="23803"/>
                    <a:pt x="10322" y="23986"/>
                  </a:cubicBezTo>
                  <a:cubicBezTo>
                    <a:pt x="10310" y="23999"/>
                    <a:pt x="10297" y="24004"/>
                    <a:pt x="10285" y="24004"/>
                  </a:cubicBezTo>
                  <a:cubicBezTo>
                    <a:pt x="10239" y="24004"/>
                    <a:pt x="10199" y="23926"/>
                    <a:pt x="10199" y="23926"/>
                  </a:cubicBezTo>
                  <a:cubicBezTo>
                    <a:pt x="10075" y="24050"/>
                    <a:pt x="10139" y="24109"/>
                    <a:pt x="10139" y="24174"/>
                  </a:cubicBezTo>
                  <a:cubicBezTo>
                    <a:pt x="10139" y="24174"/>
                    <a:pt x="10075" y="24174"/>
                    <a:pt x="10016" y="24233"/>
                  </a:cubicBezTo>
                  <a:cubicBezTo>
                    <a:pt x="10075" y="24297"/>
                    <a:pt x="10199" y="24297"/>
                    <a:pt x="10139" y="24357"/>
                  </a:cubicBezTo>
                  <a:cubicBezTo>
                    <a:pt x="10075" y="24357"/>
                    <a:pt x="10016" y="24297"/>
                    <a:pt x="9951" y="24297"/>
                  </a:cubicBezTo>
                  <a:cubicBezTo>
                    <a:pt x="10016" y="24357"/>
                    <a:pt x="10075" y="24480"/>
                    <a:pt x="10075" y="24544"/>
                  </a:cubicBezTo>
                  <a:cubicBezTo>
                    <a:pt x="10063" y="24556"/>
                    <a:pt x="10054" y="24561"/>
                    <a:pt x="10046" y="24561"/>
                  </a:cubicBezTo>
                  <a:cubicBezTo>
                    <a:pt x="10013" y="24561"/>
                    <a:pt x="10003" y="24480"/>
                    <a:pt x="9951" y="24480"/>
                  </a:cubicBezTo>
                  <a:cubicBezTo>
                    <a:pt x="9951" y="24544"/>
                    <a:pt x="10016" y="24727"/>
                    <a:pt x="10075" y="24792"/>
                  </a:cubicBezTo>
                  <a:lnTo>
                    <a:pt x="10139" y="24727"/>
                  </a:lnTo>
                  <a:cubicBezTo>
                    <a:pt x="10139" y="24727"/>
                    <a:pt x="10075" y="24727"/>
                    <a:pt x="10016" y="24668"/>
                  </a:cubicBezTo>
                  <a:cubicBezTo>
                    <a:pt x="9951" y="24604"/>
                    <a:pt x="10075" y="24544"/>
                    <a:pt x="10139" y="24544"/>
                  </a:cubicBezTo>
                  <a:lnTo>
                    <a:pt x="10139" y="24604"/>
                  </a:lnTo>
                  <a:cubicBezTo>
                    <a:pt x="10386" y="24604"/>
                    <a:pt x="10139" y="24357"/>
                    <a:pt x="10139" y="24233"/>
                  </a:cubicBezTo>
                  <a:lnTo>
                    <a:pt x="10139" y="24233"/>
                  </a:lnTo>
                  <a:lnTo>
                    <a:pt x="10322" y="24297"/>
                  </a:lnTo>
                  <a:lnTo>
                    <a:pt x="10322" y="24297"/>
                  </a:lnTo>
                  <a:lnTo>
                    <a:pt x="10199" y="24174"/>
                  </a:lnTo>
                  <a:cubicBezTo>
                    <a:pt x="10199" y="24141"/>
                    <a:pt x="10229" y="24125"/>
                    <a:pt x="10260" y="24125"/>
                  </a:cubicBezTo>
                  <a:cubicBezTo>
                    <a:pt x="10291" y="24125"/>
                    <a:pt x="10322" y="24141"/>
                    <a:pt x="10322" y="24174"/>
                  </a:cubicBezTo>
                  <a:cubicBezTo>
                    <a:pt x="10446" y="24109"/>
                    <a:pt x="10263" y="24109"/>
                    <a:pt x="10386" y="24050"/>
                  </a:cubicBezTo>
                  <a:lnTo>
                    <a:pt x="10386" y="23926"/>
                  </a:lnTo>
                  <a:cubicBezTo>
                    <a:pt x="10386" y="23956"/>
                    <a:pt x="10417" y="23956"/>
                    <a:pt x="10440" y="23956"/>
                  </a:cubicBezTo>
                  <a:cubicBezTo>
                    <a:pt x="10450" y="23956"/>
                    <a:pt x="10458" y="23956"/>
                    <a:pt x="10462" y="23958"/>
                  </a:cubicBezTo>
                  <a:lnTo>
                    <a:pt x="10462" y="23958"/>
                  </a:lnTo>
                  <a:cubicBezTo>
                    <a:pt x="10545" y="23796"/>
                    <a:pt x="10329" y="23735"/>
                    <a:pt x="10446" y="23679"/>
                  </a:cubicBezTo>
                  <a:lnTo>
                    <a:pt x="10510" y="23679"/>
                  </a:lnTo>
                  <a:cubicBezTo>
                    <a:pt x="10477" y="23553"/>
                    <a:pt x="10446" y="23539"/>
                    <a:pt x="10398" y="23539"/>
                  </a:cubicBezTo>
                  <a:cubicBezTo>
                    <a:pt x="10384" y="23539"/>
                    <a:pt x="10369" y="23540"/>
                    <a:pt x="10352" y="23540"/>
                  </a:cubicBezTo>
                  <a:cubicBezTo>
                    <a:pt x="10312" y="23540"/>
                    <a:pt x="10263" y="23533"/>
                    <a:pt x="10199" y="23491"/>
                  </a:cubicBezTo>
                  <a:lnTo>
                    <a:pt x="10510" y="23367"/>
                  </a:lnTo>
                  <a:lnTo>
                    <a:pt x="10386" y="23367"/>
                  </a:lnTo>
                  <a:cubicBezTo>
                    <a:pt x="10428" y="23326"/>
                    <a:pt x="10441" y="23281"/>
                    <a:pt x="10467" y="23281"/>
                  </a:cubicBezTo>
                  <a:cubicBezTo>
                    <a:pt x="10478" y="23281"/>
                    <a:pt x="10491" y="23289"/>
                    <a:pt x="10510" y="23308"/>
                  </a:cubicBezTo>
                  <a:cubicBezTo>
                    <a:pt x="10464" y="23262"/>
                    <a:pt x="10444" y="23250"/>
                    <a:pt x="10429" y="23250"/>
                  </a:cubicBezTo>
                  <a:cubicBezTo>
                    <a:pt x="10414" y="23250"/>
                    <a:pt x="10407" y="23264"/>
                    <a:pt x="10384" y="23264"/>
                  </a:cubicBezTo>
                  <a:cubicBezTo>
                    <a:pt x="10370" y="23264"/>
                    <a:pt x="10351" y="23259"/>
                    <a:pt x="10322" y="23244"/>
                  </a:cubicBezTo>
                  <a:cubicBezTo>
                    <a:pt x="10446" y="23120"/>
                    <a:pt x="10322" y="22937"/>
                    <a:pt x="10510" y="22937"/>
                  </a:cubicBezTo>
                  <a:cubicBezTo>
                    <a:pt x="10495" y="22922"/>
                    <a:pt x="10483" y="22917"/>
                    <a:pt x="10474" y="22917"/>
                  </a:cubicBezTo>
                  <a:cubicBezTo>
                    <a:pt x="10458" y="22917"/>
                    <a:pt x="10447" y="22931"/>
                    <a:pt x="10434" y="22931"/>
                  </a:cubicBezTo>
                  <a:cubicBezTo>
                    <a:pt x="10422" y="22931"/>
                    <a:pt x="10409" y="22919"/>
                    <a:pt x="10386" y="22873"/>
                  </a:cubicBezTo>
                  <a:cubicBezTo>
                    <a:pt x="10569" y="22873"/>
                    <a:pt x="10322" y="22749"/>
                    <a:pt x="10446" y="22626"/>
                  </a:cubicBezTo>
                  <a:lnTo>
                    <a:pt x="10446" y="22626"/>
                  </a:lnTo>
                  <a:cubicBezTo>
                    <a:pt x="10531" y="22670"/>
                    <a:pt x="10529" y="22743"/>
                    <a:pt x="10540" y="22743"/>
                  </a:cubicBezTo>
                  <a:cubicBezTo>
                    <a:pt x="10544" y="22743"/>
                    <a:pt x="10551" y="22728"/>
                    <a:pt x="10569" y="22690"/>
                  </a:cubicBezTo>
                  <a:cubicBezTo>
                    <a:pt x="10386" y="22626"/>
                    <a:pt x="10634" y="22502"/>
                    <a:pt x="10634" y="22378"/>
                  </a:cubicBezTo>
                  <a:cubicBezTo>
                    <a:pt x="10446" y="22378"/>
                    <a:pt x="10569" y="22195"/>
                    <a:pt x="10510" y="22072"/>
                  </a:cubicBezTo>
                  <a:cubicBezTo>
                    <a:pt x="10569" y="22072"/>
                    <a:pt x="10634" y="21824"/>
                    <a:pt x="10693" y="21636"/>
                  </a:cubicBezTo>
                  <a:cubicBezTo>
                    <a:pt x="10569" y="21636"/>
                    <a:pt x="10569" y="21513"/>
                    <a:pt x="10569" y="21389"/>
                  </a:cubicBezTo>
                  <a:cubicBezTo>
                    <a:pt x="10634" y="21389"/>
                    <a:pt x="10693" y="21389"/>
                    <a:pt x="10693" y="21454"/>
                  </a:cubicBezTo>
                  <a:lnTo>
                    <a:pt x="10693" y="21389"/>
                  </a:lnTo>
                  <a:cubicBezTo>
                    <a:pt x="10693" y="21330"/>
                    <a:pt x="10634" y="21330"/>
                    <a:pt x="10634" y="21266"/>
                  </a:cubicBezTo>
                  <a:lnTo>
                    <a:pt x="10757" y="21266"/>
                  </a:lnTo>
                  <a:cubicBezTo>
                    <a:pt x="10757" y="21142"/>
                    <a:pt x="10634" y="21018"/>
                    <a:pt x="10693" y="20895"/>
                  </a:cubicBezTo>
                  <a:cubicBezTo>
                    <a:pt x="10680" y="20882"/>
                    <a:pt x="10658" y="20877"/>
                    <a:pt x="10632" y="20877"/>
                  </a:cubicBezTo>
                  <a:cubicBezTo>
                    <a:pt x="10582" y="20877"/>
                    <a:pt x="10516" y="20893"/>
                    <a:pt x="10465" y="20893"/>
                  </a:cubicBezTo>
                  <a:cubicBezTo>
                    <a:pt x="10420" y="20893"/>
                    <a:pt x="10386" y="20881"/>
                    <a:pt x="10386" y="20835"/>
                  </a:cubicBezTo>
                  <a:lnTo>
                    <a:pt x="10510" y="20835"/>
                  </a:lnTo>
                  <a:lnTo>
                    <a:pt x="10510" y="20771"/>
                  </a:lnTo>
                  <a:lnTo>
                    <a:pt x="10569" y="20835"/>
                  </a:lnTo>
                  <a:cubicBezTo>
                    <a:pt x="10634" y="20771"/>
                    <a:pt x="10510" y="20771"/>
                    <a:pt x="10510" y="20712"/>
                  </a:cubicBezTo>
                  <a:lnTo>
                    <a:pt x="10510" y="20712"/>
                  </a:lnTo>
                  <a:cubicBezTo>
                    <a:pt x="10551" y="20731"/>
                    <a:pt x="10572" y="20738"/>
                    <a:pt x="10583" y="20738"/>
                  </a:cubicBezTo>
                  <a:cubicBezTo>
                    <a:pt x="10605" y="20738"/>
                    <a:pt x="10591" y="20712"/>
                    <a:pt x="10634" y="20712"/>
                  </a:cubicBezTo>
                  <a:lnTo>
                    <a:pt x="10634" y="20771"/>
                  </a:lnTo>
                  <a:cubicBezTo>
                    <a:pt x="10693" y="20712"/>
                    <a:pt x="10693" y="20647"/>
                    <a:pt x="10757" y="20588"/>
                  </a:cubicBezTo>
                  <a:lnTo>
                    <a:pt x="10693" y="20588"/>
                  </a:lnTo>
                  <a:cubicBezTo>
                    <a:pt x="10663" y="20494"/>
                    <a:pt x="10680" y="20478"/>
                    <a:pt x="10710" y="20478"/>
                  </a:cubicBezTo>
                  <a:cubicBezTo>
                    <a:pt x="10726" y="20478"/>
                    <a:pt x="10747" y="20482"/>
                    <a:pt x="10766" y="20482"/>
                  </a:cubicBezTo>
                  <a:cubicBezTo>
                    <a:pt x="10785" y="20482"/>
                    <a:pt x="10802" y="20479"/>
                    <a:pt x="10817" y="20464"/>
                  </a:cubicBezTo>
                  <a:cubicBezTo>
                    <a:pt x="10757" y="20400"/>
                    <a:pt x="10817" y="20341"/>
                    <a:pt x="10693" y="20341"/>
                  </a:cubicBezTo>
                  <a:cubicBezTo>
                    <a:pt x="10693" y="20276"/>
                    <a:pt x="10757" y="20276"/>
                    <a:pt x="10757" y="20276"/>
                  </a:cubicBezTo>
                  <a:cubicBezTo>
                    <a:pt x="10757" y="20223"/>
                    <a:pt x="10757" y="20020"/>
                    <a:pt x="10669" y="20020"/>
                  </a:cubicBezTo>
                  <a:cubicBezTo>
                    <a:pt x="10659" y="20020"/>
                    <a:pt x="10647" y="20023"/>
                    <a:pt x="10634" y="20029"/>
                  </a:cubicBezTo>
                  <a:cubicBezTo>
                    <a:pt x="10510" y="19846"/>
                    <a:pt x="10693" y="19599"/>
                    <a:pt x="10693" y="19352"/>
                  </a:cubicBezTo>
                  <a:cubicBezTo>
                    <a:pt x="10693" y="19228"/>
                    <a:pt x="10693" y="19104"/>
                    <a:pt x="10634" y="18981"/>
                  </a:cubicBezTo>
                  <a:cubicBezTo>
                    <a:pt x="10634" y="18981"/>
                    <a:pt x="10693" y="18916"/>
                    <a:pt x="10757" y="18916"/>
                  </a:cubicBezTo>
                  <a:cubicBezTo>
                    <a:pt x="10693" y="18857"/>
                    <a:pt x="10693" y="18793"/>
                    <a:pt x="10757" y="18669"/>
                  </a:cubicBezTo>
                  <a:cubicBezTo>
                    <a:pt x="10787" y="18731"/>
                    <a:pt x="10802" y="18731"/>
                    <a:pt x="10809" y="18731"/>
                  </a:cubicBezTo>
                  <a:cubicBezTo>
                    <a:pt x="10817" y="18731"/>
                    <a:pt x="10817" y="18731"/>
                    <a:pt x="10817" y="18793"/>
                  </a:cubicBezTo>
                  <a:cubicBezTo>
                    <a:pt x="10817" y="18669"/>
                    <a:pt x="10881" y="18610"/>
                    <a:pt x="10757" y="18486"/>
                  </a:cubicBezTo>
                  <a:lnTo>
                    <a:pt x="10757" y="18486"/>
                  </a:lnTo>
                  <a:cubicBezTo>
                    <a:pt x="10780" y="18497"/>
                    <a:pt x="10801" y="18502"/>
                    <a:pt x="10819" y="18502"/>
                  </a:cubicBezTo>
                  <a:cubicBezTo>
                    <a:pt x="10899" y="18502"/>
                    <a:pt x="10929" y="18411"/>
                    <a:pt x="10881" y="18363"/>
                  </a:cubicBezTo>
                  <a:lnTo>
                    <a:pt x="10881" y="18363"/>
                  </a:lnTo>
                  <a:lnTo>
                    <a:pt x="10817" y="18422"/>
                  </a:lnTo>
                  <a:lnTo>
                    <a:pt x="10817" y="18239"/>
                  </a:lnTo>
                  <a:lnTo>
                    <a:pt x="10940" y="18298"/>
                  </a:lnTo>
                  <a:cubicBezTo>
                    <a:pt x="11128" y="17992"/>
                    <a:pt x="10693" y="17804"/>
                    <a:pt x="10940" y="17621"/>
                  </a:cubicBezTo>
                  <a:cubicBezTo>
                    <a:pt x="10931" y="17611"/>
                    <a:pt x="10924" y="17607"/>
                    <a:pt x="10917" y="17607"/>
                  </a:cubicBezTo>
                  <a:cubicBezTo>
                    <a:pt x="10886" y="17607"/>
                    <a:pt x="10875" y="17694"/>
                    <a:pt x="10842" y="17694"/>
                  </a:cubicBezTo>
                  <a:cubicBezTo>
                    <a:pt x="10835" y="17694"/>
                    <a:pt x="10826" y="17690"/>
                    <a:pt x="10817" y="17680"/>
                  </a:cubicBezTo>
                  <a:cubicBezTo>
                    <a:pt x="10817" y="17556"/>
                    <a:pt x="11005" y="17433"/>
                    <a:pt x="11005" y="17433"/>
                  </a:cubicBezTo>
                  <a:cubicBezTo>
                    <a:pt x="11064" y="17250"/>
                    <a:pt x="10817" y="17250"/>
                    <a:pt x="10881" y="17062"/>
                  </a:cubicBezTo>
                  <a:lnTo>
                    <a:pt x="10881" y="17062"/>
                  </a:lnTo>
                  <a:cubicBezTo>
                    <a:pt x="10854" y="17089"/>
                    <a:pt x="10817" y="17105"/>
                    <a:pt x="10778" y="17105"/>
                  </a:cubicBezTo>
                  <a:cubicBezTo>
                    <a:pt x="10724" y="17105"/>
                    <a:pt x="10668" y="17074"/>
                    <a:pt x="10634" y="17003"/>
                  </a:cubicBezTo>
                  <a:cubicBezTo>
                    <a:pt x="10671" y="16926"/>
                    <a:pt x="10757" y="16872"/>
                    <a:pt x="10818" y="16872"/>
                  </a:cubicBezTo>
                  <a:cubicBezTo>
                    <a:pt x="10854" y="16872"/>
                    <a:pt x="10881" y="16892"/>
                    <a:pt x="10881" y="16938"/>
                  </a:cubicBezTo>
                  <a:cubicBezTo>
                    <a:pt x="10881" y="16961"/>
                    <a:pt x="10881" y="16983"/>
                    <a:pt x="10884" y="17000"/>
                  </a:cubicBezTo>
                  <a:lnTo>
                    <a:pt x="10884" y="17000"/>
                  </a:lnTo>
                  <a:cubicBezTo>
                    <a:pt x="10933" y="16942"/>
                    <a:pt x="10941" y="16803"/>
                    <a:pt x="11020" y="16803"/>
                  </a:cubicBezTo>
                  <a:cubicBezTo>
                    <a:pt x="11033" y="16803"/>
                    <a:pt x="11047" y="16807"/>
                    <a:pt x="11064" y="16815"/>
                  </a:cubicBezTo>
                  <a:cubicBezTo>
                    <a:pt x="11039" y="16763"/>
                    <a:pt x="11013" y="16744"/>
                    <a:pt x="10992" y="16744"/>
                  </a:cubicBezTo>
                  <a:cubicBezTo>
                    <a:pt x="10980" y="16744"/>
                    <a:pt x="10970" y="16749"/>
                    <a:pt x="10962" y="16758"/>
                  </a:cubicBezTo>
                  <a:lnTo>
                    <a:pt x="10962" y="16758"/>
                  </a:lnTo>
                  <a:cubicBezTo>
                    <a:pt x="10988" y="16653"/>
                    <a:pt x="10950" y="16549"/>
                    <a:pt x="11005" y="16444"/>
                  </a:cubicBezTo>
                  <a:cubicBezTo>
                    <a:pt x="10962" y="16444"/>
                    <a:pt x="10921" y="16472"/>
                    <a:pt x="10899" y="16472"/>
                  </a:cubicBezTo>
                  <a:cubicBezTo>
                    <a:pt x="10888" y="16472"/>
                    <a:pt x="10881" y="16465"/>
                    <a:pt x="10881" y="16444"/>
                  </a:cubicBezTo>
                  <a:cubicBezTo>
                    <a:pt x="10940" y="16196"/>
                    <a:pt x="10817" y="16320"/>
                    <a:pt x="10817" y="16196"/>
                  </a:cubicBezTo>
                  <a:cubicBezTo>
                    <a:pt x="10832" y="16182"/>
                    <a:pt x="10851" y="16179"/>
                    <a:pt x="10870" y="16179"/>
                  </a:cubicBezTo>
                  <a:cubicBezTo>
                    <a:pt x="10890" y="16179"/>
                    <a:pt x="10911" y="16183"/>
                    <a:pt x="10927" y="16183"/>
                  </a:cubicBezTo>
                  <a:cubicBezTo>
                    <a:pt x="10958" y="16183"/>
                    <a:pt x="10973" y="16167"/>
                    <a:pt x="10940" y="16073"/>
                  </a:cubicBezTo>
                  <a:cubicBezTo>
                    <a:pt x="10940" y="16032"/>
                    <a:pt x="10954" y="16018"/>
                    <a:pt x="10972" y="16018"/>
                  </a:cubicBezTo>
                  <a:cubicBezTo>
                    <a:pt x="11009" y="16018"/>
                    <a:pt x="11064" y="16073"/>
                    <a:pt x="11064" y="16073"/>
                  </a:cubicBezTo>
                  <a:cubicBezTo>
                    <a:pt x="11005" y="15949"/>
                    <a:pt x="11128" y="15826"/>
                    <a:pt x="11188" y="15766"/>
                  </a:cubicBezTo>
                  <a:lnTo>
                    <a:pt x="11188" y="15702"/>
                  </a:lnTo>
                  <a:lnTo>
                    <a:pt x="11064" y="15766"/>
                  </a:lnTo>
                  <a:cubicBezTo>
                    <a:pt x="11128" y="15702"/>
                    <a:pt x="11128" y="15643"/>
                    <a:pt x="11128" y="15643"/>
                  </a:cubicBezTo>
                  <a:cubicBezTo>
                    <a:pt x="11097" y="15643"/>
                    <a:pt x="11067" y="15657"/>
                    <a:pt x="11029" y="15657"/>
                  </a:cubicBezTo>
                  <a:cubicBezTo>
                    <a:pt x="10990" y="15657"/>
                    <a:pt x="10944" y="15641"/>
                    <a:pt x="10881" y="15578"/>
                  </a:cubicBezTo>
                  <a:cubicBezTo>
                    <a:pt x="10940" y="15519"/>
                    <a:pt x="10881" y="15395"/>
                    <a:pt x="11005" y="15395"/>
                  </a:cubicBezTo>
                  <a:cubicBezTo>
                    <a:pt x="10980" y="15467"/>
                    <a:pt x="10993" y="15482"/>
                    <a:pt x="11018" y="15482"/>
                  </a:cubicBezTo>
                  <a:cubicBezTo>
                    <a:pt x="11039" y="15482"/>
                    <a:pt x="11067" y="15472"/>
                    <a:pt x="11089" y="15472"/>
                  </a:cubicBezTo>
                  <a:cubicBezTo>
                    <a:pt x="11111" y="15472"/>
                    <a:pt x="11128" y="15482"/>
                    <a:pt x="11128" y="15519"/>
                  </a:cubicBezTo>
                  <a:lnTo>
                    <a:pt x="11128" y="15455"/>
                  </a:lnTo>
                  <a:cubicBezTo>
                    <a:pt x="11128" y="15435"/>
                    <a:pt x="11128" y="15428"/>
                    <a:pt x="11131" y="15428"/>
                  </a:cubicBezTo>
                  <a:cubicBezTo>
                    <a:pt x="11135" y="15428"/>
                    <a:pt x="11148" y="15455"/>
                    <a:pt x="11188" y="15455"/>
                  </a:cubicBezTo>
                  <a:cubicBezTo>
                    <a:pt x="11252" y="15272"/>
                    <a:pt x="11005" y="15331"/>
                    <a:pt x="11005" y="15148"/>
                  </a:cubicBezTo>
                  <a:lnTo>
                    <a:pt x="11005" y="15148"/>
                  </a:lnTo>
                  <a:cubicBezTo>
                    <a:pt x="11041" y="15165"/>
                    <a:pt x="11071" y="15172"/>
                    <a:pt x="11095" y="15172"/>
                  </a:cubicBezTo>
                  <a:cubicBezTo>
                    <a:pt x="11153" y="15172"/>
                    <a:pt x="11170" y="15129"/>
                    <a:pt x="11128" y="15084"/>
                  </a:cubicBezTo>
                  <a:lnTo>
                    <a:pt x="11128" y="15084"/>
                  </a:lnTo>
                  <a:cubicBezTo>
                    <a:pt x="11128" y="15136"/>
                    <a:pt x="11106" y="15156"/>
                    <a:pt x="11080" y="15156"/>
                  </a:cubicBezTo>
                  <a:cubicBezTo>
                    <a:pt x="11045" y="15156"/>
                    <a:pt x="11005" y="15121"/>
                    <a:pt x="11005" y="15084"/>
                  </a:cubicBezTo>
                  <a:cubicBezTo>
                    <a:pt x="11005" y="14960"/>
                    <a:pt x="10940" y="14960"/>
                    <a:pt x="10940" y="14901"/>
                  </a:cubicBezTo>
                  <a:lnTo>
                    <a:pt x="10940" y="14960"/>
                  </a:lnTo>
                  <a:cubicBezTo>
                    <a:pt x="10817" y="14901"/>
                    <a:pt x="10881" y="14836"/>
                    <a:pt x="10817" y="14777"/>
                  </a:cubicBezTo>
                  <a:cubicBezTo>
                    <a:pt x="10830" y="14777"/>
                    <a:pt x="10840" y="14780"/>
                    <a:pt x="10849" y="14784"/>
                  </a:cubicBezTo>
                  <a:lnTo>
                    <a:pt x="10849" y="14784"/>
                  </a:lnTo>
                  <a:cubicBezTo>
                    <a:pt x="10822" y="14678"/>
                    <a:pt x="10996" y="14572"/>
                    <a:pt x="10940" y="14466"/>
                  </a:cubicBezTo>
                  <a:cubicBezTo>
                    <a:pt x="10973" y="14436"/>
                    <a:pt x="11003" y="14436"/>
                    <a:pt x="11034" y="14436"/>
                  </a:cubicBezTo>
                  <a:cubicBezTo>
                    <a:pt x="11065" y="14436"/>
                    <a:pt x="11096" y="14436"/>
                    <a:pt x="11128" y="14406"/>
                  </a:cubicBezTo>
                  <a:cubicBezTo>
                    <a:pt x="11005" y="14283"/>
                    <a:pt x="11188" y="14283"/>
                    <a:pt x="11128" y="14159"/>
                  </a:cubicBezTo>
                  <a:cubicBezTo>
                    <a:pt x="11064" y="14159"/>
                    <a:pt x="11064" y="14159"/>
                    <a:pt x="10940" y="14095"/>
                  </a:cubicBezTo>
                  <a:lnTo>
                    <a:pt x="10940" y="14095"/>
                  </a:lnTo>
                  <a:lnTo>
                    <a:pt x="11064" y="14342"/>
                  </a:lnTo>
                  <a:lnTo>
                    <a:pt x="10881" y="14159"/>
                  </a:lnTo>
                  <a:lnTo>
                    <a:pt x="10881" y="14159"/>
                  </a:lnTo>
                  <a:cubicBezTo>
                    <a:pt x="10881" y="14218"/>
                    <a:pt x="10940" y="14342"/>
                    <a:pt x="10940" y="14342"/>
                  </a:cubicBezTo>
                  <a:cubicBezTo>
                    <a:pt x="10911" y="14312"/>
                    <a:pt x="10896" y="14297"/>
                    <a:pt x="10880" y="14297"/>
                  </a:cubicBezTo>
                  <a:cubicBezTo>
                    <a:pt x="10865" y="14297"/>
                    <a:pt x="10849" y="14312"/>
                    <a:pt x="10817" y="14342"/>
                  </a:cubicBezTo>
                  <a:cubicBezTo>
                    <a:pt x="10940" y="14218"/>
                    <a:pt x="10693" y="14095"/>
                    <a:pt x="10817" y="14035"/>
                  </a:cubicBezTo>
                  <a:lnTo>
                    <a:pt x="11064" y="14035"/>
                  </a:lnTo>
                  <a:cubicBezTo>
                    <a:pt x="11188" y="13847"/>
                    <a:pt x="10940" y="13724"/>
                    <a:pt x="11005" y="13476"/>
                  </a:cubicBezTo>
                  <a:lnTo>
                    <a:pt x="11005" y="13476"/>
                  </a:lnTo>
                  <a:lnTo>
                    <a:pt x="10940" y="13541"/>
                  </a:lnTo>
                  <a:cubicBezTo>
                    <a:pt x="10881" y="13476"/>
                    <a:pt x="10940" y="13417"/>
                    <a:pt x="10940" y="13293"/>
                  </a:cubicBezTo>
                  <a:cubicBezTo>
                    <a:pt x="10959" y="13311"/>
                    <a:pt x="10972" y="13318"/>
                    <a:pt x="10983" y="13318"/>
                  </a:cubicBezTo>
                  <a:cubicBezTo>
                    <a:pt x="11010" y="13318"/>
                    <a:pt x="11022" y="13275"/>
                    <a:pt x="11064" y="13229"/>
                  </a:cubicBezTo>
                  <a:cubicBezTo>
                    <a:pt x="11005" y="13229"/>
                    <a:pt x="11064" y="13106"/>
                    <a:pt x="10940" y="13046"/>
                  </a:cubicBezTo>
                  <a:lnTo>
                    <a:pt x="11005" y="12982"/>
                  </a:lnTo>
                  <a:cubicBezTo>
                    <a:pt x="11064" y="12799"/>
                    <a:pt x="10817" y="12735"/>
                    <a:pt x="10817" y="12552"/>
                  </a:cubicBezTo>
                  <a:lnTo>
                    <a:pt x="10817" y="12552"/>
                  </a:lnTo>
                  <a:cubicBezTo>
                    <a:pt x="10940" y="12611"/>
                    <a:pt x="10940" y="12552"/>
                    <a:pt x="11005" y="12675"/>
                  </a:cubicBezTo>
                  <a:cubicBezTo>
                    <a:pt x="11005" y="12611"/>
                    <a:pt x="11064" y="12552"/>
                    <a:pt x="11005" y="12552"/>
                  </a:cubicBezTo>
                  <a:cubicBezTo>
                    <a:pt x="11064" y="12487"/>
                    <a:pt x="10881" y="12364"/>
                    <a:pt x="10940" y="12304"/>
                  </a:cubicBezTo>
                  <a:cubicBezTo>
                    <a:pt x="10940" y="12304"/>
                    <a:pt x="10817" y="12304"/>
                    <a:pt x="10817" y="12240"/>
                  </a:cubicBezTo>
                  <a:lnTo>
                    <a:pt x="10881" y="12240"/>
                  </a:lnTo>
                  <a:cubicBezTo>
                    <a:pt x="10830" y="12240"/>
                    <a:pt x="10819" y="12162"/>
                    <a:pt x="10788" y="12162"/>
                  </a:cubicBezTo>
                  <a:cubicBezTo>
                    <a:pt x="10784" y="12162"/>
                    <a:pt x="10781" y="12163"/>
                    <a:pt x="10777" y="12165"/>
                  </a:cubicBezTo>
                  <a:lnTo>
                    <a:pt x="10777" y="12165"/>
                  </a:lnTo>
                  <a:cubicBezTo>
                    <a:pt x="10992" y="11976"/>
                    <a:pt x="10762" y="11681"/>
                    <a:pt x="10940" y="11498"/>
                  </a:cubicBezTo>
                  <a:cubicBezTo>
                    <a:pt x="10940" y="11375"/>
                    <a:pt x="10881" y="11192"/>
                    <a:pt x="10881" y="11068"/>
                  </a:cubicBezTo>
                  <a:lnTo>
                    <a:pt x="10881" y="11068"/>
                  </a:lnTo>
                  <a:cubicBezTo>
                    <a:pt x="10881" y="11068"/>
                    <a:pt x="10940" y="11068"/>
                    <a:pt x="10940" y="11127"/>
                  </a:cubicBezTo>
                  <a:cubicBezTo>
                    <a:pt x="11005" y="10944"/>
                    <a:pt x="10693" y="11004"/>
                    <a:pt x="10757" y="10821"/>
                  </a:cubicBezTo>
                  <a:cubicBezTo>
                    <a:pt x="10776" y="10811"/>
                    <a:pt x="10790" y="10807"/>
                    <a:pt x="10801" y="10807"/>
                  </a:cubicBezTo>
                  <a:cubicBezTo>
                    <a:pt x="10853" y="10807"/>
                    <a:pt x="10837" y="10894"/>
                    <a:pt x="10860" y="10894"/>
                  </a:cubicBezTo>
                  <a:cubicBezTo>
                    <a:pt x="10865" y="10894"/>
                    <a:pt x="10871" y="10890"/>
                    <a:pt x="10881" y="10880"/>
                  </a:cubicBezTo>
                  <a:cubicBezTo>
                    <a:pt x="11128" y="10821"/>
                    <a:pt x="10817" y="10633"/>
                    <a:pt x="11005" y="10509"/>
                  </a:cubicBezTo>
                  <a:lnTo>
                    <a:pt x="11005" y="10509"/>
                  </a:lnTo>
                  <a:lnTo>
                    <a:pt x="11005" y="10573"/>
                  </a:lnTo>
                  <a:cubicBezTo>
                    <a:pt x="11128" y="10450"/>
                    <a:pt x="10940" y="10326"/>
                    <a:pt x="10940" y="10138"/>
                  </a:cubicBezTo>
                  <a:cubicBezTo>
                    <a:pt x="10817" y="10015"/>
                    <a:pt x="10817" y="9832"/>
                    <a:pt x="10757" y="9708"/>
                  </a:cubicBezTo>
                  <a:lnTo>
                    <a:pt x="10757" y="9708"/>
                  </a:lnTo>
                  <a:cubicBezTo>
                    <a:pt x="10819" y="9738"/>
                    <a:pt x="10834" y="9753"/>
                    <a:pt x="10849" y="9753"/>
                  </a:cubicBezTo>
                  <a:cubicBezTo>
                    <a:pt x="10864" y="9753"/>
                    <a:pt x="10879" y="9738"/>
                    <a:pt x="10940" y="9708"/>
                  </a:cubicBezTo>
                  <a:cubicBezTo>
                    <a:pt x="10926" y="9693"/>
                    <a:pt x="10909" y="9688"/>
                    <a:pt x="10889" y="9688"/>
                  </a:cubicBezTo>
                  <a:cubicBezTo>
                    <a:pt x="10857" y="9688"/>
                    <a:pt x="10819" y="9701"/>
                    <a:pt x="10783" y="9701"/>
                  </a:cubicBezTo>
                  <a:cubicBezTo>
                    <a:pt x="10749" y="9701"/>
                    <a:pt x="10717" y="9690"/>
                    <a:pt x="10693" y="9644"/>
                  </a:cubicBezTo>
                  <a:cubicBezTo>
                    <a:pt x="10757" y="9584"/>
                    <a:pt x="10817" y="9461"/>
                    <a:pt x="10940" y="9461"/>
                  </a:cubicBezTo>
                  <a:lnTo>
                    <a:pt x="10940" y="9584"/>
                  </a:lnTo>
                  <a:cubicBezTo>
                    <a:pt x="11064" y="9520"/>
                    <a:pt x="10940" y="9396"/>
                    <a:pt x="10940" y="9337"/>
                  </a:cubicBezTo>
                  <a:lnTo>
                    <a:pt x="11005" y="9337"/>
                  </a:lnTo>
                  <a:cubicBezTo>
                    <a:pt x="11005" y="9149"/>
                    <a:pt x="10817" y="9149"/>
                    <a:pt x="10817" y="8966"/>
                  </a:cubicBezTo>
                  <a:cubicBezTo>
                    <a:pt x="10634" y="8843"/>
                    <a:pt x="10881" y="8902"/>
                    <a:pt x="10757" y="8778"/>
                  </a:cubicBezTo>
                  <a:lnTo>
                    <a:pt x="10940" y="8719"/>
                  </a:lnTo>
                  <a:cubicBezTo>
                    <a:pt x="10881" y="8655"/>
                    <a:pt x="10757" y="8472"/>
                    <a:pt x="10757" y="8348"/>
                  </a:cubicBezTo>
                  <a:lnTo>
                    <a:pt x="10757" y="8348"/>
                  </a:lnTo>
                  <a:cubicBezTo>
                    <a:pt x="10881" y="8407"/>
                    <a:pt x="10940" y="8595"/>
                    <a:pt x="11005" y="8655"/>
                  </a:cubicBezTo>
                  <a:cubicBezTo>
                    <a:pt x="11005" y="8595"/>
                    <a:pt x="10940" y="8407"/>
                    <a:pt x="10881" y="8348"/>
                  </a:cubicBezTo>
                  <a:lnTo>
                    <a:pt x="10881" y="8348"/>
                  </a:lnTo>
                  <a:cubicBezTo>
                    <a:pt x="10881" y="8407"/>
                    <a:pt x="10940" y="8472"/>
                    <a:pt x="10940" y="8472"/>
                  </a:cubicBezTo>
                  <a:cubicBezTo>
                    <a:pt x="10817" y="8407"/>
                    <a:pt x="10757" y="8284"/>
                    <a:pt x="10757" y="8101"/>
                  </a:cubicBezTo>
                  <a:lnTo>
                    <a:pt x="10757" y="8101"/>
                  </a:lnTo>
                  <a:cubicBezTo>
                    <a:pt x="10777" y="8105"/>
                    <a:pt x="10794" y="8106"/>
                    <a:pt x="10810" y="8106"/>
                  </a:cubicBezTo>
                  <a:cubicBezTo>
                    <a:pt x="11034" y="8106"/>
                    <a:pt x="10833" y="7722"/>
                    <a:pt x="11064" y="7606"/>
                  </a:cubicBezTo>
                  <a:cubicBezTo>
                    <a:pt x="10940" y="7359"/>
                    <a:pt x="11064" y="7112"/>
                    <a:pt x="11064" y="6800"/>
                  </a:cubicBezTo>
                  <a:lnTo>
                    <a:pt x="11064" y="6800"/>
                  </a:lnTo>
                  <a:cubicBezTo>
                    <a:pt x="11013" y="6825"/>
                    <a:pt x="10983" y="6835"/>
                    <a:pt x="10966" y="6835"/>
                  </a:cubicBezTo>
                  <a:cubicBezTo>
                    <a:pt x="10908" y="6835"/>
                    <a:pt x="10983" y="6730"/>
                    <a:pt x="10885" y="6730"/>
                  </a:cubicBezTo>
                  <a:cubicBezTo>
                    <a:pt x="10868" y="6730"/>
                    <a:pt x="10846" y="6733"/>
                    <a:pt x="10817" y="6741"/>
                  </a:cubicBezTo>
                  <a:cubicBezTo>
                    <a:pt x="10757" y="6617"/>
                    <a:pt x="10757" y="6617"/>
                    <a:pt x="10817" y="6617"/>
                  </a:cubicBezTo>
                  <a:lnTo>
                    <a:pt x="10940" y="6370"/>
                  </a:lnTo>
                  <a:cubicBezTo>
                    <a:pt x="10954" y="6357"/>
                    <a:pt x="10964" y="6351"/>
                    <a:pt x="10973" y="6351"/>
                  </a:cubicBezTo>
                  <a:cubicBezTo>
                    <a:pt x="11007" y="6351"/>
                    <a:pt x="11017" y="6429"/>
                    <a:pt x="11064" y="6429"/>
                  </a:cubicBezTo>
                  <a:cubicBezTo>
                    <a:pt x="11064" y="6306"/>
                    <a:pt x="11128" y="6370"/>
                    <a:pt x="11188" y="6246"/>
                  </a:cubicBezTo>
                  <a:lnTo>
                    <a:pt x="11188" y="6246"/>
                  </a:lnTo>
                  <a:cubicBezTo>
                    <a:pt x="11172" y="6262"/>
                    <a:pt x="11156" y="6269"/>
                    <a:pt x="11142" y="6269"/>
                  </a:cubicBezTo>
                  <a:cubicBezTo>
                    <a:pt x="11103" y="6269"/>
                    <a:pt x="11081" y="6213"/>
                    <a:pt x="11128" y="6123"/>
                  </a:cubicBezTo>
                  <a:lnTo>
                    <a:pt x="11128" y="6123"/>
                  </a:lnTo>
                  <a:lnTo>
                    <a:pt x="11005" y="6246"/>
                  </a:lnTo>
                  <a:cubicBezTo>
                    <a:pt x="10881" y="6058"/>
                    <a:pt x="11188" y="6058"/>
                    <a:pt x="11064" y="5875"/>
                  </a:cubicBezTo>
                  <a:lnTo>
                    <a:pt x="11064" y="5875"/>
                  </a:lnTo>
                  <a:lnTo>
                    <a:pt x="11128" y="5935"/>
                  </a:lnTo>
                  <a:cubicBezTo>
                    <a:pt x="11128" y="5811"/>
                    <a:pt x="11128" y="5504"/>
                    <a:pt x="10940" y="5381"/>
                  </a:cubicBezTo>
                  <a:cubicBezTo>
                    <a:pt x="10983" y="5381"/>
                    <a:pt x="11024" y="5352"/>
                    <a:pt x="11046" y="5352"/>
                  </a:cubicBezTo>
                  <a:cubicBezTo>
                    <a:pt x="11057" y="5352"/>
                    <a:pt x="11064" y="5359"/>
                    <a:pt x="11064" y="5381"/>
                  </a:cubicBezTo>
                  <a:cubicBezTo>
                    <a:pt x="11064" y="5133"/>
                    <a:pt x="10817" y="4822"/>
                    <a:pt x="10940" y="4575"/>
                  </a:cubicBezTo>
                  <a:lnTo>
                    <a:pt x="11005" y="4575"/>
                  </a:lnTo>
                  <a:cubicBezTo>
                    <a:pt x="11005" y="4575"/>
                    <a:pt x="10881" y="4515"/>
                    <a:pt x="10940" y="4451"/>
                  </a:cubicBezTo>
                  <a:lnTo>
                    <a:pt x="11005" y="4451"/>
                  </a:lnTo>
                  <a:cubicBezTo>
                    <a:pt x="11005" y="4392"/>
                    <a:pt x="10881" y="4327"/>
                    <a:pt x="10940" y="4268"/>
                  </a:cubicBezTo>
                  <a:lnTo>
                    <a:pt x="10940" y="4268"/>
                  </a:lnTo>
                  <a:lnTo>
                    <a:pt x="11005" y="4327"/>
                  </a:lnTo>
                  <a:cubicBezTo>
                    <a:pt x="11064" y="4021"/>
                    <a:pt x="10817" y="3897"/>
                    <a:pt x="10757" y="3709"/>
                  </a:cubicBezTo>
                  <a:cubicBezTo>
                    <a:pt x="10940" y="3650"/>
                    <a:pt x="11005" y="3462"/>
                    <a:pt x="11005" y="3338"/>
                  </a:cubicBezTo>
                  <a:lnTo>
                    <a:pt x="11064" y="3338"/>
                  </a:lnTo>
                  <a:cubicBezTo>
                    <a:pt x="11064" y="3032"/>
                    <a:pt x="10881" y="2844"/>
                    <a:pt x="10817" y="2537"/>
                  </a:cubicBezTo>
                  <a:cubicBezTo>
                    <a:pt x="11002" y="2352"/>
                    <a:pt x="10884" y="1988"/>
                    <a:pt x="10938" y="1684"/>
                  </a:cubicBezTo>
                  <a:lnTo>
                    <a:pt x="10938" y="1684"/>
                  </a:lnTo>
                  <a:cubicBezTo>
                    <a:pt x="10934" y="1692"/>
                    <a:pt x="10926" y="1696"/>
                    <a:pt x="10915" y="1696"/>
                  </a:cubicBezTo>
                  <a:cubicBezTo>
                    <a:pt x="10879" y="1696"/>
                    <a:pt x="10817" y="1653"/>
                    <a:pt x="10817" y="1607"/>
                  </a:cubicBezTo>
                  <a:cubicBezTo>
                    <a:pt x="10817" y="1548"/>
                    <a:pt x="10634" y="1424"/>
                    <a:pt x="10817" y="1424"/>
                  </a:cubicBezTo>
                  <a:lnTo>
                    <a:pt x="10817" y="1484"/>
                  </a:lnTo>
                  <a:lnTo>
                    <a:pt x="10940" y="1360"/>
                  </a:lnTo>
                  <a:lnTo>
                    <a:pt x="10940" y="1236"/>
                  </a:lnTo>
                  <a:lnTo>
                    <a:pt x="10940" y="1177"/>
                  </a:lnTo>
                  <a:lnTo>
                    <a:pt x="10940" y="1113"/>
                  </a:lnTo>
                  <a:lnTo>
                    <a:pt x="10693" y="1113"/>
                  </a:lnTo>
                  <a:cubicBezTo>
                    <a:pt x="10757" y="989"/>
                    <a:pt x="10817" y="806"/>
                    <a:pt x="10817" y="683"/>
                  </a:cubicBezTo>
                  <a:cubicBezTo>
                    <a:pt x="10817" y="495"/>
                    <a:pt x="10757" y="371"/>
                    <a:pt x="10757" y="247"/>
                  </a:cubicBezTo>
                  <a:cubicBezTo>
                    <a:pt x="10446" y="247"/>
                    <a:pt x="10263" y="247"/>
                    <a:pt x="10199" y="124"/>
                  </a:cubicBezTo>
                  <a:cubicBezTo>
                    <a:pt x="10075" y="188"/>
                    <a:pt x="9951" y="188"/>
                    <a:pt x="9828" y="247"/>
                  </a:cubicBezTo>
                  <a:lnTo>
                    <a:pt x="9828" y="124"/>
                  </a:lnTo>
                  <a:lnTo>
                    <a:pt x="9645" y="124"/>
                  </a:lnTo>
                  <a:cubicBezTo>
                    <a:pt x="9645" y="124"/>
                    <a:pt x="9580" y="64"/>
                    <a:pt x="9521" y="64"/>
                  </a:cubicBezTo>
                  <a:cubicBezTo>
                    <a:pt x="9457" y="64"/>
                    <a:pt x="9397" y="64"/>
                    <a:pt x="9274" y="124"/>
                  </a:cubicBezTo>
                  <a:lnTo>
                    <a:pt x="93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3"/>
            <p:cNvSpPr/>
            <p:nvPr/>
          </p:nvSpPr>
          <p:spPr>
            <a:xfrm>
              <a:off x="8213700" y="1439325"/>
              <a:ext cx="1625" cy="1625"/>
            </a:xfrm>
            <a:custGeom>
              <a:avLst/>
              <a:gdLst/>
              <a:ahLst/>
              <a:cxnLst/>
              <a:rect l="l" t="t" r="r" b="b"/>
              <a:pathLst>
                <a:path w="65" h="65" extrusionOk="0">
                  <a:moveTo>
                    <a:pt x="1" y="0"/>
                  </a:moveTo>
                  <a:lnTo>
                    <a:pt x="1"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3"/>
            <p:cNvSpPr/>
            <p:nvPr/>
          </p:nvSpPr>
          <p:spPr>
            <a:xfrm>
              <a:off x="8335850" y="1933875"/>
              <a:ext cx="25" cy="25"/>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3"/>
            <p:cNvSpPr/>
            <p:nvPr/>
          </p:nvSpPr>
          <p:spPr>
            <a:xfrm>
              <a:off x="8314225" y="146095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3"/>
            <p:cNvSpPr/>
            <p:nvPr/>
          </p:nvSpPr>
          <p:spPr>
            <a:xfrm>
              <a:off x="8324975" y="1969475"/>
              <a:ext cx="25" cy="1500"/>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3"/>
            <p:cNvSpPr/>
            <p:nvPr/>
          </p:nvSpPr>
          <p:spPr>
            <a:xfrm>
              <a:off x="8321875" y="1984925"/>
              <a:ext cx="1650" cy="3125"/>
            </a:xfrm>
            <a:custGeom>
              <a:avLst/>
              <a:gdLst/>
              <a:ahLst/>
              <a:cxnLst/>
              <a:rect l="l" t="t" r="r" b="b"/>
              <a:pathLst>
                <a:path w="66" h="125" extrusionOk="0">
                  <a:moveTo>
                    <a:pt x="65" y="1"/>
                  </a:moveTo>
                  <a:lnTo>
                    <a:pt x="1" y="124"/>
                  </a:lnTo>
                  <a:cubicBezTo>
                    <a:pt x="65" y="60"/>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3"/>
            <p:cNvSpPr/>
            <p:nvPr/>
          </p:nvSpPr>
          <p:spPr>
            <a:xfrm>
              <a:off x="8321875" y="1997300"/>
              <a:ext cx="1650" cy="25"/>
            </a:xfrm>
            <a:custGeom>
              <a:avLst/>
              <a:gdLst/>
              <a:ahLst/>
              <a:cxnLst/>
              <a:rect l="l" t="t" r="r" b="b"/>
              <a:pathLst>
                <a:path w="66" h="1" extrusionOk="0">
                  <a:moveTo>
                    <a:pt x="1" y="0"/>
                  </a:moveTo>
                  <a:lnTo>
                    <a:pt x="65" y="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3"/>
            <p:cNvSpPr/>
            <p:nvPr/>
          </p:nvSpPr>
          <p:spPr>
            <a:xfrm>
              <a:off x="8323500" y="1804050"/>
              <a:ext cx="1500" cy="1625"/>
            </a:xfrm>
            <a:custGeom>
              <a:avLst/>
              <a:gdLst/>
              <a:ahLst/>
              <a:cxnLst/>
              <a:rect l="l" t="t" r="r" b="b"/>
              <a:pathLst>
                <a:path w="60" h="65" extrusionOk="0">
                  <a:moveTo>
                    <a:pt x="60" y="65"/>
                  </a:moveTo>
                  <a:lnTo>
                    <a:pt x="60" y="65"/>
                  </a:lnTo>
                  <a:cubicBezTo>
                    <a:pt x="0" y="0"/>
                    <a:pt x="0" y="0"/>
                    <a:pt x="6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3"/>
            <p:cNvSpPr/>
            <p:nvPr/>
          </p:nvSpPr>
          <p:spPr>
            <a:xfrm>
              <a:off x="8328075" y="1861300"/>
              <a:ext cx="1625" cy="1500"/>
            </a:xfrm>
            <a:custGeom>
              <a:avLst/>
              <a:gdLst/>
              <a:ahLst/>
              <a:cxnLst/>
              <a:rect l="l" t="t" r="r" b="b"/>
              <a:pathLst>
                <a:path w="65" h="60" extrusionOk="0">
                  <a:moveTo>
                    <a:pt x="0" y="0"/>
                  </a:moveTo>
                  <a:cubicBezTo>
                    <a:pt x="0" y="0"/>
                    <a:pt x="0" y="60"/>
                    <a:pt x="64" y="60"/>
                  </a:cubicBezTo>
                  <a:cubicBezTo>
                    <a:pt x="64" y="6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3"/>
            <p:cNvSpPr/>
            <p:nvPr/>
          </p:nvSpPr>
          <p:spPr>
            <a:xfrm>
              <a:off x="8321875" y="1740750"/>
              <a:ext cx="25" cy="1500"/>
            </a:xfrm>
            <a:custGeom>
              <a:avLst/>
              <a:gdLst/>
              <a:ahLst/>
              <a:cxnLst/>
              <a:rect l="l" t="t" r="r" b="b"/>
              <a:pathLst>
                <a:path w="1" h="60" extrusionOk="0">
                  <a:moveTo>
                    <a:pt x="1" y="60"/>
                  </a:moveTo>
                  <a:lnTo>
                    <a:pt x="1"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3"/>
            <p:cNvSpPr/>
            <p:nvPr/>
          </p:nvSpPr>
          <p:spPr>
            <a:xfrm>
              <a:off x="8328075" y="1858200"/>
              <a:ext cx="1625" cy="3125"/>
            </a:xfrm>
            <a:custGeom>
              <a:avLst/>
              <a:gdLst/>
              <a:ahLst/>
              <a:cxnLst/>
              <a:rect l="l" t="t" r="r" b="b"/>
              <a:pathLst>
                <a:path w="65" h="125" extrusionOk="0">
                  <a:moveTo>
                    <a:pt x="64" y="1"/>
                  </a:moveTo>
                  <a:cubicBezTo>
                    <a:pt x="0" y="60"/>
                    <a:pt x="0" y="60"/>
                    <a:pt x="0" y="124"/>
                  </a:cubicBezTo>
                  <a:cubicBezTo>
                    <a:pt x="64" y="60"/>
                    <a:pt x="64" y="60"/>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3"/>
            <p:cNvSpPr/>
            <p:nvPr/>
          </p:nvSpPr>
          <p:spPr>
            <a:xfrm>
              <a:off x="8317300" y="2049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3"/>
            <p:cNvSpPr/>
            <p:nvPr/>
          </p:nvSpPr>
          <p:spPr>
            <a:xfrm>
              <a:off x="8317300" y="2049850"/>
              <a:ext cx="25" cy="1500"/>
            </a:xfrm>
            <a:custGeom>
              <a:avLst/>
              <a:gdLst/>
              <a:ahLst/>
              <a:cxnLst/>
              <a:rect l="l" t="t" r="r" b="b"/>
              <a:pathLst>
                <a:path w="1" h="60" extrusionOk="0">
                  <a:moveTo>
                    <a:pt x="1" y="0"/>
                  </a:moveTo>
                  <a:lnTo>
                    <a:pt x="1"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8317300" y="2051325"/>
              <a:ext cx="1525" cy="1625"/>
            </a:xfrm>
            <a:custGeom>
              <a:avLst/>
              <a:gdLst/>
              <a:ahLst/>
              <a:cxnLst/>
              <a:rect l="l" t="t" r="r" b="b"/>
              <a:pathLst>
                <a:path w="61" h="65" extrusionOk="0">
                  <a:moveTo>
                    <a:pt x="1" y="0"/>
                  </a:moveTo>
                  <a:cubicBezTo>
                    <a:pt x="1" y="0"/>
                    <a:pt x="1" y="65"/>
                    <a:pt x="60" y="6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8318800" y="2034375"/>
              <a:ext cx="1625" cy="25"/>
            </a:xfrm>
            <a:custGeom>
              <a:avLst/>
              <a:gdLst/>
              <a:ahLst/>
              <a:cxnLst/>
              <a:rect l="l" t="t" r="r" b="b"/>
              <a:pathLst>
                <a:path w="65" h="1" extrusionOk="0">
                  <a:moveTo>
                    <a:pt x="65"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8317300" y="2029675"/>
              <a:ext cx="4600" cy="4725"/>
            </a:xfrm>
            <a:custGeom>
              <a:avLst/>
              <a:gdLst/>
              <a:ahLst/>
              <a:cxnLst/>
              <a:rect l="l" t="t" r="r" b="b"/>
              <a:pathLst>
                <a:path w="184" h="189" extrusionOk="0">
                  <a:moveTo>
                    <a:pt x="125" y="1"/>
                  </a:moveTo>
                  <a:cubicBezTo>
                    <a:pt x="60" y="1"/>
                    <a:pt x="1" y="65"/>
                    <a:pt x="1" y="125"/>
                  </a:cubicBezTo>
                  <a:lnTo>
                    <a:pt x="60" y="189"/>
                  </a:lnTo>
                  <a:cubicBezTo>
                    <a:pt x="1" y="125"/>
                    <a:pt x="184"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8332775" y="2009650"/>
              <a:ext cx="4650" cy="4600"/>
            </a:xfrm>
            <a:custGeom>
              <a:avLst/>
              <a:gdLst/>
              <a:ahLst/>
              <a:cxnLst/>
              <a:rect l="l" t="t" r="r" b="b"/>
              <a:pathLst>
                <a:path w="186" h="184" extrusionOk="0">
                  <a:moveTo>
                    <a:pt x="0" y="1"/>
                  </a:moveTo>
                  <a:lnTo>
                    <a:pt x="0" y="124"/>
                  </a:lnTo>
                  <a:cubicBezTo>
                    <a:pt x="59" y="124"/>
                    <a:pt x="124" y="124"/>
                    <a:pt x="124" y="184"/>
                  </a:cubicBezTo>
                  <a:cubicBezTo>
                    <a:pt x="186" y="92"/>
                    <a:pt x="155" y="92"/>
                    <a:pt x="108" y="92"/>
                  </a:cubicBezTo>
                  <a:cubicBezTo>
                    <a:pt x="62" y="92"/>
                    <a:pt x="0" y="9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8335850" y="1996100"/>
              <a:ext cx="1525" cy="1875"/>
            </a:xfrm>
            <a:custGeom>
              <a:avLst/>
              <a:gdLst/>
              <a:ahLst/>
              <a:cxnLst/>
              <a:rect l="l" t="t" r="r" b="b"/>
              <a:pathLst>
                <a:path w="61" h="75" extrusionOk="0">
                  <a:moveTo>
                    <a:pt x="53" y="0"/>
                  </a:moveTo>
                  <a:cubicBezTo>
                    <a:pt x="45" y="0"/>
                    <a:pt x="30" y="16"/>
                    <a:pt x="1" y="48"/>
                  </a:cubicBezTo>
                  <a:cubicBezTo>
                    <a:pt x="1" y="68"/>
                    <a:pt x="7" y="75"/>
                    <a:pt x="16" y="75"/>
                  </a:cubicBezTo>
                  <a:cubicBezTo>
                    <a:pt x="34" y="75"/>
                    <a:pt x="60" y="48"/>
                    <a:pt x="60" y="48"/>
                  </a:cubicBezTo>
                  <a:cubicBezTo>
                    <a:pt x="60" y="16"/>
                    <a:pt x="60" y="0"/>
                    <a:pt x="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8338950" y="1905400"/>
              <a:ext cx="3100" cy="675"/>
            </a:xfrm>
            <a:custGeom>
              <a:avLst/>
              <a:gdLst/>
              <a:ahLst/>
              <a:cxnLst/>
              <a:rect l="l" t="t" r="r" b="b"/>
              <a:pathLst>
                <a:path w="124" h="27" extrusionOk="0">
                  <a:moveTo>
                    <a:pt x="105" y="0"/>
                  </a:moveTo>
                  <a:cubicBezTo>
                    <a:pt x="82" y="0"/>
                    <a:pt x="40" y="26"/>
                    <a:pt x="0" y="26"/>
                  </a:cubicBezTo>
                  <a:lnTo>
                    <a:pt x="124" y="26"/>
                  </a:lnTo>
                  <a:cubicBezTo>
                    <a:pt x="124" y="7"/>
                    <a:pt x="117"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8324975" y="1887500"/>
              <a:ext cx="3125" cy="3125"/>
            </a:xfrm>
            <a:custGeom>
              <a:avLst/>
              <a:gdLst/>
              <a:ahLst/>
              <a:cxnLst/>
              <a:rect l="l" t="t" r="r" b="b"/>
              <a:pathLst>
                <a:path w="125" h="125" extrusionOk="0">
                  <a:moveTo>
                    <a:pt x="65" y="1"/>
                  </a:moveTo>
                  <a:lnTo>
                    <a:pt x="1" y="65"/>
                  </a:lnTo>
                  <a:lnTo>
                    <a:pt x="124"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8345125" y="1875150"/>
              <a:ext cx="25" cy="3100"/>
            </a:xfrm>
            <a:custGeom>
              <a:avLst/>
              <a:gdLst/>
              <a:ahLst/>
              <a:cxnLst/>
              <a:rect l="l" t="t" r="r" b="b"/>
              <a:pathLst>
                <a:path w="1" h="124" extrusionOk="0">
                  <a:moveTo>
                    <a:pt x="1" y="124"/>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8343525" y="1723675"/>
              <a:ext cx="4725" cy="1650"/>
            </a:xfrm>
            <a:custGeom>
              <a:avLst/>
              <a:gdLst/>
              <a:ahLst/>
              <a:cxnLst/>
              <a:rect l="l" t="t" r="r" b="b"/>
              <a:pathLst>
                <a:path w="189" h="66" extrusionOk="0">
                  <a:moveTo>
                    <a:pt x="124" y="1"/>
                  </a:moveTo>
                  <a:lnTo>
                    <a:pt x="0" y="65"/>
                  </a:lnTo>
                  <a:cubicBezTo>
                    <a:pt x="0"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8342050" y="1654200"/>
              <a:ext cx="3100" cy="3125"/>
            </a:xfrm>
            <a:custGeom>
              <a:avLst/>
              <a:gdLst/>
              <a:ahLst/>
              <a:cxnLst/>
              <a:rect l="l" t="t" r="r" b="b"/>
              <a:pathLst>
                <a:path w="124" h="125" extrusionOk="0">
                  <a:moveTo>
                    <a:pt x="59" y="1"/>
                  </a:moveTo>
                  <a:cubicBezTo>
                    <a:pt x="59" y="60"/>
                    <a:pt x="0" y="124"/>
                    <a:pt x="59" y="124"/>
                  </a:cubicBezTo>
                  <a:cubicBezTo>
                    <a:pt x="124" y="124"/>
                    <a:pt x="124"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8342050" y="1451675"/>
              <a:ext cx="0" cy="4725"/>
            </a:xfrm>
            <a:custGeom>
              <a:avLst/>
              <a:gdLst/>
              <a:ahLst/>
              <a:cxnLst/>
              <a:rect l="l" t="t" r="r" b="b"/>
              <a:pathLst>
                <a:path h="189" extrusionOk="0">
                  <a:moveTo>
                    <a:pt x="0" y="125"/>
                  </a:moveTo>
                  <a:lnTo>
                    <a:pt x="0"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8136425" y="1423875"/>
              <a:ext cx="25" cy="3100"/>
            </a:xfrm>
            <a:custGeom>
              <a:avLst/>
              <a:gdLst/>
              <a:ahLst/>
              <a:cxnLst/>
              <a:rect l="l" t="t" r="r" b="b"/>
              <a:pathLst>
                <a:path w="1" h="124" extrusionOk="0">
                  <a:moveTo>
                    <a:pt x="1" y="64"/>
                  </a:moveTo>
                  <a:lnTo>
                    <a:pt x="1" y="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8133350" y="1420775"/>
              <a:ext cx="3100" cy="7825"/>
            </a:xfrm>
            <a:custGeom>
              <a:avLst/>
              <a:gdLst/>
              <a:ahLst/>
              <a:cxnLst/>
              <a:rect l="l" t="t" r="r" b="b"/>
              <a:pathLst>
                <a:path w="124" h="313" extrusionOk="0">
                  <a:moveTo>
                    <a:pt x="0" y="1"/>
                  </a:moveTo>
                  <a:cubicBezTo>
                    <a:pt x="0" y="65"/>
                    <a:pt x="64" y="188"/>
                    <a:pt x="124" y="312"/>
                  </a:cubicBezTo>
                  <a:cubicBezTo>
                    <a:pt x="64" y="188"/>
                    <a:pt x="64" y="188"/>
                    <a:pt x="64" y="65"/>
                  </a:cubicBezTo>
                  <a:lnTo>
                    <a:pt x="64" y="124"/>
                  </a:lnTo>
                  <a:cubicBezTo>
                    <a:pt x="49" y="95"/>
                    <a:pt x="37" y="72"/>
                    <a:pt x="29" y="56"/>
                  </a:cubicBezTo>
                  <a:lnTo>
                    <a:pt x="29" y="56"/>
                  </a:lnTo>
                  <a:cubicBezTo>
                    <a:pt x="38" y="61"/>
                    <a:pt x="50" y="65"/>
                    <a:pt x="64" y="65"/>
                  </a:cubicBezTo>
                  <a:cubicBezTo>
                    <a:pt x="37" y="38"/>
                    <a:pt x="22" y="22"/>
                    <a:pt x="17" y="22"/>
                  </a:cubicBezTo>
                  <a:lnTo>
                    <a:pt x="17" y="22"/>
                  </a:lnTo>
                  <a:cubicBezTo>
                    <a:pt x="14" y="22"/>
                    <a:pt x="18" y="33"/>
                    <a:pt x="29" y="56"/>
                  </a:cubicBezTo>
                  <a:lnTo>
                    <a:pt x="29" y="56"/>
                  </a:lnTo>
                  <a:cubicBezTo>
                    <a:pt x="0" y="3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8116400" y="14223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8105525" y="1423875"/>
              <a:ext cx="1625" cy="1625"/>
            </a:xfrm>
            <a:custGeom>
              <a:avLst/>
              <a:gdLst/>
              <a:ahLst/>
              <a:cxnLst/>
              <a:rect l="l" t="t" r="r" b="b"/>
              <a:pathLst>
                <a:path w="65" h="65" extrusionOk="0">
                  <a:moveTo>
                    <a:pt x="0" y="0"/>
                  </a:moveTo>
                  <a:cubicBezTo>
                    <a:pt x="0" y="0"/>
                    <a:pt x="0" y="64"/>
                    <a:pt x="65" y="6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a:off x="8102425" y="1422375"/>
              <a:ext cx="1625" cy="25"/>
            </a:xfrm>
            <a:custGeom>
              <a:avLst/>
              <a:gdLst/>
              <a:ahLst/>
              <a:cxnLst/>
              <a:rect l="l" t="t" r="r" b="b"/>
              <a:pathLst>
                <a:path w="65" h="1" extrusionOk="0">
                  <a:moveTo>
                    <a:pt x="65" y="1"/>
                  </a:moveTo>
                  <a:lnTo>
                    <a:pt x="65" y="1"/>
                  </a:lnTo>
                  <a:cubicBezTo>
                    <a:pt x="65" y="1"/>
                    <a:pt x="1"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a:off x="8116400" y="14223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a:off x="8134950" y="1428575"/>
              <a:ext cx="25" cy="25"/>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3"/>
            <p:cNvSpPr/>
            <p:nvPr/>
          </p:nvSpPr>
          <p:spPr>
            <a:xfrm>
              <a:off x="8119500" y="14176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3"/>
            <p:cNvSpPr/>
            <p:nvPr/>
          </p:nvSpPr>
          <p:spPr>
            <a:xfrm>
              <a:off x="8122575" y="1416200"/>
              <a:ext cx="1525" cy="4600"/>
            </a:xfrm>
            <a:custGeom>
              <a:avLst/>
              <a:gdLst/>
              <a:ahLst/>
              <a:cxnLst/>
              <a:rect l="l" t="t" r="r" b="b"/>
              <a:pathLst>
                <a:path w="61" h="184" extrusionOk="0">
                  <a:moveTo>
                    <a:pt x="1" y="1"/>
                  </a:moveTo>
                  <a:lnTo>
                    <a:pt x="1" y="60"/>
                  </a:lnTo>
                  <a:cubicBezTo>
                    <a:pt x="1" y="83"/>
                    <a:pt x="9" y="98"/>
                    <a:pt x="19" y="110"/>
                  </a:cubicBezTo>
                  <a:lnTo>
                    <a:pt x="19" y="110"/>
                  </a:lnTo>
                  <a:cubicBezTo>
                    <a:pt x="1" y="56"/>
                    <a:pt x="1" y="1"/>
                    <a:pt x="1" y="1"/>
                  </a:cubicBezTo>
                  <a:close/>
                  <a:moveTo>
                    <a:pt x="19" y="110"/>
                  </a:moveTo>
                  <a:cubicBezTo>
                    <a:pt x="27" y="137"/>
                    <a:pt x="41" y="164"/>
                    <a:pt x="60" y="184"/>
                  </a:cubicBezTo>
                  <a:cubicBezTo>
                    <a:pt x="60" y="146"/>
                    <a:pt x="36" y="132"/>
                    <a:pt x="19" y="1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3"/>
            <p:cNvSpPr/>
            <p:nvPr/>
          </p:nvSpPr>
          <p:spPr>
            <a:xfrm>
              <a:off x="8128775" y="14193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3"/>
            <p:cNvSpPr/>
            <p:nvPr/>
          </p:nvSpPr>
          <p:spPr>
            <a:xfrm>
              <a:off x="8116400" y="1417675"/>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3"/>
            <p:cNvSpPr/>
            <p:nvPr/>
          </p:nvSpPr>
          <p:spPr>
            <a:xfrm>
              <a:off x="8122575" y="1460950"/>
              <a:ext cx="25" cy="1650"/>
            </a:xfrm>
            <a:custGeom>
              <a:avLst/>
              <a:gdLst/>
              <a:ahLst/>
              <a:cxnLst/>
              <a:rect l="l" t="t" r="r" b="b"/>
              <a:pathLst>
                <a:path w="1" h="66"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3"/>
            <p:cNvSpPr/>
            <p:nvPr/>
          </p:nvSpPr>
          <p:spPr>
            <a:xfrm>
              <a:off x="8119500" y="1476400"/>
              <a:ext cx="25" cy="1650"/>
            </a:xfrm>
            <a:custGeom>
              <a:avLst/>
              <a:gdLst/>
              <a:ahLst/>
              <a:cxnLst/>
              <a:rect l="l" t="t" r="r" b="b"/>
              <a:pathLst>
                <a:path w="1" h="66" extrusionOk="0">
                  <a:moveTo>
                    <a:pt x="0" y="1"/>
                  </a:moveTo>
                  <a:lnTo>
                    <a:pt x="0"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3"/>
            <p:cNvSpPr/>
            <p:nvPr/>
          </p:nvSpPr>
          <p:spPr>
            <a:xfrm>
              <a:off x="8099350" y="1419300"/>
              <a:ext cx="25" cy="1500"/>
            </a:xfrm>
            <a:custGeom>
              <a:avLst/>
              <a:gdLst/>
              <a:ahLst/>
              <a:cxnLst/>
              <a:rect l="l" t="t" r="r" b="b"/>
              <a:pathLst>
                <a:path w="1" h="60" extrusionOk="0">
                  <a:moveTo>
                    <a:pt x="0" y="60"/>
                  </a:moveTo>
                  <a:lnTo>
                    <a:pt x="0" y="60"/>
                  </a:lnTo>
                  <a:cubicBezTo>
                    <a:pt x="0" y="0"/>
                    <a:pt x="0" y="60"/>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3"/>
            <p:cNvSpPr/>
            <p:nvPr/>
          </p:nvSpPr>
          <p:spPr>
            <a:xfrm>
              <a:off x="8065350" y="1444025"/>
              <a:ext cx="6200" cy="25"/>
            </a:xfrm>
            <a:custGeom>
              <a:avLst/>
              <a:gdLst/>
              <a:ahLst/>
              <a:cxnLst/>
              <a:rect l="l" t="t" r="r" b="b"/>
              <a:pathLst>
                <a:path w="248" h="1" extrusionOk="0">
                  <a:moveTo>
                    <a:pt x="0" y="0"/>
                  </a:move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3"/>
            <p:cNvSpPr/>
            <p:nvPr/>
          </p:nvSpPr>
          <p:spPr>
            <a:xfrm>
              <a:off x="8134950" y="1428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3"/>
            <p:cNvSpPr/>
            <p:nvPr/>
          </p:nvSpPr>
          <p:spPr>
            <a:xfrm>
              <a:off x="8071525" y="1444025"/>
              <a:ext cx="25" cy="25"/>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3"/>
            <p:cNvSpPr/>
            <p:nvPr/>
          </p:nvSpPr>
          <p:spPr>
            <a:xfrm>
              <a:off x="8091675" y="1425475"/>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3"/>
            <p:cNvSpPr/>
            <p:nvPr/>
          </p:nvSpPr>
          <p:spPr>
            <a:xfrm>
              <a:off x="8099350" y="142547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3"/>
            <p:cNvSpPr/>
            <p:nvPr/>
          </p:nvSpPr>
          <p:spPr>
            <a:xfrm>
              <a:off x="8088575" y="1430050"/>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3"/>
            <p:cNvSpPr/>
            <p:nvPr/>
          </p:nvSpPr>
          <p:spPr>
            <a:xfrm>
              <a:off x="8085500" y="14331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3"/>
            <p:cNvSpPr/>
            <p:nvPr/>
          </p:nvSpPr>
          <p:spPr>
            <a:xfrm>
              <a:off x="8113300" y="1459475"/>
              <a:ext cx="1525" cy="1500"/>
            </a:xfrm>
            <a:custGeom>
              <a:avLst/>
              <a:gdLst/>
              <a:ahLst/>
              <a:cxnLst/>
              <a:rect l="l" t="t" r="r" b="b"/>
              <a:pathLst>
                <a:path w="61" h="60" extrusionOk="0">
                  <a:moveTo>
                    <a:pt x="60" y="0"/>
                  </a:moveTo>
                  <a:cubicBezTo>
                    <a:pt x="40" y="0"/>
                    <a:pt x="26" y="8"/>
                    <a:pt x="17" y="17"/>
                  </a:cubicBezTo>
                  <a:lnTo>
                    <a:pt x="17" y="17"/>
                  </a:lnTo>
                  <a:cubicBezTo>
                    <a:pt x="35" y="0"/>
                    <a:pt x="60" y="0"/>
                    <a:pt x="60" y="0"/>
                  </a:cubicBezTo>
                  <a:close/>
                  <a:moveTo>
                    <a:pt x="17" y="17"/>
                  </a:moveTo>
                  <a:cubicBezTo>
                    <a:pt x="8" y="26"/>
                    <a:pt x="1" y="39"/>
                    <a:pt x="1" y="60"/>
                  </a:cubicBezTo>
                  <a:lnTo>
                    <a:pt x="1" y="60"/>
                  </a:lnTo>
                  <a:cubicBezTo>
                    <a:pt x="1" y="60"/>
                    <a:pt x="1" y="34"/>
                    <a:pt x="17"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3"/>
            <p:cNvSpPr/>
            <p:nvPr/>
          </p:nvSpPr>
          <p:spPr>
            <a:xfrm>
              <a:off x="8133350" y="1428575"/>
              <a:ext cx="1625" cy="25"/>
            </a:xfrm>
            <a:custGeom>
              <a:avLst/>
              <a:gdLst/>
              <a:ahLst/>
              <a:cxnLst/>
              <a:rect l="l" t="t" r="r" b="b"/>
              <a:pathLst>
                <a:path w="65" h="1" extrusionOk="0">
                  <a:moveTo>
                    <a:pt x="0" y="0"/>
                  </a:moveTo>
                  <a:lnTo>
                    <a:pt x="64" y="0"/>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3"/>
            <p:cNvSpPr/>
            <p:nvPr/>
          </p:nvSpPr>
          <p:spPr>
            <a:xfrm>
              <a:off x="8105525" y="1447100"/>
              <a:ext cx="25" cy="1525"/>
            </a:xfrm>
            <a:custGeom>
              <a:avLst/>
              <a:gdLst/>
              <a:ahLst/>
              <a:cxnLst/>
              <a:rect l="l" t="t" r="r" b="b"/>
              <a:pathLst>
                <a:path w="1" h="61"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3"/>
            <p:cNvSpPr/>
            <p:nvPr/>
          </p:nvSpPr>
          <p:spPr>
            <a:xfrm>
              <a:off x="8102425" y="14516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3"/>
            <p:cNvSpPr/>
            <p:nvPr/>
          </p:nvSpPr>
          <p:spPr>
            <a:xfrm>
              <a:off x="8104025" y="1447100"/>
              <a:ext cx="1525" cy="1525"/>
            </a:xfrm>
            <a:custGeom>
              <a:avLst/>
              <a:gdLst/>
              <a:ahLst/>
              <a:cxnLst/>
              <a:rect l="l" t="t" r="r" b="b"/>
              <a:pathLst>
                <a:path w="61" h="61" extrusionOk="0">
                  <a:moveTo>
                    <a:pt x="60"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3"/>
            <p:cNvSpPr/>
            <p:nvPr/>
          </p:nvSpPr>
          <p:spPr>
            <a:xfrm>
              <a:off x="8113300" y="1460950"/>
              <a:ext cx="25" cy="25"/>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3"/>
            <p:cNvSpPr/>
            <p:nvPr/>
          </p:nvSpPr>
          <p:spPr>
            <a:xfrm>
              <a:off x="8059150" y="1417375"/>
              <a:ext cx="75825" cy="66850"/>
            </a:xfrm>
            <a:custGeom>
              <a:avLst/>
              <a:gdLst/>
              <a:ahLst/>
              <a:cxnLst/>
              <a:rect l="l" t="t" r="r" b="b"/>
              <a:pathLst>
                <a:path w="3033" h="2674" extrusionOk="0">
                  <a:moveTo>
                    <a:pt x="2474" y="13"/>
                  </a:moveTo>
                  <a:lnTo>
                    <a:pt x="2474" y="77"/>
                  </a:lnTo>
                  <a:lnTo>
                    <a:pt x="2499" y="100"/>
                  </a:lnTo>
                  <a:lnTo>
                    <a:pt x="2499" y="100"/>
                  </a:lnTo>
                  <a:cubicBezTo>
                    <a:pt x="2495" y="80"/>
                    <a:pt x="2487" y="52"/>
                    <a:pt x="2474" y="13"/>
                  </a:cubicBezTo>
                  <a:close/>
                  <a:moveTo>
                    <a:pt x="2291" y="77"/>
                  </a:moveTo>
                  <a:cubicBezTo>
                    <a:pt x="2291" y="77"/>
                    <a:pt x="2291" y="77"/>
                    <a:pt x="2291" y="77"/>
                  </a:cubicBezTo>
                  <a:lnTo>
                    <a:pt x="2347" y="133"/>
                  </a:lnTo>
                  <a:lnTo>
                    <a:pt x="2347" y="133"/>
                  </a:lnTo>
                  <a:cubicBezTo>
                    <a:pt x="2342" y="100"/>
                    <a:pt x="2328" y="77"/>
                    <a:pt x="2291" y="77"/>
                  </a:cubicBezTo>
                  <a:close/>
                  <a:moveTo>
                    <a:pt x="1796" y="137"/>
                  </a:moveTo>
                  <a:cubicBezTo>
                    <a:pt x="1796" y="188"/>
                    <a:pt x="1796" y="198"/>
                    <a:pt x="1826" y="200"/>
                  </a:cubicBezTo>
                  <a:lnTo>
                    <a:pt x="1826" y="200"/>
                  </a:lnTo>
                  <a:cubicBezTo>
                    <a:pt x="1811" y="185"/>
                    <a:pt x="1796" y="169"/>
                    <a:pt x="1796" y="137"/>
                  </a:cubicBezTo>
                  <a:close/>
                  <a:moveTo>
                    <a:pt x="2695" y="163"/>
                  </a:moveTo>
                  <a:cubicBezTo>
                    <a:pt x="2709" y="169"/>
                    <a:pt x="2721" y="172"/>
                    <a:pt x="2721" y="201"/>
                  </a:cubicBezTo>
                  <a:cubicBezTo>
                    <a:pt x="2711" y="186"/>
                    <a:pt x="2702" y="173"/>
                    <a:pt x="2695" y="163"/>
                  </a:cubicBezTo>
                  <a:close/>
                  <a:moveTo>
                    <a:pt x="1826" y="200"/>
                  </a:moveTo>
                  <a:cubicBezTo>
                    <a:pt x="1827" y="202"/>
                    <a:pt x="1829" y="203"/>
                    <a:pt x="1830" y="205"/>
                  </a:cubicBezTo>
                  <a:lnTo>
                    <a:pt x="1830" y="205"/>
                  </a:lnTo>
                  <a:cubicBezTo>
                    <a:pt x="1837" y="202"/>
                    <a:pt x="1845" y="201"/>
                    <a:pt x="1855" y="201"/>
                  </a:cubicBezTo>
                  <a:cubicBezTo>
                    <a:pt x="1843" y="201"/>
                    <a:pt x="1833" y="201"/>
                    <a:pt x="1826" y="200"/>
                  </a:cubicBezTo>
                  <a:close/>
                  <a:moveTo>
                    <a:pt x="2080" y="184"/>
                  </a:moveTo>
                  <a:cubicBezTo>
                    <a:pt x="2073" y="184"/>
                    <a:pt x="2074" y="200"/>
                    <a:pt x="2103" y="260"/>
                  </a:cubicBezTo>
                  <a:lnTo>
                    <a:pt x="2103" y="201"/>
                  </a:lnTo>
                  <a:cubicBezTo>
                    <a:pt x="2103" y="201"/>
                    <a:pt x="2087" y="184"/>
                    <a:pt x="2080" y="184"/>
                  </a:cubicBezTo>
                  <a:close/>
                  <a:moveTo>
                    <a:pt x="2414" y="260"/>
                  </a:moveTo>
                  <a:cubicBezTo>
                    <a:pt x="2414" y="260"/>
                    <a:pt x="2426" y="284"/>
                    <a:pt x="2438" y="316"/>
                  </a:cubicBezTo>
                  <a:lnTo>
                    <a:pt x="2438" y="316"/>
                  </a:lnTo>
                  <a:cubicBezTo>
                    <a:pt x="2450" y="298"/>
                    <a:pt x="2414" y="260"/>
                    <a:pt x="2414" y="260"/>
                  </a:cubicBezTo>
                  <a:close/>
                  <a:moveTo>
                    <a:pt x="2911" y="150"/>
                  </a:moveTo>
                  <a:cubicBezTo>
                    <a:pt x="2907" y="150"/>
                    <a:pt x="2948" y="260"/>
                    <a:pt x="2909" y="260"/>
                  </a:cubicBezTo>
                  <a:cubicBezTo>
                    <a:pt x="2909" y="301"/>
                    <a:pt x="2932" y="316"/>
                    <a:pt x="2950" y="336"/>
                  </a:cubicBezTo>
                  <a:lnTo>
                    <a:pt x="2950" y="336"/>
                  </a:lnTo>
                  <a:cubicBezTo>
                    <a:pt x="2939" y="301"/>
                    <a:pt x="2934" y="260"/>
                    <a:pt x="2968" y="260"/>
                  </a:cubicBezTo>
                  <a:cubicBezTo>
                    <a:pt x="2927" y="178"/>
                    <a:pt x="2913" y="150"/>
                    <a:pt x="2911" y="150"/>
                  </a:cubicBezTo>
                  <a:close/>
                  <a:moveTo>
                    <a:pt x="2968" y="260"/>
                  </a:moveTo>
                  <a:cubicBezTo>
                    <a:pt x="2968" y="283"/>
                    <a:pt x="2968" y="305"/>
                    <a:pt x="2971" y="327"/>
                  </a:cubicBezTo>
                  <a:lnTo>
                    <a:pt x="2971" y="327"/>
                  </a:lnTo>
                  <a:cubicBezTo>
                    <a:pt x="2970" y="326"/>
                    <a:pt x="2969" y="325"/>
                    <a:pt x="2968" y="324"/>
                  </a:cubicBezTo>
                  <a:lnTo>
                    <a:pt x="2968" y="324"/>
                  </a:lnTo>
                  <a:cubicBezTo>
                    <a:pt x="2968" y="325"/>
                    <a:pt x="2969" y="326"/>
                    <a:pt x="2971" y="327"/>
                  </a:cubicBezTo>
                  <a:lnTo>
                    <a:pt x="2971" y="327"/>
                  </a:lnTo>
                  <a:cubicBezTo>
                    <a:pt x="2971" y="327"/>
                    <a:pt x="2971" y="327"/>
                    <a:pt x="2971" y="327"/>
                  </a:cubicBezTo>
                  <a:lnTo>
                    <a:pt x="2971" y="327"/>
                  </a:lnTo>
                  <a:cubicBezTo>
                    <a:pt x="2978" y="334"/>
                    <a:pt x="2984" y="340"/>
                    <a:pt x="2990" y="345"/>
                  </a:cubicBezTo>
                  <a:lnTo>
                    <a:pt x="2990" y="345"/>
                  </a:lnTo>
                  <a:cubicBezTo>
                    <a:pt x="2978" y="320"/>
                    <a:pt x="2968" y="286"/>
                    <a:pt x="2968" y="260"/>
                  </a:cubicBezTo>
                  <a:close/>
                  <a:moveTo>
                    <a:pt x="2997" y="357"/>
                  </a:moveTo>
                  <a:lnTo>
                    <a:pt x="2997" y="357"/>
                  </a:lnTo>
                  <a:cubicBezTo>
                    <a:pt x="2999" y="361"/>
                    <a:pt x="3002" y="365"/>
                    <a:pt x="3005" y="368"/>
                  </a:cubicBezTo>
                  <a:lnTo>
                    <a:pt x="3005" y="368"/>
                  </a:lnTo>
                  <a:cubicBezTo>
                    <a:pt x="3002" y="365"/>
                    <a:pt x="2999" y="362"/>
                    <a:pt x="2997" y="357"/>
                  </a:cubicBezTo>
                  <a:close/>
                  <a:moveTo>
                    <a:pt x="2968" y="201"/>
                  </a:moveTo>
                  <a:lnTo>
                    <a:pt x="2968" y="260"/>
                  </a:lnTo>
                  <a:cubicBezTo>
                    <a:pt x="2968" y="260"/>
                    <a:pt x="2968" y="260"/>
                    <a:pt x="2968" y="260"/>
                  </a:cubicBezTo>
                  <a:lnTo>
                    <a:pt x="2968" y="260"/>
                  </a:lnTo>
                  <a:cubicBezTo>
                    <a:pt x="2999" y="320"/>
                    <a:pt x="3015" y="351"/>
                    <a:pt x="3024" y="374"/>
                  </a:cubicBezTo>
                  <a:lnTo>
                    <a:pt x="3024" y="374"/>
                  </a:lnTo>
                  <a:cubicBezTo>
                    <a:pt x="3029" y="368"/>
                    <a:pt x="3032" y="353"/>
                    <a:pt x="3032" y="324"/>
                  </a:cubicBezTo>
                  <a:lnTo>
                    <a:pt x="2968" y="201"/>
                  </a:lnTo>
                  <a:close/>
                  <a:moveTo>
                    <a:pt x="2950" y="336"/>
                  </a:moveTo>
                  <a:cubicBezTo>
                    <a:pt x="2957" y="362"/>
                    <a:pt x="2968" y="384"/>
                    <a:pt x="2968" y="384"/>
                  </a:cubicBezTo>
                  <a:cubicBezTo>
                    <a:pt x="2968" y="362"/>
                    <a:pt x="2960" y="348"/>
                    <a:pt x="2950" y="336"/>
                  </a:cubicBezTo>
                  <a:close/>
                  <a:moveTo>
                    <a:pt x="2414" y="224"/>
                  </a:moveTo>
                  <a:cubicBezTo>
                    <a:pt x="2449" y="316"/>
                    <a:pt x="2473" y="406"/>
                    <a:pt x="2474" y="448"/>
                  </a:cubicBezTo>
                  <a:lnTo>
                    <a:pt x="2474" y="448"/>
                  </a:lnTo>
                  <a:cubicBezTo>
                    <a:pt x="2473" y="412"/>
                    <a:pt x="2455" y="357"/>
                    <a:pt x="2438" y="316"/>
                  </a:cubicBezTo>
                  <a:lnTo>
                    <a:pt x="2438" y="316"/>
                  </a:lnTo>
                  <a:cubicBezTo>
                    <a:pt x="2435" y="321"/>
                    <a:pt x="2428" y="324"/>
                    <a:pt x="2414" y="324"/>
                  </a:cubicBezTo>
                  <a:lnTo>
                    <a:pt x="2414" y="224"/>
                  </a:lnTo>
                  <a:close/>
                  <a:moveTo>
                    <a:pt x="2971" y="327"/>
                  </a:moveTo>
                  <a:cubicBezTo>
                    <a:pt x="2976" y="367"/>
                    <a:pt x="2991" y="407"/>
                    <a:pt x="3032" y="448"/>
                  </a:cubicBezTo>
                  <a:cubicBezTo>
                    <a:pt x="3032" y="419"/>
                    <a:pt x="3019" y="391"/>
                    <a:pt x="3005" y="368"/>
                  </a:cubicBezTo>
                  <a:lnTo>
                    <a:pt x="3005" y="368"/>
                  </a:lnTo>
                  <a:cubicBezTo>
                    <a:pt x="3009" y="374"/>
                    <a:pt x="3014" y="377"/>
                    <a:pt x="3018" y="377"/>
                  </a:cubicBezTo>
                  <a:cubicBezTo>
                    <a:pt x="3018" y="377"/>
                    <a:pt x="3019" y="377"/>
                    <a:pt x="3020" y="377"/>
                  </a:cubicBezTo>
                  <a:lnTo>
                    <a:pt x="3020" y="377"/>
                  </a:lnTo>
                  <a:cubicBezTo>
                    <a:pt x="3032" y="395"/>
                    <a:pt x="3032" y="410"/>
                    <a:pt x="3032" y="445"/>
                  </a:cubicBezTo>
                  <a:lnTo>
                    <a:pt x="3032" y="445"/>
                  </a:lnTo>
                  <a:cubicBezTo>
                    <a:pt x="3032" y="414"/>
                    <a:pt x="3032" y="398"/>
                    <a:pt x="3024" y="374"/>
                  </a:cubicBezTo>
                  <a:lnTo>
                    <a:pt x="3024" y="374"/>
                  </a:lnTo>
                  <a:cubicBezTo>
                    <a:pt x="3022" y="376"/>
                    <a:pt x="3021" y="377"/>
                    <a:pt x="3020" y="377"/>
                  </a:cubicBezTo>
                  <a:lnTo>
                    <a:pt x="3020" y="377"/>
                  </a:lnTo>
                  <a:cubicBezTo>
                    <a:pt x="3014" y="368"/>
                    <a:pt x="3004" y="358"/>
                    <a:pt x="2990" y="345"/>
                  </a:cubicBezTo>
                  <a:lnTo>
                    <a:pt x="2990" y="345"/>
                  </a:lnTo>
                  <a:cubicBezTo>
                    <a:pt x="2992" y="349"/>
                    <a:pt x="2994" y="354"/>
                    <a:pt x="2997" y="357"/>
                  </a:cubicBezTo>
                  <a:lnTo>
                    <a:pt x="2997" y="357"/>
                  </a:lnTo>
                  <a:cubicBezTo>
                    <a:pt x="2986" y="343"/>
                    <a:pt x="2976" y="332"/>
                    <a:pt x="2971" y="327"/>
                  </a:cubicBezTo>
                  <a:close/>
                  <a:moveTo>
                    <a:pt x="2597" y="448"/>
                  </a:moveTo>
                  <a:cubicBezTo>
                    <a:pt x="2597" y="448"/>
                    <a:pt x="2597" y="507"/>
                    <a:pt x="2661" y="507"/>
                  </a:cubicBezTo>
                  <a:cubicBezTo>
                    <a:pt x="2645" y="492"/>
                    <a:pt x="2629" y="476"/>
                    <a:pt x="2614" y="461"/>
                  </a:cubicBezTo>
                  <a:lnTo>
                    <a:pt x="2614" y="461"/>
                  </a:lnTo>
                  <a:cubicBezTo>
                    <a:pt x="2616" y="471"/>
                    <a:pt x="2617" y="477"/>
                    <a:pt x="2615" y="477"/>
                  </a:cubicBezTo>
                  <a:cubicBezTo>
                    <a:pt x="2613" y="477"/>
                    <a:pt x="2608" y="469"/>
                    <a:pt x="2597" y="448"/>
                  </a:cubicBezTo>
                  <a:close/>
                  <a:moveTo>
                    <a:pt x="2167" y="631"/>
                  </a:moveTo>
                  <a:cubicBezTo>
                    <a:pt x="2167" y="631"/>
                    <a:pt x="2167" y="631"/>
                    <a:pt x="2167" y="631"/>
                  </a:cubicBezTo>
                  <a:lnTo>
                    <a:pt x="2167" y="631"/>
                  </a:lnTo>
                  <a:close/>
                  <a:moveTo>
                    <a:pt x="807" y="695"/>
                  </a:moveTo>
                  <a:lnTo>
                    <a:pt x="807" y="695"/>
                  </a:lnTo>
                  <a:lnTo>
                    <a:pt x="807" y="695"/>
                  </a:lnTo>
                  <a:close/>
                  <a:moveTo>
                    <a:pt x="807" y="695"/>
                  </a:moveTo>
                  <a:lnTo>
                    <a:pt x="807" y="695"/>
                  </a:lnTo>
                  <a:lnTo>
                    <a:pt x="807" y="695"/>
                  </a:lnTo>
                  <a:close/>
                  <a:moveTo>
                    <a:pt x="807" y="695"/>
                  </a:moveTo>
                  <a:lnTo>
                    <a:pt x="837" y="725"/>
                  </a:lnTo>
                  <a:lnTo>
                    <a:pt x="807" y="695"/>
                  </a:lnTo>
                  <a:close/>
                  <a:moveTo>
                    <a:pt x="837" y="725"/>
                  </a:moveTo>
                  <a:lnTo>
                    <a:pt x="845" y="734"/>
                  </a:lnTo>
                  <a:lnTo>
                    <a:pt x="837" y="725"/>
                  </a:lnTo>
                  <a:close/>
                  <a:moveTo>
                    <a:pt x="845" y="734"/>
                  </a:moveTo>
                  <a:lnTo>
                    <a:pt x="850" y="738"/>
                  </a:lnTo>
                  <a:lnTo>
                    <a:pt x="845" y="734"/>
                  </a:lnTo>
                  <a:close/>
                  <a:moveTo>
                    <a:pt x="850" y="738"/>
                  </a:moveTo>
                  <a:lnTo>
                    <a:pt x="856" y="744"/>
                  </a:lnTo>
                  <a:lnTo>
                    <a:pt x="850" y="738"/>
                  </a:lnTo>
                  <a:close/>
                  <a:moveTo>
                    <a:pt x="2139" y="734"/>
                  </a:moveTo>
                  <a:lnTo>
                    <a:pt x="2139" y="734"/>
                  </a:lnTo>
                  <a:cubicBezTo>
                    <a:pt x="2136" y="748"/>
                    <a:pt x="2141" y="768"/>
                    <a:pt x="2167" y="819"/>
                  </a:cubicBezTo>
                  <a:cubicBezTo>
                    <a:pt x="2167" y="790"/>
                    <a:pt x="2154" y="762"/>
                    <a:pt x="2139" y="734"/>
                  </a:cubicBezTo>
                  <a:close/>
                  <a:moveTo>
                    <a:pt x="1979" y="878"/>
                  </a:moveTo>
                  <a:cubicBezTo>
                    <a:pt x="1967" y="891"/>
                    <a:pt x="1960" y="904"/>
                    <a:pt x="1956" y="916"/>
                  </a:cubicBezTo>
                  <a:lnTo>
                    <a:pt x="1956" y="916"/>
                  </a:lnTo>
                  <a:cubicBezTo>
                    <a:pt x="1949" y="894"/>
                    <a:pt x="1950" y="878"/>
                    <a:pt x="1979" y="878"/>
                  </a:cubicBezTo>
                  <a:close/>
                  <a:moveTo>
                    <a:pt x="2062" y="816"/>
                  </a:moveTo>
                  <a:cubicBezTo>
                    <a:pt x="2057" y="818"/>
                    <a:pt x="2051" y="819"/>
                    <a:pt x="2043" y="819"/>
                  </a:cubicBezTo>
                  <a:lnTo>
                    <a:pt x="2102" y="941"/>
                  </a:lnTo>
                  <a:lnTo>
                    <a:pt x="2102" y="941"/>
                  </a:lnTo>
                  <a:cubicBezTo>
                    <a:pt x="2052" y="837"/>
                    <a:pt x="2088" y="913"/>
                    <a:pt x="2062" y="816"/>
                  </a:cubicBezTo>
                  <a:close/>
                  <a:moveTo>
                    <a:pt x="560" y="819"/>
                  </a:moveTo>
                  <a:cubicBezTo>
                    <a:pt x="560" y="819"/>
                    <a:pt x="560" y="878"/>
                    <a:pt x="619" y="878"/>
                  </a:cubicBezTo>
                  <a:cubicBezTo>
                    <a:pt x="683" y="878"/>
                    <a:pt x="806" y="942"/>
                    <a:pt x="807" y="943"/>
                  </a:cubicBezTo>
                  <a:lnTo>
                    <a:pt x="807" y="943"/>
                  </a:lnTo>
                  <a:cubicBezTo>
                    <a:pt x="683" y="878"/>
                    <a:pt x="619" y="878"/>
                    <a:pt x="560" y="819"/>
                  </a:cubicBezTo>
                  <a:close/>
                  <a:moveTo>
                    <a:pt x="1796" y="1126"/>
                  </a:moveTo>
                  <a:cubicBezTo>
                    <a:pt x="1796" y="1126"/>
                    <a:pt x="1796" y="1152"/>
                    <a:pt x="1811" y="1170"/>
                  </a:cubicBezTo>
                  <a:lnTo>
                    <a:pt x="1811" y="1170"/>
                  </a:lnTo>
                  <a:cubicBezTo>
                    <a:pt x="1804" y="1164"/>
                    <a:pt x="1796" y="1149"/>
                    <a:pt x="1796" y="1126"/>
                  </a:cubicBezTo>
                  <a:close/>
                  <a:moveTo>
                    <a:pt x="1823" y="1146"/>
                  </a:moveTo>
                  <a:lnTo>
                    <a:pt x="1823" y="1146"/>
                  </a:lnTo>
                  <a:cubicBezTo>
                    <a:pt x="1838" y="1172"/>
                    <a:pt x="1855" y="1190"/>
                    <a:pt x="1855" y="1190"/>
                  </a:cubicBezTo>
                  <a:lnTo>
                    <a:pt x="1855" y="1190"/>
                  </a:lnTo>
                  <a:cubicBezTo>
                    <a:pt x="1842" y="1175"/>
                    <a:pt x="1831" y="1160"/>
                    <a:pt x="1823" y="1146"/>
                  </a:cubicBezTo>
                  <a:close/>
                  <a:moveTo>
                    <a:pt x="1765" y="1161"/>
                  </a:moveTo>
                  <a:cubicBezTo>
                    <a:pt x="1767" y="1161"/>
                    <a:pt x="1773" y="1167"/>
                    <a:pt x="1791" y="1185"/>
                  </a:cubicBezTo>
                  <a:lnTo>
                    <a:pt x="1791" y="1185"/>
                  </a:lnTo>
                  <a:cubicBezTo>
                    <a:pt x="1781" y="1175"/>
                    <a:pt x="1777" y="1171"/>
                    <a:pt x="1777" y="1171"/>
                  </a:cubicBezTo>
                  <a:lnTo>
                    <a:pt x="1777" y="1171"/>
                  </a:lnTo>
                  <a:cubicBezTo>
                    <a:pt x="1776" y="1171"/>
                    <a:pt x="1783" y="1179"/>
                    <a:pt x="1790" y="1190"/>
                  </a:cubicBezTo>
                  <a:lnTo>
                    <a:pt x="1732" y="1190"/>
                  </a:lnTo>
                  <a:cubicBezTo>
                    <a:pt x="1757" y="1190"/>
                    <a:pt x="1781" y="1199"/>
                    <a:pt x="1798" y="1206"/>
                  </a:cubicBezTo>
                  <a:lnTo>
                    <a:pt x="1798" y="1206"/>
                  </a:lnTo>
                  <a:cubicBezTo>
                    <a:pt x="1797" y="1204"/>
                    <a:pt x="1797" y="1202"/>
                    <a:pt x="1796" y="1199"/>
                  </a:cubicBezTo>
                  <a:lnTo>
                    <a:pt x="1796" y="1199"/>
                  </a:lnTo>
                  <a:cubicBezTo>
                    <a:pt x="1798" y="1202"/>
                    <a:pt x="1800" y="1205"/>
                    <a:pt x="1802" y="1208"/>
                  </a:cubicBezTo>
                  <a:lnTo>
                    <a:pt x="1802" y="1208"/>
                  </a:lnTo>
                  <a:cubicBezTo>
                    <a:pt x="1801" y="1208"/>
                    <a:pt x="1799" y="1207"/>
                    <a:pt x="1798" y="1206"/>
                  </a:cubicBezTo>
                  <a:lnTo>
                    <a:pt x="1798" y="1206"/>
                  </a:lnTo>
                  <a:cubicBezTo>
                    <a:pt x="1799" y="1210"/>
                    <a:pt x="1800" y="1214"/>
                    <a:pt x="1802" y="1218"/>
                  </a:cubicBezTo>
                  <a:lnTo>
                    <a:pt x="1802" y="1218"/>
                  </a:lnTo>
                  <a:cubicBezTo>
                    <a:pt x="1797" y="1217"/>
                    <a:pt x="1791" y="1215"/>
                    <a:pt x="1784" y="1212"/>
                  </a:cubicBezTo>
                  <a:lnTo>
                    <a:pt x="1784" y="1212"/>
                  </a:lnTo>
                  <a:cubicBezTo>
                    <a:pt x="1785" y="1214"/>
                    <a:pt x="1786" y="1215"/>
                    <a:pt x="1787" y="1216"/>
                  </a:cubicBezTo>
                  <a:lnTo>
                    <a:pt x="1787" y="1216"/>
                  </a:lnTo>
                  <a:lnTo>
                    <a:pt x="1732" y="1190"/>
                  </a:lnTo>
                  <a:lnTo>
                    <a:pt x="1732" y="1190"/>
                  </a:lnTo>
                  <a:cubicBezTo>
                    <a:pt x="1755" y="1201"/>
                    <a:pt x="1772" y="1208"/>
                    <a:pt x="1784" y="1212"/>
                  </a:cubicBezTo>
                  <a:lnTo>
                    <a:pt x="1784" y="1212"/>
                  </a:lnTo>
                  <a:cubicBezTo>
                    <a:pt x="1765" y="1190"/>
                    <a:pt x="1732" y="1190"/>
                    <a:pt x="1732" y="1190"/>
                  </a:cubicBezTo>
                  <a:lnTo>
                    <a:pt x="1732" y="1190"/>
                  </a:lnTo>
                  <a:lnTo>
                    <a:pt x="1732" y="1190"/>
                  </a:lnTo>
                  <a:cubicBezTo>
                    <a:pt x="1775" y="1190"/>
                    <a:pt x="1760" y="1161"/>
                    <a:pt x="1765" y="1161"/>
                  </a:cubicBezTo>
                  <a:close/>
                  <a:moveTo>
                    <a:pt x="1783" y="1245"/>
                  </a:moveTo>
                  <a:lnTo>
                    <a:pt x="1791" y="1249"/>
                  </a:lnTo>
                  <a:lnTo>
                    <a:pt x="1796" y="1249"/>
                  </a:lnTo>
                  <a:cubicBezTo>
                    <a:pt x="1796" y="1249"/>
                    <a:pt x="1791" y="1248"/>
                    <a:pt x="1783" y="1245"/>
                  </a:cubicBezTo>
                  <a:close/>
                  <a:moveTo>
                    <a:pt x="1732" y="1249"/>
                  </a:moveTo>
                  <a:cubicBezTo>
                    <a:pt x="1754" y="1249"/>
                    <a:pt x="1775" y="1249"/>
                    <a:pt x="1796" y="1252"/>
                  </a:cubicBezTo>
                  <a:lnTo>
                    <a:pt x="1796" y="1252"/>
                  </a:lnTo>
                  <a:lnTo>
                    <a:pt x="1791" y="1249"/>
                  </a:lnTo>
                  <a:close/>
                  <a:moveTo>
                    <a:pt x="1608" y="1249"/>
                  </a:moveTo>
                  <a:cubicBezTo>
                    <a:pt x="1671" y="1271"/>
                    <a:pt x="1705" y="1278"/>
                    <a:pt x="1719" y="1278"/>
                  </a:cubicBezTo>
                  <a:cubicBezTo>
                    <a:pt x="1747" y="1278"/>
                    <a:pt x="1690" y="1249"/>
                    <a:pt x="1608" y="1249"/>
                  </a:cubicBezTo>
                  <a:close/>
                  <a:moveTo>
                    <a:pt x="1850" y="1285"/>
                  </a:moveTo>
                  <a:cubicBezTo>
                    <a:pt x="1822" y="1285"/>
                    <a:pt x="1714" y="1314"/>
                    <a:pt x="1796" y="1314"/>
                  </a:cubicBezTo>
                  <a:cubicBezTo>
                    <a:pt x="1857" y="1292"/>
                    <a:pt x="1864" y="1285"/>
                    <a:pt x="1850" y="1285"/>
                  </a:cubicBezTo>
                  <a:close/>
                  <a:moveTo>
                    <a:pt x="1796" y="1252"/>
                  </a:moveTo>
                  <a:lnTo>
                    <a:pt x="1920" y="1314"/>
                  </a:lnTo>
                  <a:cubicBezTo>
                    <a:pt x="1877" y="1271"/>
                    <a:pt x="1837" y="1257"/>
                    <a:pt x="1796" y="1252"/>
                  </a:cubicBezTo>
                  <a:close/>
                  <a:moveTo>
                    <a:pt x="1485" y="1373"/>
                  </a:moveTo>
                  <a:cubicBezTo>
                    <a:pt x="1485" y="1373"/>
                    <a:pt x="1485" y="1373"/>
                    <a:pt x="1484" y="1373"/>
                  </a:cubicBezTo>
                  <a:cubicBezTo>
                    <a:pt x="1484" y="1373"/>
                    <a:pt x="1485" y="1373"/>
                    <a:pt x="1485" y="1373"/>
                  </a:cubicBezTo>
                  <a:close/>
                  <a:moveTo>
                    <a:pt x="1654" y="1430"/>
                  </a:moveTo>
                  <a:cubicBezTo>
                    <a:pt x="1654" y="1433"/>
                    <a:pt x="1656" y="1435"/>
                    <a:pt x="1660" y="1436"/>
                  </a:cubicBezTo>
                  <a:lnTo>
                    <a:pt x="1660" y="1436"/>
                  </a:lnTo>
                  <a:cubicBezTo>
                    <a:pt x="1665" y="1435"/>
                    <a:pt x="1670" y="1435"/>
                    <a:pt x="1675" y="1434"/>
                  </a:cubicBezTo>
                  <a:lnTo>
                    <a:pt x="1675" y="1434"/>
                  </a:lnTo>
                  <a:lnTo>
                    <a:pt x="1672" y="1437"/>
                  </a:lnTo>
                  <a:cubicBezTo>
                    <a:pt x="1667" y="1437"/>
                    <a:pt x="1662" y="1437"/>
                    <a:pt x="1660" y="1436"/>
                  </a:cubicBezTo>
                  <a:lnTo>
                    <a:pt x="1660" y="1436"/>
                  </a:lnTo>
                  <a:cubicBezTo>
                    <a:pt x="1644" y="1437"/>
                    <a:pt x="1626" y="1437"/>
                    <a:pt x="1608" y="1437"/>
                  </a:cubicBezTo>
                  <a:cubicBezTo>
                    <a:pt x="1621" y="1437"/>
                    <a:pt x="1637" y="1434"/>
                    <a:pt x="1654" y="1430"/>
                  </a:cubicBezTo>
                  <a:close/>
                  <a:moveTo>
                    <a:pt x="1913" y="1419"/>
                  </a:moveTo>
                  <a:cubicBezTo>
                    <a:pt x="1907" y="1419"/>
                    <a:pt x="1897" y="1430"/>
                    <a:pt x="1884" y="1445"/>
                  </a:cubicBezTo>
                  <a:lnTo>
                    <a:pt x="1884" y="1445"/>
                  </a:lnTo>
                  <a:cubicBezTo>
                    <a:pt x="1893" y="1440"/>
                    <a:pt x="1905" y="1437"/>
                    <a:pt x="1920" y="1437"/>
                  </a:cubicBezTo>
                  <a:cubicBezTo>
                    <a:pt x="1920" y="1425"/>
                    <a:pt x="1917" y="1419"/>
                    <a:pt x="1913" y="1419"/>
                  </a:cubicBezTo>
                  <a:close/>
                  <a:moveTo>
                    <a:pt x="1732" y="1437"/>
                  </a:moveTo>
                  <a:cubicBezTo>
                    <a:pt x="1703" y="1437"/>
                    <a:pt x="1688" y="1451"/>
                    <a:pt x="1687" y="1458"/>
                  </a:cubicBezTo>
                  <a:lnTo>
                    <a:pt x="1687" y="1458"/>
                  </a:lnTo>
                  <a:lnTo>
                    <a:pt x="1732" y="1437"/>
                  </a:lnTo>
                  <a:lnTo>
                    <a:pt x="1732" y="1437"/>
                  </a:lnTo>
                  <a:lnTo>
                    <a:pt x="1732" y="1437"/>
                  </a:lnTo>
                  <a:close/>
                  <a:moveTo>
                    <a:pt x="1884" y="1445"/>
                  </a:moveTo>
                  <a:lnTo>
                    <a:pt x="1884" y="1445"/>
                  </a:lnTo>
                  <a:cubicBezTo>
                    <a:pt x="1868" y="1455"/>
                    <a:pt x="1861" y="1470"/>
                    <a:pt x="1858" y="1481"/>
                  </a:cubicBezTo>
                  <a:lnTo>
                    <a:pt x="1858" y="1481"/>
                  </a:lnTo>
                  <a:cubicBezTo>
                    <a:pt x="1867" y="1468"/>
                    <a:pt x="1876" y="1456"/>
                    <a:pt x="1884" y="1445"/>
                  </a:cubicBezTo>
                  <a:close/>
                  <a:moveTo>
                    <a:pt x="2414" y="1620"/>
                  </a:moveTo>
                  <a:cubicBezTo>
                    <a:pt x="2409" y="1629"/>
                    <a:pt x="2405" y="1638"/>
                    <a:pt x="2401" y="1647"/>
                  </a:cubicBezTo>
                  <a:lnTo>
                    <a:pt x="2401" y="1647"/>
                  </a:lnTo>
                  <a:lnTo>
                    <a:pt x="2414" y="1620"/>
                  </a:lnTo>
                  <a:close/>
                  <a:moveTo>
                    <a:pt x="2058" y="1578"/>
                  </a:moveTo>
                  <a:cubicBezTo>
                    <a:pt x="2049" y="1578"/>
                    <a:pt x="1979" y="1684"/>
                    <a:pt x="1979" y="1684"/>
                  </a:cubicBezTo>
                  <a:lnTo>
                    <a:pt x="2043" y="1620"/>
                  </a:lnTo>
                  <a:cubicBezTo>
                    <a:pt x="2058" y="1590"/>
                    <a:pt x="2061" y="1578"/>
                    <a:pt x="2058" y="1578"/>
                  </a:cubicBezTo>
                  <a:close/>
                  <a:moveTo>
                    <a:pt x="2043" y="1680"/>
                  </a:moveTo>
                  <a:lnTo>
                    <a:pt x="2043" y="1680"/>
                  </a:lnTo>
                  <a:cubicBezTo>
                    <a:pt x="2017" y="1728"/>
                    <a:pt x="1996" y="1761"/>
                    <a:pt x="1985" y="1761"/>
                  </a:cubicBezTo>
                  <a:cubicBezTo>
                    <a:pt x="1981" y="1761"/>
                    <a:pt x="1979" y="1756"/>
                    <a:pt x="1979" y="1744"/>
                  </a:cubicBezTo>
                  <a:lnTo>
                    <a:pt x="2043" y="1680"/>
                  </a:lnTo>
                  <a:close/>
                  <a:moveTo>
                    <a:pt x="2302" y="1682"/>
                  </a:moveTo>
                  <a:cubicBezTo>
                    <a:pt x="2295" y="1705"/>
                    <a:pt x="2291" y="1727"/>
                    <a:pt x="2291" y="1744"/>
                  </a:cubicBezTo>
                  <a:cubicBezTo>
                    <a:pt x="2278" y="1756"/>
                    <a:pt x="2270" y="1762"/>
                    <a:pt x="2267" y="1762"/>
                  </a:cubicBezTo>
                  <a:cubicBezTo>
                    <a:pt x="2257" y="1762"/>
                    <a:pt x="2275" y="1723"/>
                    <a:pt x="2302" y="1682"/>
                  </a:cubicBezTo>
                  <a:close/>
                  <a:moveTo>
                    <a:pt x="2167" y="1561"/>
                  </a:moveTo>
                  <a:cubicBezTo>
                    <a:pt x="2103" y="1684"/>
                    <a:pt x="2103" y="1684"/>
                    <a:pt x="2103" y="1744"/>
                  </a:cubicBezTo>
                  <a:lnTo>
                    <a:pt x="2103" y="1808"/>
                  </a:lnTo>
                  <a:lnTo>
                    <a:pt x="2226" y="1561"/>
                  </a:lnTo>
                  <a:lnTo>
                    <a:pt x="2226" y="1561"/>
                  </a:lnTo>
                  <a:cubicBezTo>
                    <a:pt x="2226" y="1561"/>
                    <a:pt x="2200" y="1587"/>
                    <a:pt x="2182" y="1587"/>
                  </a:cubicBezTo>
                  <a:cubicBezTo>
                    <a:pt x="2173" y="1587"/>
                    <a:pt x="2167" y="1581"/>
                    <a:pt x="2167" y="1561"/>
                  </a:cubicBezTo>
                  <a:close/>
                  <a:moveTo>
                    <a:pt x="2097" y="1849"/>
                  </a:moveTo>
                  <a:lnTo>
                    <a:pt x="2097" y="1849"/>
                  </a:lnTo>
                  <a:cubicBezTo>
                    <a:pt x="2094" y="1856"/>
                    <a:pt x="2091" y="1862"/>
                    <a:pt x="2087" y="1869"/>
                  </a:cubicBezTo>
                  <a:lnTo>
                    <a:pt x="2087" y="1869"/>
                  </a:lnTo>
                  <a:cubicBezTo>
                    <a:pt x="2092" y="1868"/>
                    <a:pt x="2097" y="1867"/>
                    <a:pt x="2103" y="1867"/>
                  </a:cubicBezTo>
                  <a:lnTo>
                    <a:pt x="2043" y="1932"/>
                  </a:lnTo>
                  <a:cubicBezTo>
                    <a:pt x="2063" y="1910"/>
                    <a:pt x="2076" y="1890"/>
                    <a:pt x="2087" y="1869"/>
                  </a:cubicBezTo>
                  <a:lnTo>
                    <a:pt x="2087" y="1869"/>
                  </a:lnTo>
                  <a:cubicBezTo>
                    <a:pt x="2083" y="1870"/>
                    <a:pt x="2079" y="1872"/>
                    <a:pt x="2075" y="1873"/>
                  </a:cubicBezTo>
                  <a:lnTo>
                    <a:pt x="2075" y="1873"/>
                  </a:lnTo>
                  <a:cubicBezTo>
                    <a:pt x="2067" y="1886"/>
                    <a:pt x="2056" y="1904"/>
                    <a:pt x="2043" y="1932"/>
                  </a:cubicBezTo>
                  <a:cubicBezTo>
                    <a:pt x="2043" y="1932"/>
                    <a:pt x="2043" y="1889"/>
                    <a:pt x="2075" y="1873"/>
                  </a:cubicBezTo>
                  <a:lnTo>
                    <a:pt x="2075" y="1873"/>
                  </a:lnTo>
                  <a:cubicBezTo>
                    <a:pt x="2084" y="1861"/>
                    <a:pt x="2091" y="1854"/>
                    <a:pt x="2097" y="1849"/>
                  </a:cubicBezTo>
                  <a:close/>
                  <a:moveTo>
                    <a:pt x="1563" y="2135"/>
                  </a:moveTo>
                  <a:cubicBezTo>
                    <a:pt x="1567" y="2135"/>
                    <a:pt x="1564" y="2146"/>
                    <a:pt x="1549" y="2179"/>
                  </a:cubicBezTo>
                  <a:lnTo>
                    <a:pt x="1549" y="2238"/>
                  </a:lnTo>
                  <a:cubicBezTo>
                    <a:pt x="1496" y="2238"/>
                    <a:pt x="1486" y="2198"/>
                    <a:pt x="1485" y="2184"/>
                  </a:cubicBezTo>
                  <a:lnTo>
                    <a:pt x="1485" y="2184"/>
                  </a:lnTo>
                  <a:cubicBezTo>
                    <a:pt x="1486" y="2189"/>
                    <a:pt x="1488" y="2191"/>
                    <a:pt x="1491" y="2191"/>
                  </a:cubicBezTo>
                  <a:cubicBezTo>
                    <a:pt x="1509" y="2191"/>
                    <a:pt x="1554" y="2135"/>
                    <a:pt x="1563" y="2135"/>
                  </a:cubicBezTo>
                  <a:close/>
                  <a:moveTo>
                    <a:pt x="1536" y="2285"/>
                  </a:moveTo>
                  <a:cubicBezTo>
                    <a:pt x="1544" y="2285"/>
                    <a:pt x="1549" y="2290"/>
                    <a:pt x="1549" y="2303"/>
                  </a:cubicBezTo>
                  <a:lnTo>
                    <a:pt x="1497" y="2303"/>
                  </a:lnTo>
                  <a:cubicBezTo>
                    <a:pt x="1513" y="2292"/>
                    <a:pt x="1527" y="2285"/>
                    <a:pt x="1536" y="2285"/>
                  </a:cubicBezTo>
                  <a:close/>
                  <a:moveTo>
                    <a:pt x="1548" y="2310"/>
                  </a:moveTo>
                  <a:cubicBezTo>
                    <a:pt x="1547" y="2330"/>
                    <a:pt x="1536" y="2343"/>
                    <a:pt x="1524" y="2350"/>
                  </a:cubicBezTo>
                  <a:lnTo>
                    <a:pt x="1524" y="2350"/>
                  </a:lnTo>
                  <a:cubicBezTo>
                    <a:pt x="1534" y="2333"/>
                    <a:pt x="1541" y="2321"/>
                    <a:pt x="1548" y="2310"/>
                  </a:cubicBezTo>
                  <a:close/>
                  <a:moveTo>
                    <a:pt x="2764" y="1"/>
                  </a:moveTo>
                  <a:cubicBezTo>
                    <a:pt x="2745" y="1"/>
                    <a:pt x="2758" y="57"/>
                    <a:pt x="2750" y="57"/>
                  </a:cubicBezTo>
                  <a:cubicBezTo>
                    <a:pt x="2746" y="57"/>
                    <a:pt x="2738" y="46"/>
                    <a:pt x="2721" y="13"/>
                  </a:cubicBezTo>
                  <a:lnTo>
                    <a:pt x="2721" y="13"/>
                  </a:lnTo>
                  <a:cubicBezTo>
                    <a:pt x="2721" y="77"/>
                    <a:pt x="2785" y="137"/>
                    <a:pt x="2844" y="260"/>
                  </a:cubicBezTo>
                  <a:lnTo>
                    <a:pt x="2661" y="13"/>
                  </a:lnTo>
                  <a:lnTo>
                    <a:pt x="2721" y="137"/>
                  </a:lnTo>
                  <a:lnTo>
                    <a:pt x="2721" y="201"/>
                  </a:lnTo>
                  <a:cubicBezTo>
                    <a:pt x="2721" y="164"/>
                    <a:pt x="2721" y="154"/>
                    <a:pt x="2719" y="154"/>
                  </a:cubicBezTo>
                  <a:cubicBezTo>
                    <a:pt x="2717" y="154"/>
                    <a:pt x="2714" y="164"/>
                    <a:pt x="2707" y="164"/>
                  </a:cubicBezTo>
                  <a:cubicBezTo>
                    <a:pt x="2699" y="164"/>
                    <a:pt x="2685" y="148"/>
                    <a:pt x="2661" y="77"/>
                  </a:cubicBezTo>
                  <a:lnTo>
                    <a:pt x="2661" y="77"/>
                  </a:lnTo>
                  <a:cubicBezTo>
                    <a:pt x="2661" y="101"/>
                    <a:pt x="2664" y="117"/>
                    <a:pt x="2667" y="130"/>
                  </a:cubicBezTo>
                  <a:lnTo>
                    <a:pt x="2667" y="130"/>
                  </a:lnTo>
                  <a:cubicBezTo>
                    <a:pt x="2666" y="129"/>
                    <a:pt x="2666" y="129"/>
                    <a:pt x="2665" y="129"/>
                  </a:cubicBezTo>
                  <a:lnTo>
                    <a:pt x="2665" y="129"/>
                  </a:lnTo>
                  <a:cubicBezTo>
                    <a:pt x="2655" y="129"/>
                    <a:pt x="2689" y="210"/>
                    <a:pt x="2675" y="210"/>
                  </a:cubicBezTo>
                  <a:cubicBezTo>
                    <a:pt x="2672" y="210"/>
                    <a:pt x="2668" y="207"/>
                    <a:pt x="2661" y="201"/>
                  </a:cubicBezTo>
                  <a:cubicBezTo>
                    <a:pt x="2597" y="77"/>
                    <a:pt x="2661" y="137"/>
                    <a:pt x="2597" y="13"/>
                  </a:cubicBezTo>
                  <a:lnTo>
                    <a:pt x="2597" y="13"/>
                  </a:lnTo>
                  <a:cubicBezTo>
                    <a:pt x="2619" y="76"/>
                    <a:pt x="2619" y="96"/>
                    <a:pt x="2610" y="96"/>
                  </a:cubicBezTo>
                  <a:cubicBezTo>
                    <a:pt x="2593" y="96"/>
                    <a:pt x="2538" y="13"/>
                    <a:pt x="2538" y="13"/>
                  </a:cubicBezTo>
                  <a:lnTo>
                    <a:pt x="2538" y="13"/>
                  </a:lnTo>
                  <a:cubicBezTo>
                    <a:pt x="2573" y="124"/>
                    <a:pt x="2566" y="147"/>
                    <a:pt x="2555" y="147"/>
                  </a:cubicBezTo>
                  <a:cubicBezTo>
                    <a:pt x="2548" y="147"/>
                    <a:pt x="2538" y="137"/>
                    <a:pt x="2538" y="137"/>
                  </a:cubicBezTo>
                  <a:lnTo>
                    <a:pt x="2499" y="100"/>
                  </a:lnTo>
                  <a:lnTo>
                    <a:pt x="2499" y="100"/>
                  </a:lnTo>
                  <a:cubicBezTo>
                    <a:pt x="2514" y="180"/>
                    <a:pt x="2474" y="150"/>
                    <a:pt x="2474" y="201"/>
                  </a:cubicBezTo>
                  <a:cubicBezTo>
                    <a:pt x="2474" y="137"/>
                    <a:pt x="2414" y="77"/>
                    <a:pt x="2414" y="13"/>
                  </a:cubicBezTo>
                  <a:cubicBezTo>
                    <a:pt x="2362" y="13"/>
                    <a:pt x="2394" y="93"/>
                    <a:pt x="2375" y="93"/>
                  </a:cubicBezTo>
                  <a:cubicBezTo>
                    <a:pt x="2370" y="93"/>
                    <a:pt x="2362" y="89"/>
                    <a:pt x="2350" y="77"/>
                  </a:cubicBezTo>
                  <a:lnTo>
                    <a:pt x="2350" y="77"/>
                  </a:lnTo>
                  <a:cubicBezTo>
                    <a:pt x="2368" y="113"/>
                    <a:pt x="2387" y="153"/>
                    <a:pt x="2403" y="195"/>
                  </a:cubicBezTo>
                  <a:lnTo>
                    <a:pt x="2403" y="195"/>
                  </a:lnTo>
                  <a:cubicBezTo>
                    <a:pt x="2394" y="181"/>
                    <a:pt x="2378" y="165"/>
                    <a:pt x="2350" y="137"/>
                  </a:cubicBezTo>
                  <a:lnTo>
                    <a:pt x="2347" y="133"/>
                  </a:lnTo>
                  <a:lnTo>
                    <a:pt x="2347" y="133"/>
                  </a:lnTo>
                  <a:cubicBezTo>
                    <a:pt x="2350" y="153"/>
                    <a:pt x="2350" y="177"/>
                    <a:pt x="2350" y="201"/>
                  </a:cubicBezTo>
                  <a:lnTo>
                    <a:pt x="2291" y="77"/>
                  </a:lnTo>
                  <a:cubicBezTo>
                    <a:pt x="2291" y="137"/>
                    <a:pt x="2226" y="137"/>
                    <a:pt x="2291" y="201"/>
                  </a:cubicBezTo>
                  <a:lnTo>
                    <a:pt x="2291" y="260"/>
                  </a:lnTo>
                  <a:cubicBezTo>
                    <a:pt x="2306" y="293"/>
                    <a:pt x="2309" y="304"/>
                    <a:pt x="2305" y="304"/>
                  </a:cubicBezTo>
                  <a:cubicBezTo>
                    <a:pt x="2296" y="304"/>
                    <a:pt x="2251" y="248"/>
                    <a:pt x="2233" y="248"/>
                  </a:cubicBezTo>
                  <a:cubicBezTo>
                    <a:pt x="2229" y="248"/>
                    <a:pt x="2226" y="251"/>
                    <a:pt x="2226" y="260"/>
                  </a:cubicBezTo>
                  <a:lnTo>
                    <a:pt x="2226" y="201"/>
                  </a:lnTo>
                  <a:cubicBezTo>
                    <a:pt x="2226" y="260"/>
                    <a:pt x="2167" y="260"/>
                    <a:pt x="2226" y="324"/>
                  </a:cubicBezTo>
                  <a:lnTo>
                    <a:pt x="2167" y="260"/>
                  </a:lnTo>
                  <a:cubicBezTo>
                    <a:pt x="2167" y="260"/>
                    <a:pt x="2167" y="289"/>
                    <a:pt x="2148" y="289"/>
                  </a:cubicBezTo>
                  <a:cubicBezTo>
                    <a:pt x="2138" y="289"/>
                    <a:pt x="2124" y="282"/>
                    <a:pt x="2103" y="260"/>
                  </a:cubicBezTo>
                  <a:lnTo>
                    <a:pt x="2043" y="137"/>
                  </a:lnTo>
                  <a:lnTo>
                    <a:pt x="2043" y="201"/>
                  </a:lnTo>
                  <a:lnTo>
                    <a:pt x="1979" y="77"/>
                  </a:lnTo>
                  <a:cubicBezTo>
                    <a:pt x="1971" y="61"/>
                    <a:pt x="1967" y="54"/>
                    <a:pt x="1964" y="54"/>
                  </a:cubicBezTo>
                  <a:lnTo>
                    <a:pt x="1964" y="54"/>
                  </a:lnTo>
                  <a:cubicBezTo>
                    <a:pt x="1952" y="54"/>
                    <a:pt x="1992" y="215"/>
                    <a:pt x="1971" y="215"/>
                  </a:cubicBezTo>
                  <a:cubicBezTo>
                    <a:pt x="1964" y="215"/>
                    <a:pt x="1948" y="194"/>
                    <a:pt x="1920" y="137"/>
                  </a:cubicBezTo>
                  <a:lnTo>
                    <a:pt x="1920" y="137"/>
                  </a:lnTo>
                  <a:cubicBezTo>
                    <a:pt x="1920" y="201"/>
                    <a:pt x="1979" y="201"/>
                    <a:pt x="1979" y="324"/>
                  </a:cubicBezTo>
                  <a:cubicBezTo>
                    <a:pt x="1979" y="260"/>
                    <a:pt x="1855" y="137"/>
                    <a:pt x="1855" y="137"/>
                  </a:cubicBezTo>
                  <a:cubicBezTo>
                    <a:pt x="1849" y="130"/>
                    <a:pt x="1845" y="127"/>
                    <a:pt x="1842" y="127"/>
                  </a:cubicBezTo>
                  <a:lnTo>
                    <a:pt x="1842" y="127"/>
                  </a:lnTo>
                  <a:cubicBezTo>
                    <a:pt x="1824" y="127"/>
                    <a:pt x="1896" y="271"/>
                    <a:pt x="1915" y="271"/>
                  </a:cubicBezTo>
                  <a:cubicBezTo>
                    <a:pt x="1918" y="271"/>
                    <a:pt x="1920" y="268"/>
                    <a:pt x="1920" y="260"/>
                  </a:cubicBezTo>
                  <a:cubicBezTo>
                    <a:pt x="1920" y="324"/>
                    <a:pt x="1979" y="448"/>
                    <a:pt x="1979" y="448"/>
                  </a:cubicBezTo>
                  <a:cubicBezTo>
                    <a:pt x="1920" y="448"/>
                    <a:pt x="1855" y="324"/>
                    <a:pt x="1855" y="260"/>
                  </a:cubicBezTo>
                  <a:cubicBezTo>
                    <a:pt x="1855" y="234"/>
                    <a:pt x="1843" y="219"/>
                    <a:pt x="1830" y="205"/>
                  </a:cubicBezTo>
                  <a:lnTo>
                    <a:pt x="1830" y="205"/>
                  </a:lnTo>
                  <a:cubicBezTo>
                    <a:pt x="1810" y="212"/>
                    <a:pt x="1801" y="227"/>
                    <a:pt x="1798" y="227"/>
                  </a:cubicBezTo>
                  <a:cubicBezTo>
                    <a:pt x="1796" y="227"/>
                    <a:pt x="1796" y="221"/>
                    <a:pt x="1796" y="201"/>
                  </a:cubicBezTo>
                  <a:lnTo>
                    <a:pt x="1796" y="260"/>
                  </a:lnTo>
                  <a:cubicBezTo>
                    <a:pt x="1732" y="260"/>
                    <a:pt x="1855" y="384"/>
                    <a:pt x="1796" y="384"/>
                  </a:cubicBezTo>
                  <a:cubicBezTo>
                    <a:pt x="1796" y="342"/>
                    <a:pt x="1764" y="298"/>
                    <a:pt x="1745" y="298"/>
                  </a:cubicBezTo>
                  <a:cubicBezTo>
                    <a:pt x="1737" y="298"/>
                    <a:pt x="1732" y="305"/>
                    <a:pt x="1732" y="324"/>
                  </a:cubicBezTo>
                  <a:cubicBezTo>
                    <a:pt x="1703" y="324"/>
                    <a:pt x="1702" y="339"/>
                    <a:pt x="1702" y="339"/>
                  </a:cubicBezTo>
                  <a:cubicBezTo>
                    <a:pt x="1702" y="339"/>
                    <a:pt x="1703" y="323"/>
                    <a:pt x="1672" y="260"/>
                  </a:cubicBezTo>
                  <a:cubicBezTo>
                    <a:pt x="1672" y="273"/>
                    <a:pt x="1670" y="278"/>
                    <a:pt x="1666" y="278"/>
                  </a:cubicBezTo>
                  <a:cubicBezTo>
                    <a:pt x="1650" y="278"/>
                    <a:pt x="1608" y="188"/>
                    <a:pt x="1608" y="137"/>
                  </a:cubicBezTo>
                  <a:lnTo>
                    <a:pt x="1608" y="137"/>
                  </a:lnTo>
                  <a:cubicBezTo>
                    <a:pt x="1672" y="201"/>
                    <a:pt x="1672" y="260"/>
                    <a:pt x="1732" y="324"/>
                  </a:cubicBezTo>
                  <a:cubicBezTo>
                    <a:pt x="1732" y="266"/>
                    <a:pt x="1732" y="211"/>
                    <a:pt x="1687" y="153"/>
                  </a:cubicBezTo>
                  <a:lnTo>
                    <a:pt x="1687" y="153"/>
                  </a:lnTo>
                  <a:cubicBezTo>
                    <a:pt x="1671" y="123"/>
                    <a:pt x="1640" y="77"/>
                    <a:pt x="1608" y="77"/>
                  </a:cubicBezTo>
                  <a:lnTo>
                    <a:pt x="1608" y="77"/>
                  </a:lnTo>
                  <a:lnTo>
                    <a:pt x="1672" y="137"/>
                  </a:lnTo>
                  <a:lnTo>
                    <a:pt x="1608" y="137"/>
                  </a:lnTo>
                  <a:cubicBezTo>
                    <a:pt x="1596" y="112"/>
                    <a:pt x="1589" y="102"/>
                    <a:pt x="1585" y="102"/>
                  </a:cubicBezTo>
                  <a:lnTo>
                    <a:pt x="1585" y="102"/>
                  </a:lnTo>
                  <a:cubicBezTo>
                    <a:pt x="1576" y="102"/>
                    <a:pt x="1587" y="165"/>
                    <a:pt x="1597" y="212"/>
                  </a:cubicBezTo>
                  <a:lnTo>
                    <a:pt x="1597" y="212"/>
                  </a:lnTo>
                  <a:cubicBezTo>
                    <a:pt x="1580" y="171"/>
                    <a:pt x="1549" y="137"/>
                    <a:pt x="1549" y="137"/>
                  </a:cubicBezTo>
                  <a:lnTo>
                    <a:pt x="1549" y="137"/>
                  </a:lnTo>
                  <a:cubicBezTo>
                    <a:pt x="1549" y="137"/>
                    <a:pt x="1608" y="260"/>
                    <a:pt x="1608" y="324"/>
                  </a:cubicBezTo>
                  <a:lnTo>
                    <a:pt x="1608" y="384"/>
                  </a:lnTo>
                  <a:lnTo>
                    <a:pt x="1608" y="384"/>
                  </a:lnTo>
                  <a:lnTo>
                    <a:pt x="1608" y="384"/>
                  </a:lnTo>
                  <a:cubicBezTo>
                    <a:pt x="1625" y="416"/>
                    <a:pt x="1629" y="428"/>
                    <a:pt x="1625" y="428"/>
                  </a:cubicBezTo>
                  <a:cubicBezTo>
                    <a:pt x="1618" y="428"/>
                    <a:pt x="1573" y="372"/>
                    <a:pt x="1556" y="372"/>
                  </a:cubicBezTo>
                  <a:cubicBezTo>
                    <a:pt x="1551" y="372"/>
                    <a:pt x="1549" y="375"/>
                    <a:pt x="1549" y="384"/>
                  </a:cubicBezTo>
                  <a:cubicBezTo>
                    <a:pt x="1593" y="432"/>
                    <a:pt x="1571" y="444"/>
                    <a:pt x="1582" y="472"/>
                  </a:cubicBezTo>
                  <a:lnTo>
                    <a:pt x="1582" y="472"/>
                  </a:lnTo>
                  <a:cubicBezTo>
                    <a:pt x="1574" y="480"/>
                    <a:pt x="1583" y="543"/>
                    <a:pt x="1573" y="543"/>
                  </a:cubicBezTo>
                  <a:cubicBezTo>
                    <a:pt x="1568" y="543"/>
                    <a:pt x="1561" y="534"/>
                    <a:pt x="1549" y="507"/>
                  </a:cubicBezTo>
                  <a:lnTo>
                    <a:pt x="1484" y="324"/>
                  </a:lnTo>
                  <a:lnTo>
                    <a:pt x="1549" y="448"/>
                  </a:lnTo>
                  <a:lnTo>
                    <a:pt x="1549" y="384"/>
                  </a:lnTo>
                  <a:cubicBezTo>
                    <a:pt x="1549" y="324"/>
                    <a:pt x="1484" y="260"/>
                    <a:pt x="1484" y="201"/>
                  </a:cubicBezTo>
                  <a:cubicBezTo>
                    <a:pt x="1484" y="233"/>
                    <a:pt x="1480" y="244"/>
                    <a:pt x="1475" y="244"/>
                  </a:cubicBezTo>
                  <a:cubicBezTo>
                    <a:pt x="1461" y="244"/>
                    <a:pt x="1438" y="187"/>
                    <a:pt x="1429" y="187"/>
                  </a:cubicBezTo>
                  <a:cubicBezTo>
                    <a:pt x="1426" y="187"/>
                    <a:pt x="1425" y="191"/>
                    <a:pt x="1425" y="201"/>
                  </a:cubicBezTo>
                  <a:cubicBezTo>
                    <a:pt x="1471" y="296"/>
                    <a:pt x="1481" y="280"/>
                    <a:pt x="1484" y="324"/>
                  </a:cubicBezTo>
                  <a:lnTo>
                    <a:pt x="1484" y="324"/>
                  </a:lnTo>
                  <a:cubicBezTo>
                    <a:pt x="1464" y="303"/>
                    <a:pt x="1451" y="296"/>
                    <a:pt x="1443" y="296"/>
                  </a:cubicBezTo>
                  <a:cubicBezTo>
                    <a:pt x="1425" y="296"/>
                    <a:pt x="1425" y="324"/>
                    <a:pt x="1425" y="324"/>
                  </a:cubicBezTo>
                  <a:cubicBezTo>
                    <a:pt x="1425" y="366"/>
                    <a:pt x="1425" y="411"/>
                    <a:pt x="1403" y="411"/>
                  </a:cubicBezTo>
                  <a:cubicBezTo>
                    <a:pt x="1393" y="411"/>
                    <a:pt x="1380" y="403"/>
                    <a:pt x="1361" y="384"/>
                  </a:cubicBezTo>
                  <a:lnTo>
                    <a:pt x="1361" y="384"/>
                  </a:lnTo>
                  <a:lnTo>
                    <a:pt x="1425" y="448"/>
                  </a:lnTo>
                  <a:cubicBezTo>
                    <a:pt x="1455" y="478"/>
                    <a:pt x="1455" y="478"/>
                    <a:pt x="1447" y="478"/>
                  </a:cubicBezTo>
                  <a:cubicBezTo>
                    <a:pt x="1440" y="478"/>
                    <a:pt x="1425" y="478"/>
                    <a:pt x="1425" y="507"/>
                  </a:cubicBezTo>
                  <a:cubicBezTo>
                    <a:pt x="1361" y="448"/>
                    <a:pt x="1361" y="384"/>
                    <a:pt x="1301" y="384"/>
                  </a:cubicBezTo>
                  <a:cubicBezTo>
                    <a:pt x="1361" y="448"/>
                    <a:pt x="1237" y="384"/>
                    <a:pt x="1361" y="507"/>
                  </a:cubicBezTo>
                  <a:cubicBezTo>
                    <a:pt x="1301" y="507"/>
                    <a:pt x="1301" y="448"/>
                    <a:pt x="1301" y="448"/>
                  </a:cubicBezTo>
                  <a:lnTo>
                    <a:pt x="1301" y="448"/>
                  </a:lnTo>
                  <a:cubicBezTo>
                    <a:pt x="1237" y="448"/>
                    <a:pt x="1361" y="631"/>
                    <a:pt x="1361" y="631"/>
                  </a:cubicBezTo>
                  <a:cubicBezTo>
                    <a:pt x="1301" y="572"/>
                    <a:pt x="1237" y="507"/>
                    <a:pt x="1237" y="448"/>
                  </a:cubicBezTo>
                  <a:cubicBezTo>
                    <a:pt x="1178" y="448"/>
                    <a:pt x="1178" y="448"/>
                    <a:pt x="1237" y="507"/>
                  </a:cubicBezTo>
                  <a:cubicBezTo>
                    <a:pt x="1226" y="496"/>
                    <a:pt x="1219" y="491"/>
                    <a:pt x="1214" y="491"/>
                  </a:cubicBezTo>
                  <a:lnTo>
                    <a:pt x="1214" y="491"/>
                  </a:lnTo>
                  <a:cubicBezTo>
                    <a:pt x="1196" y="491"/>
                    <a:pt x="1226" y="572"/>
                    <a:pt x="1178" y="572"/>
                  </a:cubicBezTo>
                  <a:cubicBezTo>
                    <a:pt x="1237" y="572"/>
                    <a:pt x="1301" y="631"/>
                    <a:pt x="1237" y="631"/>
                  </a:cubicBezTo>
                  <a:lnTo>
                    <a:pt x="1361" y="695"/>
                  </a:lnTo>
                  <a:lnTo>
                    <a:pt x="1361" y="695"/>
                  </a:lnTo>
                  <a:cubicBezTo>
                    <a:pt x="1237" y="631"/>
                    <a:pt x="1237" y="631"/>
                    <a:pt x="1178" y="631"/>
                  </a:cubicBezTo>
                  <a:cubicBezTo>
                    <a:pt x="1178" y="663"/>
                    <a:pt x="1178" y="679"/>
                    <a:pt x="1162" y="679"/>
                  </a:cubicBezTo>
                  <a:cubicBezTo>
                    <a:pt x="1147" y="679"/>
                    <a:pt x="1116" y="663"/>
                    <a:pt x="1054" y="631"/>
                  </a:cubicBezTo>
                  <a:lnTo>
                    <a:pt x="1054" y="695"/>
                  </a:lnTo>
                  <a:cubicBezTo>
                    <a:pt x="1036" y="686"/>
                    <a:pt x="1027" y="682"/>
                    <a:pt x="1025" y="682"/>
                  </a:cubicBezTo>
                  <a:lnTo>
                    <a:pt x="1025" y="682"/>
                  </a:lnTo>
                  <a:cubicBezTo>
                    <a:pt x="1015" y="682"/>
                    <a:pt x="1153" y="768"/>
                    <a:pt x="1143" y="768"/>
                  </a:cubicBezTo>
                  <a:cubicBezTo>
                    <a:pt x="1141" y="768"/>
                    <a:pt x="1132" y="764"/>
                    <a:pt x="1114" y="755"/>
                  </a:cubicBezTo>
                  <a:cubicBezTo>
                    <a:pt x="1052" y="725"/>
                    <a:pt x="1037" y="725"/>
                    <a:pt x="1029" y="725"/>
                  </a:cubicBezTo>
                  <a:cubicBezTo>
                    <a:pt x="1022" y="725"/>
                    <a:pt x="1022" y="725"/>
                    <a:pt x="990" y="695"/>
                  </a:cubicBezTo>
                  <a:lnTo>
                    <a:pt x="866" y="631"/>
                  </a:lnTo>
                  <a:lnTo>
                    <a:pt x="866" y="631"/>
                  </a:lnTo>
                  <a:cubicBezTo>
                    <a:pt x="898" y="663"/>
                    <a:pt x="914" y="679"/>
                    <a:pt x="907" y="679"/>
                  </a:cubicBezTo>
                  <a:cubicBezTo>
                    <a:pt x="900" y="679"/>
                    <a:pt x="869" y="663"/>
                    <a:pt x="807" y="631"/>
                  </a:cubicBezTo>
                  <a:cubicBezTo>
                    <a:pt x="798" y="623"/>
                    <a:pt x="793" y="619"/>
                    <a:pt x="790" y="619"/>
                  </a:cubicBezTo>
                  <a:lnTo>
                    <a:pt x="790" y="619"/>
                  </a:lnTo>
                  <a:cubicBezTo>
                    <a:pt x="775" y="619"/>
                    <a:pt x="866" y="755"/>
                    <a:pt x="866" y="755"/>
                  </a:cubicBezTo>
                  <a:lnTo>
                    <a:pt x="856" y="744"/>
                  </a:lnTo>
                  <a:lnTo>
                    <a:pt x="990" y="878"/>
                  </a:lnTo>
                  <a:cubicBezTo>
                    <a:pt x="866" y="819"/>
                    <a:pt x="931" y="819"/>
                    <a:pt x="807" y="755"/>
                  </a:cubicBezTo>
                  <a:lnTo>
                    <a:pt x="807" y="755"/>
                  </a:lnTo>
                  <a:cubicBezTo>
                    <a:pt x="807" y="819"/>
                    <a:pt x="990" y="878"/>
                    <a:pt x="990" y="878"/>
                  </a:cubicBezTo>
                  <a:cubicBezTo>
                    <a:pt x="931" y="878"/>
                    <a:pt x="866" y="819"/>
                    <a:pt x="743" y="819"/>
                  </a:cubicBezTo>
                  <a:lnTo>
                    <a:pt x="743" y="755"/>
                  </a:lnTo>
                  <a:cubicBezTo>
                    <a:pt x="705" y="743"/>
                    <a:pt x="683" y="738"/>
                    <a:pt x="671" y="738"/>
                  </a:cubicBezTo>
                  <a:cubicBezTo>
                    <a:pt x="655" y="738"/>
                    <a:pt x="657" y="746"/>
                    <a:pt x="665" y="755"/>
                  </a:cubicBezTo>
                  <a:lnTo>
                    <a:pt x="619" y="755"/>
                  </a:lnTo>
                  <a:cubicBezTo>
                    <a:pt x="619" y="755"/>
                    <a:pt x="807" y="878"/>
                    <a:pt x="743" y="878"/>
                  </a:cubicBezTo>
                  <a:lnTo>
                    <a:pt x="807" y="878"/>
                  </a:lnTo>
                  <a:cubicBezTo>
                    <a:pt x="898" y="910"/>
                    <a:pt x="882" y="910"/>
                    <a:pt x="851" y="910"/>
                  </a:cubicBezTo>
                  <a:cubicBezTo>
                    <a:pt x="820" y="910"/>
                    <a:pt x="775" y="910"/>
                    <a:pt x="807" y="943"/>
                  </a:cubicBezTo>
                  <a:lnTo>
                    <a:pt x="619" y="878"/>
                  </a:lnTo>
                  <a:lnTo>
                    <a:pt x="619" y="878"/>
                  </a:lnTo>
                  <a:cubicBezTo>
                    <a:pt x="683" y="911"/>
                    <a:pt x="731" y="928"/>
                    <a:pt x="762" y="935"/>
                  </a:cubicBezTo>
                  <a:lnTo>
                    <a:pt x="762" y="935"/>
                  </a:lnTo>
                  <a:cubicBezTo>
                    <a:pt x="706" y="927"/>
                    <a:pt x="668" y="924"/>
                    <a:pt x="640" y="924"/>
                  </a:cubicBezTo>
                  <a:cubicBezTo>
                    <a:pt x="549" y="924"/>
                    <a:pt x="579" y="959"/>
                    <a:pt x="503" y="959"/>
                  </a:cubicBezTo>
                  <a:cubicBezTo>
                    <a:pt x="476" y="959"/>
                    <a:pt x="435" y="955"/>
                    <a:pt x="372" y="943"/>
                  </a:cubicBezTo>
                  <a:lnTo>
                    <a:pt x="372" y="943"/>
                  </a:lnTo>
                  <a:cubicBezTo>
                    <a:pt x="433" y="972"/>
                    <a:pt x="403" y="972"/>
                    <a:pt x="356" y="972"/>
                  </a:cubicBezTo>
                  <a:cubicBezTo>
                    <a:pt x="310" y="972"/>
                    <a:pt x="248" y="972"/>
                    <a:pt x="248" y="1002"/>
                  </a:cubicBezTo>
                  <a:cubicBezTo>
                    <a:pt x="404" y="1034"/>
                    <a:pt x="404" y="1034"/>
                    <a:pt x="396" y="1034"/>
                  </a:cubicBezTo>
                  <a:cubicBezTo>
                    <a:pt x="388" y="1034"/>
                    <a:pt x="372" y="1034"/>
                    <a:pt x="495" y="1066"/>
                  </a:cubicBezTo>
                  <a:lnTo>
                    <a:pt x="1" y="1066"/>
                  </a:lnTo>
                  <a:cubicBezTo>
                    <a:pt x="124" y="1066"/>
                    <a:pt x="124" y="1066"/>
                    <a:pt x="65" y="1126"/>
                  </a:cubicBezTo>
                  <a:lnTo>
                    <a:pt x="248" y="1066"/>
                  </a:lnTo>
                  <a:lnTo>
                    <a:pt x="248" y="1066"/>
                  </a:lnTo>
                  <a:cubicBezTo>
                    <a:pt x="312" y="1126"/>
                    <a:pt x="248" y="1126"/>
                    <a:pt x="189" y="1126"/>
                  </a:cubicBezTo>
                  <a:lnTo>
                    <a:pt x="1" y="1126"/>
                  </a:lnTo>
                  <a:cubicBezTo>
                    <a:pt x="65" y="1126"/>
                    <a:pt x="1" y="1190"/>
                    <a:pt x="248" y="1190"/>
                  </a:cubicBezTo>
                  <a:lnTo>
                    <a:pt x="65" y="1190"/>
                  </a:lnTo>
                  <a:cubicBezTo>
                    <a:pt x="65" y="1249"/>
                    <a:pt x="124" y="1249"/>
                    <a:pt x="189" y="1249"/>
                  </a:cubicBezTo>
                  <a:lnTo>
                    <a:pt x="248" y="1314"/>
                  </a:lnTo>
                  <a:lnTo>
                    <a:pt x="124" y="1314"/>
                  </a:lnTo>
                  <a:cubicBezTo>
                    <a:pt x="189" y="1314"/>
                    <a:pt x="312" y="1373"/>
                    <a:pt x="248" y="1373"/>
                  </a:cubicBezTo>
                  <a:lnTo>
                    <a:pt x="189" y="1373"/>
                  </a:lnTo>
                  <a:cubicBezTo>
                    <a:pt x="124" y="1373"/>
                    <a:pt x="436" y="1373"/>
                    <a:pt x="560" y="1437"/>
                  </a:cubicBezTo>
                  <a:cubicBezTo>
                    <a:pt x="312" y="1437"/>
                    <a:pt x="248" y="1497"/>
                    <a:pt x="248" y="1497"/>
                  </a:cubicBezTo>
                  <a:lnTo>
                    <a:pt x="189" y="1497"/>
                  </a:lnTo>
                  <a:cubicBezTo>
                    <a:pt x="248" y="1561"/>
                    <a:pt x="495" y="1561"/>
                    <a:pt x="619" y="1561"/>
                  </a:cubicBezTo>
                  <a:cubicBezTo>
                    <a:pt x="495" y="1620"/>
                    <a:pt x="495" y="1620"/>
                    <a:pt x="495" y="1684"/>
                  </a:cubicBezTo>
                  <a:cubicBezTo>
                    <a:pt x="560" y="1684"/>
                    <a:pt x="560" y="1744"/>
                    <a:pt x="560" y="1744"/>
                  </a:cubicBezTo>
                  <a:cubicBezTo>
                    <a:pt x="560" y="1744"/>
                    <a:pt x="683" y="1684"/>
                    <a:pt x="743" y="1684"/>
                  </a:cubicBezTo>
                  <a:cubicBezTo>
                    <a:pt x="713" y="1714"/>
                    <a:pt x="744" y="1714"/>
                    <a:pt x="759" y="1714"/>
                  </a:cubicBezTo>
                  <a:cubicBezTo>
                    <a:pt x="775" y="1714"/>
                    <a:pt x="775" y="1714"/>
                    <a:pt x="683" y="1744"/>
                  </a:cubicBezTo>
                  <a:cubicBezTo>
                    <a:pt x="560" y="1808"/>
                    <a:pt x="619" y="1808"/>
                    <a:pt x="619" y="1808"/>
                  </a:cubicBezTo>
                  <a:lnTo>
                    <a:pt x="866" y="1744"/>
                  </a:lnTo>
                  <a:lnTo>
                    <a:pt x="866" y="1744"/>
                  </a:lnTo>
                  <a:cubicBezTo>
                    <a:pt x="683" y="1808"/>
                    <a:pt x="743" y="1867"/>
                    <a:pt x="807" y="1867"/>
                  </a:cubicBezTo>
                  <a:cubicBezTo>
                    <a:pt x="866" y="1867"/>
                    <a:pt x="931" y="1867"/>
                    <a:pt x="807" y="1932"/>
                  </a:cubicBezTo>
                  <a:lnTo>
                    <a:pt x="990" y="1932"/>
                  </a:lnTo>
                  <a:lnTo>
                    <a:pt x="866" y="1991"/>
                  </a:lnTo>
                  <a:cubicBezTo>
                    <a:pt x="866" y="1991"/>
                    <a:pt x="866" y="2055"/>
                    <a:pt x="931" y="2055"/>
                  </a:cubicBezTo>
                  <a:lnTo>
                    <a:pt x="866" y="2115"/>
                  </a:lnTo>
                  <a:lnTo>
                    <a:pt x="1178" y="1932"/>
                  </a:lnTo>
                  <a:lnTo>
                    <a:pt x="1054" y="2055"/>
                  </a:lnTo>
                  <a:cubicBezTo>
                    <a:pt x="1054" y="2055"/>
                    <a:pt x="1054" y="2115"/>
                    <a:pt x="1114" y="2115"/>
                  </a:cubicBezTo>
                  <a:cubicBezTo>
                    <a:pt x="1114" y="2147"/>
                    <a:pt x="1114" y="2163"/>
                    <a:pt x="1122" y="2163"/>
                  </a:cubicBezTo>
                  <a:cubicBezTo>
                    <a:pt x="1129" y="2163"/>
                    <a:pt x="1145" y="2147"/>
                    <a:pt x="1176" y="2116"/>
                  </a:cubicBezTo>
                  <a:lnTo>
                    <a:pt x="1176" y="2116"/>
                  </a:lnTo>
                  <a:lnTo>
                    <a:pt x="1114" y="2179"/>
                  </a:lnTo>
                  <a:cubicBezTo>
                    <a:pt x="1114" y="2179"/>
                    <a:pt x="1114" y="2219"/>
                    <a:pt x="1148" y="2219"/>
                  </a:cubicBezTo>
                  <a:cubicBezTo>
                    <a:pt x="1174" y="2219"/>
                    <a:pt x="1220" y="2196"/>
                    <a:pt x="1301" y="2115"/>
                  </a:cubicBezTo>
                  <a:lnTo>
                    <a:pt x="1301" y="2115"/>
                  </a:lnTo>
                  <a:cubicBezTo>
                    <a:pt x="1249" y="2167"/>
                    <a:pt x="1241" y="2187"/>
                    <a:pt x="1254" y="2187"/>
                  </a:cubicBezTo>
                  <a:cubicBezTo>
                    <a:pt x="1272" y="2187"/>
                    <a:pt x="1327" y="2152"/>
                    <a:pt x="1361" y="2115"/>
                  </a:cubicBezTo>
                  <a:lnTo>
                    <a:pt x="1361" y="2115"/>
                  </a:lnTo>
                  <a:lnTo>
                    <a:pt x="1301" y="2238"/>
                  </a:lnTo>
                  <a:cubicBezTo>
                    <a:pt x="1425" y="2115"/>
                    <a:pt x="1425" y="2055"/>
                    <a:pt x="1425" y="2055"/>
                  </a:cubicBezTo>
                  <a:lnTo>
                    <a:pt x="1425" y="2115"/>
                  </a:lnTo>
                  <a:cubicBezTo>
                    <a:pt x="1425" y="2134"/>
                    <a:pt x="1425" y="2141"/>
                    <a:pt x="1427" y="2141"/>
                  </a:cubicBezTo>
                  <a:cubicBezTo>
                    <a:pt x="1430" y="2141"/>
                    <a:pt x="1443" y="2097"/>
                    <a:pt x="1484" y="2055"/>
                  </a:cubicBezTo>
                  <a:lnTo>
                    <a:pt x="1484" y="2055"/>
                  </a:lnTo>
                  <a:lnTo>
                    <a:pt x="1455" y="2085"/>
                  </a:lnTo>
                  <a:lnTo>
                    <a:pt x="1455" y="2085"/>
                  </a:lnTo>
                  <a:cubicBezTo>
                    <a:pt x="1465" y="2063"/>
                    <a:pt x="1476" y="2042"/>
                    <a:pt x="1481" y="2042"/>
                  </a:cubicBezTo>
                  <a:cubicBezTo>
                    <a:pt x="1483" y="2042"/>
                    <a:pt x="1484" y="2046"/>
                    <a:pt x="1484" y="2055"/>
                  </a:cubicBezTo>
                  <a:cubicBezTo>
                    <a:pt x="1497" y="2043"/>
                    <a:pt x="1505" y="2037"/>
                    <a:pt x="1509" y="2037"/>
                  </a:cubicBezTo>
                  <a:lnTo>
                    <a:pt x="1509" y="2037"/>
                  </a:lnTo>
                  <a:cubicBezTo>
                    <a:pt x="1526" y="2037"/>
                    <a:pt x="1485" y="2127"/>
                    <a:pt x="1484" y="2178"/>
                  </a:cubicBezTo>
                  <a:lnTo>
                    <a:pt x="1484" y="2178"/>
                  </a:lnTo>
                  <a:cubicBezTo>
                    <a:pt x="1485" y="2133"/>
                    <a:pt x="1517" y="2090"/>
                    <a:pt x="1536" y="2090"/>
                  </a:cubicBezTo>
                  <a:cubicBezTo>
                    <a:pt x="1543" y="2090"/>
                    <a:pt x="1549" y="2097"/>
                    <a:pt x="1549" y="2115"/>
                  </a:cubicBezTo>
                  <a:lnTo>
                    <a:pt x="1484" y="2179"/>
                  </a:lnTo>
                  <a:cubicBezTo>
                    <a:pt x="1425" y="2303"/>
                    <a:pt x="1484" y="2303"/>
                    <a:pt x="1361" y="2426"/>
                  </a:cubicBezTo>
                  <a:cubicBezTo>
                    <a:pt x="1394" y="2393"/>
                    <a:pt x="1444" y="2343"/>
                    <a:pt x="1484" y="2312"/>
                  </a:cubicBezTo>
                  <a:lnTo>
                    <a:pt x="1484" y="2312"/>
                  </a:lnTo>
                  <a:lnTo>
                    <a:pt x="1484" y="2362"/>
                  </a:lnTo>
                  <a:lnTo>
                    <a:pt x="1484" y="2426"/>
                  </a:lnTo>
                  <a:cubicBezTo>
                    <a:pt x="1498" y="2400"/>
                    <a:pt x="1509" y="2379"/>
                    <a:pt x="1518" y="2362"/>
                  </a:cubicBezTo>
                  <a:lnTo>
                    <a:pt x="1549" y="2362"/>
                  </a:lnTo>
                  <a:lnTo>
                    <a:pt x="1549" y="2309"/>
                  </a:lnTo>
                  <a:lnTo>
                    <a:pt x="1549" y="2309"/>
                  </a:lnTo>
                  <a:cubicBezTo>
                    <a:pt x="1564" y="2286"/>
                    <a:pt x="1579" y="2270"/>
                    <a:pt x="1608" y="2238"/>
                  </a:cubicBezTo>
                  <a:lnTo>
                    <a:pt x="1549" y="2238"/>
                  </a:lnTo>
                  <a:cubicBezTo>
                    <a:pt x="1578" y="2209"/>
                    <a:pt x="1593" y="2194"/>
                    <a:pt x="1601" y="2194"/>
                  </a:cubicBezTo>
                  <a:cubicBezTo>
                    <a:pt x="1608" y="2194"/>
                    <a:pt x="1608" y="2209"/>
                    <a:pt x="1608" y="2238"/>
                  </a:cubicBezTo>
                  <a:cubicBezTo>
                    <a:pt x="1672" y="2179"/>
                    <a:pt x="1672" y="2115"/>
                    <a:pt x="1732" y="2055"/>
                  </a:cubicBezTo>
                  <a:lnTo>
                    <a:pt x="1732" y="2055"/>
                  </a:lnTo>
                  <a:cubicBezTo>
                    <a:pt x="1672" y="2238"/>
                    <a:pt x="1608" y="2303"/>
                    <a:pt x="1549" y="2362"/>
                  </a:cubicBezTo>
                  <a:cubicBezTo>
                    <a:pt x="1599" y="2362"/>
                    <a:pt x="1654" y="2362"/>
                    <a:pt x="1745" y="2248"/>
                  </a:cubicBezTo>
                  <a:lnTo>
                    <a:pt x="1745" y="2248"/>
                  </a:lnTo>
                  <a:cubicBezTo>
                    <a:pt x="1737" y="2265"/>
                    <a:pt x="1732" y="2284"/>
                    <a:pt x="1732" y="2303"/>
                  </a:cubicBezTo>
                  <a:lnTo>
                    <a:pt x="1672" y="2362"/>
                  </a:lnTo>
                  <a:cubicBezTo>
                    <a:pt x="1732" y="2303"/>
                    <a:pt x="1732" y="2362"/>
                    <a:pt x="1796" y="2179"/>
                  </a:cubicBezTo>
                  <a:lnTo>
                    <a:pt x="1796" y="2179"/>
                  </a:lnTo>
                  <a:cubicBezTo>
                    <a:pt x="1796" y="2179"/>
                    <a:pt x="1796" y="2179"/>
                    <a:pt x="1796" y="2179"/>
                  </a:cubicBezTo>
                  <a:lnTo>
                    <a:pt x="1796" y="2179"/>
                  </a:lnTo>
                  <a:cubicBezTo>
                    <a:pt x="1796" y="2303"/>
                    <a:pt x="1732" y="2303"/>
                    <a:pt x="1796" y="2303"/>
                  </a:cubicBezTo>
                  <a:lnTo>
                    <a:pt x="1732" y="2362"/>
                  </a:lnTo>
                  <a:cubicBezTo>
                    <a:pt x="1720" y="2410"/>
                    <a:pt x="1722" y="2428"/>
                    <a:pt x="1733" y="2428"/>
                  </a:cubicBezTo>
                  <a:cubicBezTo>
                    <a:pt x="1765" y="2428"/>
                    <a:pt x="1871" y="2267"/>
                    <a:pt x="1912" y="2267"/>
                  </a:cubicBezTo>
                  <a:cubicBezTo>
                    <a:pt x="1925" y="2267"/>
                    <a:pt x="1931" y="2284"/>
                    <a:pt x="1925" y="2331"/>
                  </a:cubicBezTo>
                  <a:lnTo>
                    <a:pt x="1925" y="2331"/>
                  </a:lnTo>
                  <a:cubicBezTo>
                    <a:pt x="1921" y="2324"/>
                    <a:pt x="1920" y="2315"/>
                    <a:pt x="1920" y="2303"/>
                  </a:cubicBezTo>
                  <a:lnTo>
                    <a:pt x="1920" y="2362"/>
                  </a:lnTo>
                  <a:cubicBezTo>
                    <a:pt x="1922" y="2351"/>
                    <a:pt x="1924" y="2340"/>
                    <a:pt x="1925" y="2331"/>
                  </a:cubicBezTo>
                  <a:lnTo>
                    <a:pt x="1925" y="2331"/>
                  </a:lnTo>
                  <a:cubicBezTo>
                    <a:pt x="1932" y="2347"/>
                    <a:pt x="1946" y="2350"/>
                    <a:pt x="1963" y="2350"/>
                  </a:cubicBezTo>
                  <a:cubicBezTo>
                    <a:pt x="1977" y="2350"/>
                    <a:pt x="1992" y="2348"/>
                    <a:pt x="2006" y="2348"/>
                  </a:cubicBezTo>
                  <a:cubicBezTo>
                    <a:pt x="2043" y="2348"/>
                    <a:pt x="2072" y="2364"/>
                    <a:pt x="2043" y="2486"/>
                  </a:cubicBezTo>
                  <a:cubicBezTo>
                    <a:pt x="2043" y="2498"/>
                    <a:pt x="2046" y="2504"/>
                    <a:pt x="2050" y="2504"/>
                  </a:cubicBezTo>
                  <a:cubicBezTo>
                    <a:pt x="2067" y="2504"/>
                    <a:pt x="2115" y="2414"/>
                    <a:pt x="2167" y="2362"/>
                  </a:cubicBezTo>
                  <a:cubicBezTo>
                    <a:pt x="2171" y="2357"/>
                    <a:pt x="2175" y="2355"/>
                    <a:pt x="2177" y="2355"/>
                  </a:cubicBezTo>
                  <a:lnTo>
                    <a:pt x="2177" y="2355"/>
                  </a:lnTo>
                  <a:cubicBezTo>
                    <a:pt x="2202" y="2355"/>
                    <a:pt x="2149" y="2539"/>
                    <a:pt x="2178" y="2539"/>
                  </a:cubicBezTo>
                  <a:cubicBezTo>
                    <a:pt x="2186" y="2539"/>
                    <a:pt x="2201" y="2524"/>
                    <a:pt x="2226" y="2486"/>
                  </a:cubicBezTo>
                  <a:lnTo>
                    <a:pt x="2226" y="2426"/>
                  </a:lnTo>
                  <a:cubicBezTo>
                    <a:pt x="2226" y="2426"/>
                    <a:pt x="2243" y="2410"/>
                    <a:pt x="2251" y="2410"/>
                  </a:cubicBezTo>
                  <a:lnTo>
                    <a:pt x="2251" y="2410"/>
                  </a:lnTo>
                  <a:cubicBezTo>
                    <a:pt x="2258" y="2410"/>
                    <a:pt x="2258" y="2425"/>
                    <a:pt x="2226" y="2486"/>
                  </a:cubicBezTo>
                  <a:cubicBezTo>
                    <a:pt x="2256" y="2486"/>
                    <a:pt x="2272" y="2473"/>
                    <a:pt x="2280" y="2460"/>
                  </a:cubicBezTo>
                  <a:lnTo>
                    <a:pt x="2280" y="2460"/>
                  </a:lnTo>
                  <a:lnTo>
                    <a:pt x="2350" y="2426"/>
                  </a:lnTo>
                  <a:lnTo>
                    <a:pt x="2350" y="2426"/>
                  </a:lnTo>
                  <a:cubicBezTo>
                    <a:pt x="2350" y="2486"/>
                    <a:pt x="2226" y="2609"/>
                    <a:pt x="2226" y="2674"/>
                  </a:cubicBezTo>
                  <a:cubicBezTo>
                    <a:pt x="2291" y="2674"/>
                    <a:pt x="2350" y="2486"/>
                    <a:pt x="2350" y="2486"/>
                  </a:cubicBezTo>
                  <a:cubicBezTo>
                    <a:pt x="2350" y="2486"/>
                    <a:pt x="2350" y="2426"/>
                    <a:pt x="2414" y="2362"/>
                  </a:cubicBezTo>
                  <a:cubicBezTo>
                    <a:pt x="2474" y="2179"/>
                    <a:pt x="2597" y="1991"/>
                    <a:pt x="2597" y="1867"/>
                  </a:cubicBezTo>
                  <a:cubicBezTo>
                    <a:pt x="2597" y="1853"/>
                    <a:pt x="2597" y="1845"/>
                    <a:pt x="2596" y="1843"/>
                  </a:cubicBezTo>
                  <a:lnTo>
                    <a:pt x="2596" y="1843"/>
                  </a:lnTo>
                  <a:cubicBezTo>
                    <a:pt x="2597" y="1834"/>
                    <a:pt x="2597" y="1823"/>
                    <a:pt x="2597" y="1808"/>
                  </a:cubicBezTo>
                  <a:lnTo>
                    <a:pt x="2597" y="1808"/>
                  </a:lnTo>
                  <a:cubicBezTo>
                    <a:pt x="2597" y="1808"/>
                    <a:pt x="2597" y="1808"/>
                    <a:pt x="2597" y="1808"/>
                  </a:cubicBezTo>
                  <a:lnTo>
                    <a:pt x="2597" y="1808"/>
                  </a:lnTo>
                  <a:lnTo>
                    <a:pt x="2597" y="1808"/>
                  </a:lnTo>
                  <a:lnTo>
                    <a:pt x="2597" y="1808"/>
                  </a:lnTo>
                  <a:cubicBezTo>
                    <a:pt x="2571" y="1834"/>
                    <a:pt x="2556" y="1862"/>
                    <a:pt x="2542" y="1889"/>
                  </a:cubicBezTo>
                  <a:lnTo>
                    <a:pt x="2542" y="1889"/>
                  </a:lnTo>
                  <a:lnTo>
                    <a:pt x="2521" y="1921"/>
                  </a:lnTo>
                  <a:lnTo>
                    <a:pt x="2521" y="1921"/>
                  </a:lnTo>
                  <a:cubicBezTo>
                    <a:pt x="2523" y="1911"/>
                    <a:pt x="2520" y="1905"/>
                    <a:pt x="2514" y="1905"/>
                  </a:cubicBezTo>
                  <a:lnTo>
                    <a:pt x="2514" y="1905"/>
                  </a:lnTo>
                  <a:cubicBezTo>
                    <a:pt x="2506" y="1905"/>
                    <a:pt x="2492" y="1913"/>
                    <a:pt x="2474" y="1932"/>
                  </a:cubicBezTo>
                  <a:cubicBezTo>
                    <a:pt x="2506" y="1870"/>
                    <a:pt x="2491" y="1870"/>
                    <a:pt x="2483" y="1870"/>
                  </a:cubicBezTo>
                  <a:cubicBezTo>
                    <a:pt x="2476" y="1870"/>
                    <a:pt x="2476" y="1870"/>
                    <a:pt x="2538" y="1808"/>
                  </a:cubicBezTo>
                  <a:lnTo>
                    <a:pt x="2538" y="1808"/>
                  </a:lnTo>
                  <a:cubicBezTo>
                    <a:pt x="2538" y="1808"/>
                    <a:pt x="2538" y="1808"/>
                    <a:pt x="2538" y="1808"/>
                  </a:cubicBezTo>
                  <a:lnTo>
                    <a:pt x="2538" y="1808"/>
                  </a:lnTo>
                  <a:cubicBezTo>
                    <a:pt x="2507" y="1808"/>
                    <a:pt x="2477" y="1837"/>
                    <a:pt x="2454" y="1867"/>
                  </a:cubicBezTo>
                  <a:lnTo>
                    <a:pt x="2454" y="1867"/>
                  </a:lnTo>
                  <a:cubicBezTo>
                    <a:pt x="2505" y="1774"/>
                    <a:pt x="2423" y="1840"/>
                    <a:pt x="2473" y="1685"/>
                  </a:cubicBezTo>
                  <a:lnTo>
                    <a:pt x="2473" y="1685"/>
                  </a:lnTo>
                  <a:cubicBezTo>
                    <a:pt x="2444" y="1775"/>
                    <a:pt x="2429" y="1790"/>
                    <a:pt x="2414" y="1791"/>
                  </a:cubicBezTo>
                  <a:lnTo>
                    <a:pt x="2414" y="1791"/>
                  </a:lnTo>
                  <a:lnTo>
                    <a:pt x="2414" y="1684"/>
                  </a:lnTo>
                  <a:cubicBezTo>
                    <a:pt x="2386" y="1738"/>
                    <a:pt x="2359" y="1780"/>
                    <a:pt x="2338" y="1815"/>
                  </a:cubicBezTo>
                  <a:lnTo>
                    <a:pt x="2338" y="1815"/>
                  </a:lnTo>
                  <a:cubicBezTo>
                    <a:pt x="2356" y="1761"/>
                    <a:pt x="2370" y="1712"/>
                    <a:pt x="2401" y="1647"/>
                  </a:cubicBezTo>
                  <a:lnTo>
                    <a:pt x="2401" y="1647"/>
                  </a:lnTo>
                  <a:lnTo>
                    <a:pt x="2291" y="1867"/>
                  </a:lnTo>
                  <a:cubicBezTo>
                    <a:pt x="2324" y="1798"/>
                    <a:pt x="2320" y="1788"/>
                    <a:pt x="2320" y="1771"/>
                  </a:cubicBezTo>
                  <a:lnTo>
                    <a:pt x="2320" y="1771"/>
                  </a:lnTo>
                  <a:cubicBezTo>
                    <a:pt x="2320" y="1771"/>
                    <a:pt x="2320" y="1771"/>
                    <a:pt x="2321" y="1771"/>
                  </a:cubicBezTo>
                  <a:cubicBezTo>
                    <a:pt x="2322" y="1771"/>
                    <a:pt x="2327" y="1756"/>
                    <a:pt x="2350" y="1684"/>
                  </a:cubicBezTo>
                  <a:lnTo>
                    <a:pt x="2350" y="1684"/>
                  </a:lnTo>
                  <a:cubicBezTo>
                    <a:pt x="2324" y="1739"/>
                    <a:pt x="2321" y="1757"/>
                    <a:pt x="2320" y="1771"/>
                  </a:cubicBezTo>
                  <a:lnTo>
                    <a:pt x="2320" y="1771"/>
                  </a:lnTo>
                  <a:cubicBezTo>
                    <a:pt x="2320" y="1768"/>
                    <a:pt x="2321" y="1761"/>
                    <a:pt x="2318" y="1761"/>
                  </a:cubicBezTo>
                  <a:cubicBezTo>
                    <a:pt x="2315" y="1761"/>
                    <a:pt x="2308" y="1771"/>
                    <a:pt x="2291" y="1808"/>
                  </a:cubicBezTo>
                  <a:cubicBezTo>
                    <a:pt x="2291" y="1756"/>
                    <a:pt x="2329" y="1666"/>
                    <a:pt x="2313" y="1666"/>
                  </a:cubicBezTo>
                  <a:lnTo>
                    <a:pt x="2313" y="1666"/>
                  </a:lnTo>
                  <a:cubicBezTo>
                    <a:pt x="2313" y="1666"/>
                    <a:pt x="2313" y="1666"/>
                    <a:pt x="2313" y="1666"/>
                  </a:cubicBezTo>
                  <a:lnTo>
                    <a:pt x="2313" y="1666"/>
                  </a:lnTo>
                  <a:cubicBezTo>
                    <a:pt x="2325" y="1650"/>
                    <a:pt x="2337" y="1634"/>
                    <a:pt x="2350" y="1620"/>
                  </a:cubicBezTo>
                  <a:lnTo>
                    <a:pt x="2350" y="1620"/>
                  </a:lnTo>
                  <a:cubicBezTo>
                    <a:pt x="2344" y="1620"/>
                    <a:pt x="2338" y="1621"/>
                    <a:pt x="2332" y="1623"/>
                  </a:cubicBezTo>
                  <a:lnTo>
                    <a:pt x="2332" y="1623"/>
                  </a:lnTo>
                  <a:cubicBezTo>
                    <a:pt x="2350" y="1587"/>
                    <a:pt x="2350" y="1561"/>
                    <a:pt x="2350" y="1561"/>
                  </a:cubicBezTo>
                  <a:lnTo>
                    <a:pt x="2350" y="1561"/>
                  </a:lnTo>
                  <a:cubicBezTo>
                    <a:pt x="2350" y="1561"/>
                    <a:pt x="2335" y="1591"/>
                    <a:pt x="2321" y="1629"/>
                  </a:cubicBezTo>
                  <a:lnTo>
                    <a:pt x="2321" y="1629"/>
                  </a:lnTo>
                  <a:cubicBezTo>
                    <a:pt x="2298" y="1642"/>
                    <a:pt x="2276" y="1667"/>
                    <a:pt x="2260" y="1690"/>
                  </a:cubicBezTo>
                  <a:lnTo>
                    <a:pt x="2260" y="1690"/>
                  </a:lnTo>
                  <a:cubicBezTo>
                    <a:pt x="2268" y="1687"/>
                    <a:pt x="2278" y="1684"/>
                    <a:pt x="2291" y="1684"/>
                  </a:cubicBezTo>
                  <a:cubicBezTo>
                    <a:pt x="2297" y="1677"/>
                    <a:pt x="2303" y="1670"/>
                    <a:pt x="2308" y="1663"/>
                  </a:cubicBezTo>
                  <a:lnTo>
                    <a:pt x="2308" y="1663"/>
                  </a:lnTo>
                  <a:cubicBezTo>
                    <a:pt x="2307" y="1666"/>
                    <a:pt x="2307" y="1668"/>
                    <a:pt x="2306" y="1670"/>
                  </a:cubicBezTo>
                  <a:lnTo>
                    <a:pt x="2306" y="1670"/>
                  </a:lnTo>
                  <a:cubicBezTo>
                    <a:pt x="2302" y="1673"/>
                    <a:pt x="2297" y="1677"/>
                    <a:pt x="2291" y="1684"/>
                  </a:cubicBezTo>
                  <a:cubicBezTo>
                    <a:pt x="2262" y="1713"/>
                    <a:pt x="2243" y="1729"/>
                    <a:pt x="2230" y="1737"/>
                  </a:cubicBezTo>
                  <a:lnTo>
                    <a:pt x="2230" y="1737"/>
                  </a:lnTo>
                  <a:cubicBezTo>
                    <a:pt x="2235" y="1727"/>
                    <a:pt x="2246" y="1710"/>
                    <a:pt x="2260" y="1690"/>
                  </a:cubicBezTo>
                  <a:lnTo>
                    <a:pt x="2260" y="1690"/>
                  </a:lnTo>
                  <a:cubicBezTo>
                    <a:pt x="2233" y="1702"/>
                    <a:pt x="2228" y="1728"/>
                    <a:pt x="2227" y="1739"/>
                  </a:cubicBezTo>
                  <a:lnTo>
                    <a:pt x="2227" y="1739"/>
                  </a:lnTo>
                  <a:cubicBezTo>
                    <a:pt x="2228" y="1738"/>
                    <a:pt x="2229" y="1738"/>
                    <a:pt x="2230" y="1737"/>
                  </a:cubicBezTo>
                  <a:lnTo>
                    <a:pt x="2230" y="1737"/>
                  </a:lnTo>
                  <a:cubicBezTo>
                    <a:pt x="2228" y="1741"/>
                    <a:pt x="2226" y="1744"/>
                    <a:pt x="2226" y="1744"/>
                  </a:cubicBezTo>
                  <a:cubicBezTo>
                    <a:pt x="2226" y="1744"/>
                    <a:pt x="2226" y="1742"/>
                    <a:pt x="2227" y="1739"/>
                  </a:cubicBezTo>
                  <a:lnTo>
                    <a:pt x="2227" y="1739"/>
                  </a:lnTo>
                  <a:cubicBezTo>
                    <a:pt x="2214" y="1746"/>
                    <a:pt x="2209" y="1746"/>
                    <a:pt x="2205" y="1746"/>
                  </a:cubicBezTo>
                  <a:cubicBezTo>
                    <a:pt x="2197" y="1746"/>
                    <a:pt x="2197" y="1746"/>
                    <a:pt x="2167" y="1808"/>
                  </a:cubicBezTo>
                  <a:lnTo>
                    <a:pt x="2167" y="1744"/>
                  </a:lnTo>
                  <a:cubicBezTo>
                    <a:pt x="2133" y="1778"/>
                    <a:pt x="2117" y="1810"/>
                    <a:pt x="2101" y="1843"/>
                  </a:cubicBezTo>
                  <a:lnTo>
                    <a:pt x="2101" y="1843"/>
                  </a:lnTo>
                  <a:cubicBezTo>
                    <a:pt x="2078" y="1863"/>
                    <a:pt x="2060" y="1886"/>
                    <a:pt x="2050" y="1886"/>
                  </a:cubicBezTo>
                  <a:cubicBezTo>
                    <a:pt x="2046" y="1886"/>
                    <a:pt x="2043" y="1881"/>
                    <a:pt x="2043" y="1867"/>
                  </a:cubicBezTo>
                  <a:cubicBezTo>
                    <a:pt x="2103" y="1744"/>
                    <a:pt x="2103" y="1808"/>
                    <a:pt x="2103" y="1744"/>
                  </a:cubicBezTo>
                  <a:lnTo>
                    <a:pt x="2103" y="1744"/>
                  </a:lnTo>
                  <a:cubicBezTo>
                    <a:pt x="2087" y="1760"/>
                    <a:pt x="2077" y="1766"/>
                    <a:pt x="2072" y="1766"/>
                  </a:cubicBezTo>
                  <a:cubicBezTo>
                    <a:pt x="2041" y="1766"/>
                    <a:pt x="2164" y="1538"/>
                    <a:pt x="2133" y="1538"/>
                  </a:cubicBezTo>
                  <a:lnTo>
                    <a:pt x="2133" y="1538"/>
                  </a:lnTo>
                  <a:cubicBezTo>
                    <a:pt x="2128" y="1538"/>
                    <a:pt x="2118" y="1545"/>
                    <a:pt x="2103" y="1561"/>
                  </a:cubicBezTo>
                  <a:cubicBezTo>
                    <a:pt x="2094" y="1578"/>
                    <a:pt x="2086" y="1595"/>
                    <a:pt x="2078" y="1611"/>
                  </a:cubicBezTo>
                  <a:lnTo>
                    <a:pt x="2078" y="1611"/>
                  </a:lnTo>
                  <a:cubicBezTo>
                    <a:pt x="2039" y="1619"/>
                    <a:pt x="2002" y="1720"/>
                    <a:pt x="1986" y="1720"/>
                  </a:cubicBezTo>
                  <a:cubicBezTo>
                    <a:pt x="1982" y="1720"/>
                    <a:pt x="1979" y="1710"/>
                    <a:pt x="1979" y="1684"/>
                  </a:cubicBezTo>
                  <a:lnTo>
                    <a:pt x="2043" y="1561"/>
                  </a:lnTo>
                  <a:cubicBezTo>
                    <a:pt x="1979" y="1561"/>
                    <a:pt x="1920" y="1620"/>
                    <a:pt x="1920" y="1620"/>
                  </a:cubicBezTo>
                  <a:cubicBezTo>
                    <a:pt x="1920" y="1620"/>
                    <a:pt x="1920" y="1561"/>
                    <a:pt x="1979" y="1561"/>
                  </a:cubicBezTo>
                  <a:cubicBezTo>
                    <a:pt x="1920" y="1561"/>
                    <a:pt x="1920" y="1497"/>
                    <a:pt x="1920" y="1437"/>
                  </a:cubicBezTo>
                  <a:lnTo>
                    <a:pt x="1855" y="1497"/>
                  </a:lnTo>
                  <a:cubicBezTo>
                    <a:pt x="1855" y="1497"/>
                    <a:pt x="1855" y="1490"/>
                    <a:pt x="1858" y="1481"/>
                  </a:cubicBezTo>
                  <a:lnTo>
                    <a:pt x="1858" y="1481"/>
                  </a:lnTo>
                  <a:cubicBezTo>
                    <a:pt x="1838" y="1508"/>
                    <a:pt x="1817" y="1538"/>
                    <a:pt x="1796" y="1561"/>
                  </a:cubicBezTo>
                  <a:lnTo>
                    <a:pt x="1796" y="1561"/>
                  </a:lnTo>
                  <a:cubicBezTo>
                    <a:pt x="1796" y="1561"/>
                    <a:pt x="1855" y="1497"/>
                    <a:pt x="1855" y="1438"/>
                  </a:cubicBezTo>
                  <a:lnTo>
                    <a:pt x="1855" y="1438"/>
                  </a:lnTo>
                  <a:cubicBezTo>
                    <a:pt x="1855" y="1497"/>
                    <a:pt x="1796" y="1497"/>
                    <a:pt x="1796" y="1497"/>
                  </a:cubicBezTo>
                  <a:lnTo>
                    <a:pt x="1796" y="1437"/>
                  </a:lnTo>
                  <a:lnTo>
                    <a:pt x="1717" y="1516"/>
                  </a:lnTo>
                  <a:lnTo>
                    <a:pt x="1717" y="1516"/>
                  </a:lnTo>
                  <a:cubicBezTo>
                    <a:pt x="1699" y="1497"/>
                    <a:pt x="1672" y="1497"/>
                    <a:pt x="1672" y="1497"/>
                  </a:cubicBezTo>
                  <a:lnTo>
                    <a:pt x="1732" y="1437"/>
                  </a:lnTo>
                  <a:lnTo>
                    <a:pt x="1732" y="1437"/>
                  </a:lnTo>
                  <a:cubicBezTo>
                    <a:pt x="1712" y="1457"/>
                    <a:pt x="1699" y="1464"/>
                    <a:pt x="1692" y="1464"/>
                  </a:cubicBezTo>
                  <a:cubicBezTo>
                    <a:pt x="1688" y="1464"/>
                    <a:pt x="1687" y="1461"/>
                    <a:pt x="1687" y="1458"/>
                  </a:cubicBezTo>
                  <a:lnTo>
                    <a:pt x="1687" y="1458"/>
                  </a:lnTo>
                  <a:lnTo>
                    <a:pt x="1608" y="1497"/>
                  </a:lnTo>
                  <a:cubicBezTo>
                    <a:pt x="1672" y="1437"/>
                    <a:pt x="1732" y="1437"/>
                    <a:pt x="1796" y="1373"/>
                  </a:cubicBezTo>
                  <a:lnTo>
                    <a:pt x="1796" y="1373"/>
                  </a:lnTo>
                  <a:cubicBezTo>
                    <a:pt x="1796" y="1373"/>
                    <a:pt x="1764" y="1390"/>
                    <a:pt x="1724" y="1406"/>
                  </a:cubicBezTo>
                  <a:lnTo>
                    <a:pt x="1724" y="1406"/>
                  </a:lnTo>
                  <a:cubicBezTo>
                    <a:pt x="1715" y="1422"/>
                    <a:pt x="1697" y="1430"/>
                    <a:pt x="1675" y="1434"/>
                  </a:cubicBezTo>
                  <a:lnTo>
                    <a:pt x="1675" y="1434"/>
                  </a:lnTo>
                  <a:lnTo>
                    <a:pt x="1689" y="1419"/>
                  </a:lnTo>
                  <a:lnTo>
                    <a:pt x="1689" y="1419"/>
                  </a:lnTo>
                  <a:cubicBezTo>
                    <a:pt x="1701" y="1415"/>
                    <a:pt x="1713" y="1410"/>
                    <a:pt x="1724" y="1406"/>
                  </a:cubicBezTo>
                  <a:lnTo>
                    <a:pt x="1724" y="1406"/>
                  </a:lnTo>
                  <a:cubicBezTo>
                    <a:pt x="1726" y="1403"/>
                    <a:pt x="1727" y="1400"/>
                    <a:pt x="1728" y="1396"/>
                  </a:cubicBezTo>
                  <a:lnTo>
                    <a:pt x="1728" y="1396"/>
                  </a:lnTo>
                  <a:lnTo>
                    <a:pt x="1702" y="1405"/>
                  </a:lnTo>
                  <a:lnTo>
                    <a:pt x="1714" y="1392"/>
                  </a:lnTo>
                  <a:lnTo>
                    <a:pt x="1714" y="1392"/>
                  </a:lnTo>
                  <a:cubicBezTo>
                    <a:pt x="1694" y="1400"/>
                    <a:pt x="1676" y="1410"/>
                    <a:pt x="1665" y="1418"/>
                  </a:cubicBezTo>
                  <a:lnTo>
                    <a:pt x="1665" y="1418"/>
                  </a:lnTo>
                  <a:lnTo>
                    <a:pt x="1608" y="1437"/>
                  </a:lnTo>
                  <a:lnTo>
                    <a:pt x="1732" y="1373"/>
                  </a:lnTo>
                  <a:lnTo>
                    <a:pt x="1732" y="1373"/>
                  </a:lnTo>
                  <a:cubicBezTo>
                    <a:pt x="1732" y="1373"/>
                    <a:pt x="1732" y="1373"/>
                    <a:pt x="1732" y="1373"/>
                  </a:cubicBezTo>
                  <a:lnTo>
                    <a:pt x="1732" y="1373"/>
                  </a:lnTo>
                  <a:lnTo>
                    <a:pt x="1714" y="1392"/>
                  </a:lnTo>
                  <a:lnTo>
                    <a:pt x="1714" y="1392"/>
                  </a:lnTo>
                  <a:cubicBezTo>
                    <a:pt x="1719" y="1390"/>
                    <a:pt x="1725" y="1388"/>
                    <a:pt x="1731" y="1386"/>
                  </a:cubicBezTo>
                  <a:lnTo>
                    <a:pt x="1731" y="1386"/>
                  </a:lnTo>
                  <a:cubicBezTo>
                    <a:pt x="1730" y="1390"/>
                    <a:pt x="1729" y="1393"/>
                    <a:pt x="1728" y="1396"/>
                  </a:cubicBezTo>
                  <a:lnTo>
                    <a:pt x="1728" y="1396"/>
                  </a:lnTo>
                  <a:lnTo>
                    <a:pt x="1796" y="1373"/>
                  </a:lnTo>
                  <a:lnTo>
                    <a:pt x="1796" y="1373"/>
                  </a:lnTo>
                  <a:cubicBezTo>
                    <a:pt x="1757" y="1386"/>
                    <a:pt x="1740" y="1391"/>
                    <a:pt x="1735" y="1391"/>
                  </a:cubicBezTo>
                  <a:cubicBezTo>
                    <a:pt x="1731" y="1391"/>
                    <a:pt x="1738" y="1387"/>
                    <a:pt x="1749" y="1380"/>
                  </a:cubicBezTo>
                  <a:lnTo>
                    <a:pt x="1749" y="1380"/>
                  </a:lnTo>
                  <a:cubicBezTo>
                    <a:pt x="1766" y="1376"/>
                    <a:pt x="1782" y="1373"/>
                    <a:pt x="1796" y="1373"/>
                  </a:cubicBezTo>
                  <a:lnTo>
                    <a:pt x="1762" y="1373"/>
                  </a:lnTo>
                  <a:cubicBezTo>
                    <a:pt x="1802" y="1350"/>
                    <a:pt x="1863" y="1314"/>
                    <a:pt x="1796" y="1314"/>
                  </a:cubicBezTo>
                  <a:lnTo>
                    <a:pt x="1425" y="1314"/>
                  </a:lnTo>
                  <a:cubicBezTo>
                    <a:pt x="1425" y="1249"/>
                    <a:pt x="1549" y="1249"/>
                    <a:pt x="1608" y="1249"/>
                  </a:cubicBezTo>
                  <a:cubicBezTo>
                    <a:pt x="1578" y="1220"/>
                    <a:pt x="1578" y="1205"/>
                    <a:pt x="1601" y="1205"/>
                  </a:cubicBezTo>
                  <a:cubicBezTo>
                    <a:pt x="1624" y="1205"/>
                    <a:pt x="1670" y="1220"/>
                    <a:pt x="1732" y="1249"/>
                  </a:cubicBezTo>
                  <a:cubicBezTo>
                    <a:pt x="1690" y="1229"/>
                    <a:pt x="1684" y="1223"/>
                    <a:pt x="1693" y="1223"/>
                  </a:cubicBezTo>
                  <a:cubicBezTo>
                    <a:pt x="1708" y="1223"/>
                    <a:pt x="1759" y="1238"/>
                    <a:pt x="1783" y="1245"/>
                  </a:cubicBezTo>
                  <a:lnTo>
                    <a:pt x="1783" y="1245"/>
                  </a:lnTo>
                  <a:lnTo>
                    <a:pt x="1672" y="1190"/>
                  </a:lnTo>
                  <a:lnTo>
                    <a:pt x="1793" y="1229"/>
                  </a:lnTo>
                  <a:lnTo>
                    <a:pt x="1793" y="1229"/>
                  </a:lnTo>
                  <a:cubicBezTo>
                    <a:pt x="1795" y="1235"/>
                    <a:pt x="1796" y="1242"/>
                    <a:pt x="1796" y="1249"/>
                  </a:cubicBezTo>
                  <a:cubicBezTo>
                    <a:pt x="1809" y="1249"/>
                    <a:pt x="1813" y="1244"/>
                    <a:pt x="1813" y="1235"/>
                  </a:cubicBezTo>
                  <a:lnTo>
                    <a:pt x="1813" y="1235"/>
                  </a:lnTo>
                  <a:lnTo>
                    <a:pt x="1818" y="1237"/>
                  </a:lnTo>
                  <a:lnTo>
                    <a:pt x="1818" y="1237"/>
                  </a:lnTo>
                  <a:cubicBezTo>
                    <a:pt x="1835" y="1249"/>
                    <a:pt x="1855" y="1249"/>
                    <a:pt x="1855" y="1249"/>
                  </a:cubicBezTo>
                  <a:cubicBezTo>
                    <a:pt x="1826" y="1220"/>
                    <a:pt x="1826" y="1220"/>
                    <a:pt x="1818" y="1220"/>
                  </a:cubicBezTo>
                  <a:cubicBezTo>
                    <a:pt x="1815" y="1220"/>
                    <a:pt x="1812" y="1220"/>
                    <a:pt x="1808" y="1219"/>
                  </a:cubicBezTo>
                  <a:lnTo>
                    <a:pt x="1808" y="1219"/>
                  </a:lnTo>
                  <a:cubicBezTo>
                    <a:pt x="1806" y="1215"/>
                    <a:pt x="1804" y="1212"/>
                    <a:pt x="1802" y="1208"/>
                  </a:cubicBezTo>
                  <a:lnTo>
                    <a:pt x="1802" y="1208"/>
                  </a:lnTo>
                  <a:cubicBezTo>
                    <a:pt x="1812" y="1213"/>
                    <a:pt x="1818" y="1216"/>
                    <a:pt x="1820" y="1216"/>
                  </a:cubicBezTo>
                  <a:cubicBezTo>
                    <a:pt x="1822" y="1216"/>
                    <a:pt x="1816" y="1210"/>
                    <a:pt x="1797" y="1191"/>
                  </a:cubicBezTo>
                  <a:lnTo>
                    <a:pt x="1797" y="1191"/>
                  </a:lnTo>
                  <a:lnTo>
                    <a:pt x="1855" y="1249"/>
                  </a:lnTo>
                  <a:lnTo>
                    <a:pt x="1855" y="1190"/>
                  </a:lnTo>
                  <a:cubicBezTo>
                    <a:pt x="1834" y="1190"/>
                    <a:pt x="1820" y="1181"/>
                    <a:pt x="1811" y="1170"/>
                  </a:cubicBezTo>
                  <a:lnTo>
                    <a:pt x="1811" y="1170"/>
                  </a:lnTo>
                  <a:cubicBezTo>
                    <a:pt x="1814" y="1173"/>
                    <a:pt x="1816" y="1174"/>
                    <a:pt x="1818" y="1174"/>
                  </a:cubicBezTo>
                  <a:cubicBezTo>
                    <a:pt x="1826" y="1174"/>
                    <a:pt x="1826" y="1158"/>
                    <a:pt x="1796" y="1126"/>
                  </a:cubicBezTo>
                  <a:lnTo>
                    <a:pt x="1796" y="1126"/>
                  </a:lnTo>
                  <a:lnTo>
                    <a:pt x="1855" y="1190"/>
                  </a:lnTo>
                  <a:lnTo>
                    <a:pt x="1796" y="1002"/>
                  </a:lnTo>
                  <a:lnTo>
                    <a:pt x="1796" y="1002"/>
                  </a:lnTo>
                  <a:cubicBezTo>
                    <a:pt x="1796" y="1051"/>
                    <a:pt x="1796" y="1098"/>
                    <a:pt x="1823" y="1146"/>
                  </a:cubicBezTo>
                  <a:lnTo>
                    <a:pt x="1823" y="1146"/>
                  </a:lnTo>
                  <a:cubicBezTo>
                    <a:pt x="1809" y="1123"/>
                    <a:pt x="1796" y="1094"/>
                    <a:pt x="1796" y="1066"/>
                  </a:cubicBezTo>
                  <a:lnTo>
                    <a:pt x="1796" y="1002"/>
                  </a:lnTo>
                  <a:cubicBezTo>
                    <a:pt x="1855" y="1002"/>
                    <a:pt x="1855" y="1066"/>
                    <a:pt x="1855" y="1126"/>
                  </a:cubicBezTo>
                  <a:cubicBezTo>
                    <a:pt x="1855" y="1066"/>
                    <a:pt x="1920" y="1126"/>
                    <a:pt x="1920" y="1002"/>
                  </a:cubicBezTo>
                  <a:cubicBezTo>
                    <a:pt x="1873" y="959"/>
                    <a:pt x="1860" y="851"/>
                    <a:pt x="1835" y="771"/>
                  </a:cubicBezTo>
                  <a:lnTo>
                    <a:pt x="1835" y="771"/>
                  </a:lnTo>
                  <a:cubicBezTo>
                    <a:pt x="1894" y="881"/>
                    <a:pt x="1880" y="824"/>
                    <a:pt x="1936" y="959"/>
                  </a:cubicBezTo>
                  <a:lnTo>
                    <a:pt x="1936" y="959"/>
                  </a:lnTo>
                  <a:cubicBezTo>
                    <a:pt x="1931" y="954"/>
                    <a:pt x="1926" y="949"/>
                    <a:pt x="1920" y="943"/>
                  </a:cubicBezTo>
                  <a:lnTo>
                    <a:pt x="1920" y="943"/>
                  </a:lnTo>
                  <a:cubicBezTo>
                    <a:pt x="1920" y="943"/>
                    <a:pt x="1928" y="951"/>
                    <a:pt x="1938" y="964"/>
                  </a:cubicBezTo>
                  <a:lnTo>
                    <a:pt x="1938" y="964"/>
                  </a:lnTo>
                  <a:cubicBezTo>
                    <a:pt x="1949" y="990"/>
                    <a:pt x="1962" y="1024"/>
                    <a:pt x="1979" y="1066"/>
                  </a:cubicBezTo>
                  <a:cubicBezTo>
                    <a:pt x="1979" y="1022"/>
                    <a:pt x="1979" y="1008"/>
                    <a:pt x="1960" y="985"/>
                  </a:cubicBezTo>
                  <a:lnTo>
                    <a:pt x="1960" y="985"/>
                  </a:lnTo>
                  <a:cubicBezTo>
                    <a:pt x="1953" y="962"/>
                    <a:pt x="1949" y="940"/>
                    <a:pt x="1956" y="916"/>
                  </a:cubicBezTo>
                  <a:lnTo>
                    <a:pt x="1956" y="916"/>
                  </a:lnTo>
                  <a:cubicBezTo>
                    <a:pt x="1963" y="940"/>
                    <a:pt x="1979" y="972"/>
                    <a:pt x="1979" y="1002"/>
                  </a:cubicBezTo>
                  <a:lnTo>
                    <a:pt x="1979" y="943"/>
                  </a:lnTo>
                  <a:cubicBezTo>
                    <a:pt x="2034" y="887"/>
                    <a:pt x="1994" y="743"/>
                    <a:pt x="2023" y="743"/>
                  </a:cubicBezTo>
                  <a:lnTo>
                    <a:pt x="2023" y="743"/>
                  </a:lnTo>
                  <a:cubicBezTo>
                    <a:pt x="2028" y="743"/>
                    <a:pt x="2034" y="747"/>
                    <a:pt x="2043" y="755"/>
                  </a:cubicBezTo>
                  <a:cubicBezTo>
                    <a:pt x="2051" y="780"/>
                    <a:pt x="2057" y="800"/>
                    <a:pt x="2062" y="816"/>
                  </a:cubicBezTo>
                  <a:lnTo>
                    <a:pt x="2062" y="816"/>
                  </a:lnTo>
                  <a:cubicBezTo>
                    <a:pt x="2089" y="803"/>
                    <a:pt x="2051" y="755"/>
                    <a:pt x="2103" y="755"/>
                  </a:cubicBezTo>
                  <a:cubicBezTo>
                    <a:pt x="2054" y="706"/>
                    <a:pt x="2003" y="615"/>
                    <a:pt x="2020" y="615"/>
                  </a:cubicBezTo>
                  <a:lnTo>
                    <a:pt x="2020" y="615"/>
                  </a:lnTo>
                  <a:cubicBezTo>
                    <a:pt x="2024" y="615"/>
                    <a:pt x="2031" y="620"/>
                    <a:pt x="2043" y="631"/>
                  </a:cubicBezTo>
                  <a:lnTo>
                    <a:pt x="2103" y="695"/>
                  </a:lnTo>
                  <a:lnTo>
                    <a:pt x="2103" y="695"/>
                  </a:lnTo>
                  <a:cubicBezTo>
                    <a:pt x="2103" y="650"/>
                    <a:pt x="2073" y="607"/>
                    <a:pt x="2077" y="607"/>
                  </a:cubicBezTo>
                  <a:lnTo>
                    <a:pt x="2077" y="607"/>
                  </a:lnTo>
                  <a:cubicBezTo>
                    <a:pt x="2078" y="607"/>
                    <a:pt x="2085" y="614"/>
                    <a:pt x="2103" y="631"/>
                  </a:cubicBezTo>
                  <a:cubicBezTo>
                    <a:pt x="2103" y="666"/>
                    <a:pt x="2122" y="700"/>
                    <a:pt x="2139" y="734"/>
                  </a:cubicBezTo>
                  <a:lnTo>
                    <a:pt x="2139" y="734"/>
                  </a:lnTo>
                  <a:cubicBezTo>
                    <a:pt x="2144" y="716"/>
                    <a:pt x="2161" y="707"/>
                    <a:pt x="2166" y="659"/>
                  </a:cubicBezTo>
                  <a:lnTo>
                    <a:pt x="2166" y="659"/>
                  </a:lnTo>
                  <a:cubicBezTo>
                    <a:pt x="2166" y="660"/>
                    <a:pt x="2166" y="660"/>
                    <a:pt x="2167" y="661"/>
                  </a:cubicBezTo>
                  <a:lnTo>
                    <a:pt x="2167" y="661"/>
                  </a:lnTo>
                  <a:lnTo>
                    <a:pt x="2167" y="631"/>
                  </a:lnTo>
                  <a:cubicBezTo>
                    <a:pt x="2167" y="642"/>
                    <a:pt x="2166" y="651"/>
                    <a:pt x="2166" y="659"/>
                  </a:cubicBezTo>
                  <a:lnTo>
                    <a:pt x="2166" y="659"/>
                  </a:lnTo>
                  <a:cubicBezTo>
                    <a:pt x="2153" y="637"/>
                    <a:pt x="2145" y="619"/>
                    <a:pt x="2150" y="619"/>
                  </a:cubicBezTo>
                  <a:lnTo>
                    <a:pt x="2150" y="619"/>
                  </a:lnTo>
                  <a:cubicBezTo>
                    <a:pt x="2153" y="619"/>
                    <a:pt x="2158" y="623"/>
                    <a:pt x="2167" y="631"/>
                  </a:cubicBezTo>
                  <a:cubicBezTo>
                    <a:pt x="2167" y="643"/>
                    <a:pt x="2167" y="653"/>
                    <a:pt x="2167" y="662"/>
                  </a:cubicBezTo>
                  <a:lnTo>
                    <a:pt x="2167" y="662"/>
                  </a:lnTo>
                  <a:cubicBezTo>
                    <a:pt x="2167" y="662"/>
                    <a:pt x="2167" y="661"/>
                    <a:pt x="2167" y="661"/>
                  </a:cubicBezTo>
                  <a:lnTo>
                    <a:pt x="2167" y="661"/>
                  </a:lnTo>
                  <a:lnTo>
                    <a:pt x="2167" y="695"/>
                  </a:lnTo>
                  <a:cubicBezTo>
                    <a:pt x="2170" y="695"/>
                    <a:pt x="2172" y="695"/>
                    <a:pt x="2174" y="695"/>
                  </a:cubicBezTo>
                  <a:lnTo>
                    <a:pt x="2174" y="695"/>
                  </a:lnTo>
                  <a:cubicBezTo>
                    <a:pt x="2182" y="710"/>
                    <a:pt x="2197" y="725"/>
                    <a:pt x="2226" y="755"/>
                  </a:cubicBezTo>
                  <a:cubicBezTo>
                    <a:pt x="2226" y="755"/>
                    <a:pt x="2206" y="725"/>
                    <a:pt x="2186" y="693"/>
                  </a:cubicBezTo>
                  <a:lnTo>
                    <a:pt x="2186" y="693"/>
                  </a:lnTo>
                  <a:cubicBezTo>
                    <a:pt x="2226" y="681"/>
                    <a:pt x="2226" y="631"/>
                    <a:pt x="2226" y="631"/>
                  </a:cubicBezTo>
                  <a:cubicBezTo>
                    <a:pt x="2291" y="755"/>
                    <a:pt x="2226" y="695"/>
                    <a:pt x="2291" y="819"/>
                  </a:cubicBezTo>
                  <a:cubicBezTo>
                    <a:pt x="2350" y="755"/>
                    <a:pt x="2291" y="631"/>
                    <a:pt x="2350" y="631"/>
                  </a:cubicBezTo>
                  <a:cubicBezTo>
                    <a:pt x="2312" y="556"/>
                    <a:pt x="2304" y="533"/>
                    <a:pt x="2308" y="533"/>
                  </a:cubicBezTo>
                  <a:lnTo>
                    <a:pt x="2308" y="533"/>
                  </a:lnTo>
                  <a:cubicBezTo>
                    <a:pt x="2312" y="533"/>
                    <a:pt x="2336" y="567"/>
                    <a:pt x="2351" y="588"/>
                  </a:cubicBezTo>
                  <a:lnTo>
                    <a:pt x="2351" y="588"/>
                  </a:lnTo>
                  <a:cubicBezTo>
                    <a:pt x="2361" y="642"/>
                    <a:pt x="2414" y="695"/>
                    <a:pt x="2414" y="695"/>
                  </a:cubicBezTo>
                  <a:lnTo>
                    <a:pt x="2414" y="572"/>
                  </a:lnTo>
                  <a:lnTo>
                    <a:pt x="2474" y="631"/>
                  </a:lnTo>
                  <a:lnTo>
                    <a:pt x="2474" y="507"/>
                  </a:lnTo>
                  <a:cubicBezTo>
                    <a:pt x="2503" y="567"/>
                    <a:pt x="2519" y="587"/>
                    <a:pt x="2527" y="587"/>
                  </a:cubicBezTo>
                  <a:cubicBezTo>
                    <a:pt x="2544" y="587"/>
                    <a:pt x="2527" y="492"/>
                    <a:pt x="2544" y="492"/>
                  </a:cubicBezTo>
                  <a:cubicBezTo>
                    <a:pt x="2552" y="492"/>
                    <a:pt x="2567" y="512"/>
                    <a:pt x="2597" y="572"/>
                  </a:cubicBezTo>
                  <a:lnTo>
                    <a:pt x="2597" y="507"/>
                  </a:lnTo>
                  <a:cubicBezTo>
                    <a:pt x="2597" y="478"/>
                    <a:pt x="2597" y="478"/>
                    <a:pt x="2590" y="478"/>
                  </a:cubicBezTo>
                  <a:cubicBezTo>
                    <a:pt x="2582" y="478"/>
                    <a:pt x="2567" y="478"/>
                    <a:pt x="2538" y="448"/>
                  </a:cubicBezTo>
                  <a:lnTo>
                    <a:pt x="2538" y="324"/>
                  </a:lnTo>
                  <a:cubicBezTo>
                    <a:pt x="2538" y="368"/>
                    <a:pt x="2570" y="415"/>
                    <a:pt x="2614" y="461"/>
                  </a:cubicBezTo>
                  <a:lnTo>
                    <a:pt x="2614" y="461"/>
                  </a:lnTo>
                  <a:cubicBezTo>
                    <a:pt x="2603" y="419"/>
                    <a:pt x="2568" y="316"/>
                    <a:pt x="2585" y="316"/>
                  </a:cubicBezTo>
                  <a:lnTo>
                    <a:pt x="2585" y="316"/>
                  </a:lnTo>
                  <a:cubicBezTo>
                    <a:pt x="2587" y="316"/>
                    <a:pt x="2591" y="318"/>
                    <a:pt x="2597" y="324"/>
                  </a:cubicBezTo>
                  <a:cubicBezTo>
                    <a:pt x="2661" y="384"/>
                    <a:pt x="2597" y="384"/>
                    <a:pt x="2661" y="448"/>
                  </a:cubicBezTo>
                  <a:cubicBezTo>
                    <a:pt x="2661" y="448"/>
                    <a:pt x="2615" y="311"/>
                    <a:pt x="2641" y="311"/>
                  </a:cubicBezTo>
                  <a:lnTo>
                    <a:pt x="2641" y="311"/>
                  </a:lnTo>
                  <a:cubicBezTo>
                    <a:pt x="2645" y="311"/>
                    <a:pt x="2652" y="315"/>
                    <a:pt x="2661" y="324"/>
                  </a:cubicBezTo>
                  <a:lnTo>
                    <a:pt x="2661" y="384"/>
                  </a:lnTo>
                  <a:lnTo>
                    <a:pt x="2721" y="507"/>
                  </a:lnTo>
                  <a:cubicBezTo>
                    <a:pt x="2661" y="260"/>
                    <a:pt x="2721" y="448"/>
                    <a:pt x="2721" y="260"/>
                  </a:cubicBezTo>
                  <a:cubicBezTo>
                    <a:pt x="2721" y="448"/>
                    <a:pt x="2721" y="384"/>
                    <a:pt x="2785" y="507"/>
                  </a:cubicBezTo>
                  <a:lnTo>
                    <a:pt x="2844" y="572"/>
                  </a:lnTo>
                  <a:cubicBezTo>
                    <a:pt x="2830" y="557"/>
                    <a:pt x="2827" y="552"/>
                    <a:pt x="2828" y="552"/>
                  </a:cubicBezTo>
                  <a:lnTo>
                    <a:pt x="2828" y="552"/>
                  </a:lnTo>
                  <a:cubicBezTo>
                    <a:pt x="2831" y="552"/>
                    <a:pt x="2848" y="565"/>
                    <a:pt x="2857" y="565"/>
                  </a:cubicBezTo>
                  <a:cubicBezTo>
                    <a:pt x="2866" y="565"/>
                    <a:pt x="2868" y="553"/>
                    <a:pt x="2844" y="507"/>
                  </a:cubicBezTo>
                  <a:lnTo>
                    <a:pt x="2844" y="507"/>
                  </a:lnTo>
                  <a:lnTo>
                    <a:pt x="2844" y="507"/>
                  </a:lnTo>
                  <a:cubicBezTo>
                    <a:pt x="2830" y="462"/>
                    <a:pt x="2830" y="447"/>
                    <a:pt x="2838" y="447"/>
                  </a:cubicBezTo>
                  <a:lnTo>
                    <a:pt x="2838" y="447"/>
                  </a:lnTo>
                  <a:cubicBezTo>
                    <a:pt x="2853" y="447"/>
                    <a:pt x="2900" y="509"/>
                    <a:pt x="2915" y="509"/>
                  </a:cubicBezTo>
                  <a:cubicBezTo>
                    <a:pt x="2923" y="509"/>
                    <a:pt x="2923" y="494"/>
                    <a:pt x="2909" y="448"/>
                  </a:cubicBezTo>
                  <a:cubicBezTo>
                    <a:pt x="2909" y="327"/>
                    <a:pt x="2847" y="205"/>
                    <a:pt x="2844" y="140"/>
                  </a:cubicBezTo>
                  <a:lnTo>
                    <a:pt x="2844" y="140"/>
                  </a:lnTo>
                  <a:cubicBezTo>
                    <a:pt x="2847" y="205"/>
                    <a:pt x="2909" y="324"/>
                    <a:pt x="2909" y="324"/>
                  </a:cubicBezTo>
                  <a:lnTo>
                    <a:pt x="2909" y="260"/>
                  </a:lnTo>
                  <a:cubicBezTo>
                    <a:pt x="2909" y="201"/>
                    <a:pt x="2844" y="137"/>
                    <a:pt x="2844" y="137"/>
                  </a:cubicBezTo>
                  <a:lnTo>
                    <a:pt x="2844" y="137"/>
                  </a:lnTo>
                  <a:lnTo>
                    <a:pt x="2844" y="137"/>
                  </a:lnTo>
                  <a:lnTo>
                    <a:pt x="2844" y="137"/>
                  </a:lnTo>
                  <a:cubicBezTo>
                    <a:pt x="2844" y="137"/>
                    <a:pt x="2844" y="137"/>
                    <a:pt x="2844" y="137"/>
                  </a:cubicBezTo>
                  <a:cubicBezTo>
                    <a:pt x="2842" y="131"/>
                    <a:pt x="2839" y="125"/>
                    <a:pt x="2837" y="121"/>
                  </a:cubicBezTo>
                  <a:lnTo>
                    <a:pt x="2837" y="121"/>
                  </a:lnTo>
                  <a:cubicBezTo>
                    <a:pt x="2841" y="118"/>
                    <a:pt x="2844" y="107"/>
                    <a:pt x="2844" y="77"/>
                  </a:cubicBezTo>
                  <a:lnTo>
                    <a:pt x="2802" y="77"/>
                  </a:lnTo>
                  <a:cubicBezTo>
                    <a:pt x="2785" y="41"/>
                    <a:pt x="2785" y="13"/>
                    <a:pt x="2785" y="13"/>
                  </a:cubicBezTo>
                  <a:cubicBezTo>
                    <a:pt x="2776" y="4"/>
                    <a:pt x="2769" y="1"/>
                    <a:pt x="2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3"/>
            <p:cNvSpPr/>
            <p:nvPr/>
          </p:nvSpPr>
          <p:spPr>
            <a:xfrm>
              <a:off x="8099350" y="1473325"/>
              <a:ext cx="25" cy="25"/>
            </a:xfrm>
            <a:custGeom>
              <a:avLst/>
              <a:gdLst/>
              <a:ahLst/>
              <a:cxnLst/>
              <a:rect l="l" t="t" r="r" b="b"/>
              <a:pathLst>
                <a:path w="1" h="1" extrusionOk="0">
                  <a:moveTo>
                    <a:pt x="0" y="0"/>
                  </a:moveTo>
                  <a:lnTo>
                    <a:pt x="0" y="0"/>
                  </a:ln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3"/>
            <p:cNvSpPr/>
            <p:nvPr/>
          </p:nvSpPr>
          <p:spPr>
            <a:xfrm>
              <a:off x="8116400" y="1422375"/>
              <a:ext cx="25" cy="1525"/>
            </a:xfrm>
            <a:custGeom>
              <a:avLst/>
              <a:gdLst/>
              <a:ahLst/>
              <a:cxnLst/>
              <a:rect l="l" t="t" r="r" b="b"/>
              <a:pathLst>
                <a:path w="1" h="61" extrusionOk="0">
                  <a:moveTo>
                    <a:pt x="1" y="1"/>
                  </a:moveTo>
                  <a:lnTo>
                    <a:pt x="1"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3"/>
            <p:cNvSpPr/>
            <p:nvPr/>
          </p:nvSpPr>
          <p:spPr>
            <a:xfrm>
              <a:off x="8102425" y="1451675"/>
              <a:ext cx="1625" cy="25"/>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3"/>
            <p:cNvSpPr/>
            <p:nvPr/>
          </p:nvSpPr>
          <p:spPr>
            <a:xfrm>
              <a:off x="8125675" y="14300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3"/>
            <p:cNvSpPr/>
            <p:nvPr/>
          </p:nvSpPr>
          <p:spPr>
            <a:xfrm>
              <a:off x="8127150" y="14300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3"/>
            <p:cNvSpPr/>
            <p:nvPr/>
          </p:nvSpPr>
          <p:spPr>
            <a:xfrm>
              <a:off x="8128775" y="14300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3"/>
            <p:cNvSpPr/>
            <p:nvPr/>
          </p:nvSpPr>
          <p:spPr>
            <a:xfrm>
              <a:off x="8107125" y="14440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3"/>
            <p:cNvSpPr/>
            <p:nvPr/>
          </p:nvSpPr>
          <p:spPr>
            <a:xfrm>
              <a:off x="8111700" y="1434750"/>
              <a:ext cx="25" cy="1500"/>
            </a:xfrm>
            <a:custGeom>
              <a:avLst/>
              <a:gdLst/>
              <a:ahLst/>
              <a:cxnLst/>
              <a:rect l="l" t="t" r="r" b="b"/>
              <a:pathLst>
                <a:path w="1" h="60" extrusionOk="0">
                  <a:moveTo>
                    <a:pt x="1"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3"/>
            <p:cNvSpPr/>
            <p:nvPr/>
          </p:nvSpPr>
          <p:spPr>
            <a:xfrm>
              <a:off x="8105525" y="1448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3"/>
            <p:cNvSpPr/>
            <p:nvPr/>
          </p:nvSpPr>
          <p:spPr>
            <a:xfrm>
              <a:off x="8111700" y="1436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3"/>
            <p:cNvSpPr/>
            <p:nvPr/>
          </p:nvSpPr>
          <p:spPr>
            <a:xfrm>
              <a:off x="8136425" y="14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8136425" y="14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8136425" y="1426950"/>
              <a:ext cx="25" cy="1650"/>
            </a:xfrm>
            <a:custGeom>
              <a:avLst/>
              <a:gdLst/>
              <a:ahLst/>
              <a:cxnLst/>
              <a:rect l="l" t="t" r="r" b="b"/>
              <a:pathLst>
                <a:path w="1" h="66"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8133350" y="1428575"/>
              <a:ext cx="25" cy="1500"/>
            </a:xfrm>
            <a:custGeom>
              <a:avLst/>
              <a:gdLst/>
              <a:ahLst/>
              <a:cxnLst/>
              <a:rect l="l" t="t" r="r" b="b"/>
              <a:pathLst>
                <a:path w="1" h="60" extrusionOk="0">
                  <a:moveTo>
                    <a:pt x="0" y="0"/>
                  </a:moveTo>
                  <a:lnTo>
                    <a:pt x="0"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8132775" y="1428225"/>
              <a:ext cx="2200" cy="2300"/>
            </a:xfrm>
            <a:custGeom>
              <a:avLst/>
              <a:gdLst/>
              <a:ahLst/>
              <a:cxnLst/>
              <a:rect l="l" t="t" r="r" b="b"/>
              <a:pathLst>
                <a:path w="88" h="92" extrusionOk="0">
                  <a:moveTo>
                    <a:pt x="7" y="0"/>
                  </a:moveTo>
                  <a:cubicBezTo>
                    <a:pt x="1" y="0"/>
                    <a:pt x="29" y="49"/>
                    <a:pt x="39" y="73"/>
                  </a:cubicBezTo>
                  <a:lnTo>
                    <a:pt x="59" y="73"/>
                  </a:lnTo>
                  <a:cubicBezTo>
                    <a:pt x="42" y="50"/>
                    <a:pt x="23" y="14"/>
                    <a:pt x="23" y="14"/>
                  </a:cubicBezTo>
                  <a:cubicBezTo>
                    <a:pt x="14" y="4"/>
                    <a:pt x="9" y="0"/>
                    <a:pt x="7" y="0"/>
                  </a:cubicBezTo>
                  <a:close/>
                  <a:moveTo>
                    <a:pt x="23" y="73"/>
                  </a:moveTo>
                  <a:cubicBezTo>
                    <a:pt x="33" y="83"/>
                    <a:pt x="38" y="87"/>
                    <a:pt x="41" y="87"/>
                  </a:cubicBezTo>
                  <a:cubicBezTo>
                    <a:pt x="43" y="87"/>
                    <a:pt x="42" y="82"/>
                    <a:pt x="39" y="73"/>
                  </a:cubicBezTo>
                  <a:close/>
                  <a:moveTo>
                    <a:pt x="59" y="73"/>
                  </a:moveTo>
                  <a:cubicBezTo>
                    <a:pt x="67" y="84"/>
                    <a:pt x="75" y="92"/>
                    <a:pt x="80" y="92"/>
                  </a:cubicBezTo>
                  <a:cubicBezTo>
                    <a:pt x="85" y="92"/>
                    <a:pt x="87" y="87"/>
                    <a:pt x="87" y="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8124650" y="1415325"/>
              <a:ext cx="1050" cy="4000"/>
            </a:xfrm>
            <a:custGeom>
              <a:avLst/>
              <a:gdLst/>
              <a:ahLst/>
              <a:cxnLst/>
              <a:rect l="l" t="t" r="r" b="b"/>
              <a:pathLst>
                <a:path w="42" h="160" extrusionOk="0">
                  <a:moveTo>
                    <a:pt x="17" y="1"/>
                  </a:moveTo>
                  <a:lnTo>
                    <a:pt x="17" y="1"/>
                  </a:lnTo>
                  <a:cubicBezTo>
                    <a:pt x="0" y="1"/>
                    <a:pt x="41" y="159"/>
                    <a:pt x="41" y="159"/>
                  </a:cubicBezTo>
                  <a:lnTo>
                    <a:pt x="41" y="36"/>
                  </a:lnTo>
                  <a:cubicBezTo>
                    <a:pt x="29" y="11"/>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3"/>
            <p:cNvSpPr/>
            <p:nvPr/>
          </p:nvSpPr>
          <p:spPr>
            <a:xfrm>
              <a:off x="8122575" y="1416200"/>
              <a:ext cx="1525" cy="1500"/>
            </a:xfrm>
            <a:custGeom>
              <a:avLst/>
              <a:gdLst/>
              <a:ahLst/>
              <a:cxnLst/>
              <a:rect l="l" t="t" r="r" b="b"/>
              <a:pathLst>
                <a:path w="61" h="60" extrusionOk="0">
                  <a:moveTo>
                    <a:pt x="60"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3"/>
            <p:cNvSpPr/>
            <p:nvPr/>
          </p:nvSpPr>
          <p:spPr>
            <a:xfrm>
              <a:off x="8111700" y="1420775"/>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3"/>
            <p:cNvSpPr/>
            <p:nvPr/>
          </p:nvSpPr>
          <p:spPr>
            <a:xfrm>
              <a:off x="8114800" y="1434750"/>
              <a:ext cx="1625" cy="1500"/>
            </a:xfrm>
            <a:custGeom>
              <a:avLst/>
              <a:gdLst/>
              <a:ahLst/>
              <a:cxnLst/>
              <a:rect l="l" t="t" r="r" b="b"/>
              <a:pathLst>
                <a:path w="65" h="60" extrusionOk="0">
                  <a:moveTo>
                    <a:pt x="0" y="0"/>
                  </a:moveTo>
                  <a:lnTo>
                    <a:pt x="0" y="60"/>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8107125" y="14193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8083875" y="1430050"/>
              <a:ext cx="3125" cy="3125"/>
            </a:xfrm>
            <a:custGeom>
              <a:avLst/>
              <a:gdLst/>
              <a:ahLst/>
              <a:cxnLst/>
              <a:rect l="l" t="t" r="r" b="b"/>
              <a:pathLst>
                <a:path w="125" h="125" extrusionOk="0">
                  <a:moveTo>
                    <a:pt x="1" y="0"/>
                  </a:moveTo>
                  <a:lnTo>
                    <a:pt x="125" y="124"/>
                  </a:lnTo>
                  <a:cubicBezTo>
                    <a:pt x="125" y="65"/>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8074600" y="1437825"/>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8074600" y="1462575"/>
              <a:ext cx="1650" cy="1500"/>
            </a:xfrm>
            <a:custGeom>
              <a:avLst/>
              <a:gdLst/>
              <a:ahLst/>
              <a:cxnLst/>
              <a:rect l="l" t="t" r="r" b="b"/>
              <a:pathLst>
                <a:path w="66" h="60" extrusionOk="0">
                  <a:moveTo>
                    <a:pt x="65" y="0"/>
                  </a:moveTo>
                  <a:lnTo>
                    <a:pt x="1" y="59"/>
                  </a:lnTo>
                  <a:lnTo>
                    <a:pt x="65"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376AD0B-3A68-4E03-9588-002FB9B7CA2E}"/>
                  </a:ext>
                </a:extLst>
              </p14:cNvPr>
              <p14:cNvContentPartPr/>
              <p14:nvPr/>
            </p14:nvContentPartPr>
            <p14:xfrm>
              <a:off x="5877874" y="4528149"/>
              <a:ext cx="406800" cy="172440"/>
            </p14:xfrm>
          </p:contentPart>
        </mc:Choice>
        <mc:Fallback xmlns="">
          <p:pic>
            <p:nvPicPr>
              <p:cNvPr id="16" name="Ink 15">
                <a:extLst>
                  <a:ext uri="{FF2B5EF4-FFF2-40B4-BE49-F238E27FC236}">
                    <a16:creationId xmlns:a16="http://schemas.microsoft.com/office/drawing/2014/main" id="{F376AD0B-3A68-4E03-9588-002FB9B7CA2E}"/>
                  </a:ext>
                </a:extLst>
              </p:cNvPr>
              <p:cNvPicPr/>
              <p:nvPr/>
            </p:nvPicPr>
            <p:blipFill>
              <a:blip r:embed="rId8"/>
              <a:stretch>
                <a:fillRect/>
              </a:stretch>
            </p:blipFill>
            <p:spPr>
              <a:xfrm>
                <a:off x="5823874" y="4420149"/>
                <a:ext cx="514440" cy="388080"/>
              </a:xfrm>
              <a:prstGeom prst="rect">
                <a:avLst/>
              </a:prstGeom>
            </p:spPr>
          </p:pic>
        </mc:Fallback>
      </mc:AlternateContent>
      <p:pic>
        <p:nvPicPr>
          <p:cNvPr id="20" name="Picture 19">
            <a:extLst>
              <a:ext uri="{FF2B5EF4-FFF2-40B4-BE49-F238E27FC236}">
                <a16:creationId xmlns:a16="http://schemas.microsoft.com/office/drawing/2014/main" id="{60AF218B-AFA4-40CF-AD62-A3F775A61C6F}"/>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rot="19792319">
            <a:off x="5764964" y="1736517"/>
            <a:ext cx="1522979" cy="152297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2594" name="Google Shape;2594;p43"/>
          <p:cNvSpPr txBox="1">
            <a:spLocks noGrp="1"/>
          </p:cNvSpPr>
          <p:nvPr>
            <p:ph type="subTitle" idx="1"/>
          </p:nvPr>
        </p:nvSpPr>
        <p:spPr>
          <a:xfrm>
            <a:off x="684347" y="1452298"/>
            <a:ext cx="5372339" cy="36912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Enhancing police effectiveness </a:t>
            </a:r>
            <a:r>
              <a:rPr lang="en-US" dirty="0">
                <a:solidFill>
                  <a:schemeClr val="accent3"/>
                </a:solidFill>
                <a:highlight>
                  <a:srgbClr val="C0C0C0"/>
                </a:highlight>
              </a:rPr>
              <a:t>through modern technology </a:t>
            </a:r>
            <a:r>
              <a:rPr lang="en-US" dirty="0"/>
              <a:t>and </a:t>
            </a:r>
            <a:r>
              <a:rPr lang="en-US" dirty="0">
                <a:solidFill>
                  <a:schemeClr val="accent3"/>
                </a:solidFill>
                <a:highlight>
                  <a:srgbClr val="C0C0C0"/>
                </a:highlight>
              </a:rPr>
              <a:t>building strong relationships</a:t>
            </a:r>
            <a:r>
              <a:rPr lang="en-US" dirty="0">
                <a:solidFill>
                  <a:schemeClr val="accent3"/>
                </a:solidFill>
              </a:rPr>
              <a:t> </a:t>
            </a:r>
            <a:r>
              <a:rPr lang="en-US" dirty="0"/>
              <a:t>with the city's residents can yield better results in crime prevention. Ensuring </a:t>
            </a:r>
            <a:r>
              <a:rPr lang="en-US" dirty="0">
                <a:solidFill>
                  <a:schemeClr val="accent3"/>
                </a:solidFill>
                <a:highlight>
                  <a:srgbClr val="C0C0C0"/>
                </a:highlight>
              </a:rPr>
              <a:t>fair and swift legal proceedings</a:t>
            </a:r>
            <a:r>
              <a:rPr lang="en-US" dirty="0"/>
              <a:t>, along with </a:t>
            </a:r>
            <a:r>
              <a:rPr lang="en-US" dirty="0">
                <a:solidFill>
                  <a:schemeClr val="accent3"/>
                </a:solidFill>
                <a:highlight>
                  <a:srgbClr val="C0C0C0"/>
                </a:highlight>
              </a:rPr>
              <a:t>providing assistance for those with a history of trouble</a:t>
            </a:r>
            <a:r>
              <a:rPr lang="en-US" dirty="0"/>
              <a:t>, can contribute to reducing repeated criminal behavior.</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Although the task of combating crime in Dhaka City is formidable, </a:t>
            </a:r>
            <a:r>
              <a:rPr lang="en-US" dirty="0">
                <a:solidFill>
                  <a:schemeClr val="accent3"/>
                </a:solidFill>
                <a:highlight>
                  <a:srgbClr val="C0C0C0"/>
                </a:highlight>
              </a:rPr>
              <a:t>collaborative efforts, community strengthening, and targeted support can lead to tangible improvements</a:t>
            </a:r>
            <a:r>
              <a:rPr lang="en-US" dirty="0"/>
              <a:t>. By uniting our efforts, promoting community cohesion, and extending help to those most in need, we can foster a safer and more contented city for all.</a:t>
            </a:r>
          </a:p>
        </p:txBody>
      </p:sp>
      <p:grpSp>
        <p:nvGrpSpPr>
          <p:cNvPr id="2595" name="Google Shape;2595;p43"/>
          <p:cNvGrpSpPr/>
          <p:nvPr/>
        </p:nvGrpSpPr>
        <p:grpSpPr>
          <a:xfrm>
            <a:off x="871748" y="1111593"/>
            <a:ext cx="2008612" cy="77127"/>
            <a:chOff x="609671" y="3834469"/>
            <a:chExt cx="3433285" cy="145403"/>
          </a:xfrm>
        </p:grpSpPr>
        <p:sp>
          <p:nvSpPr>
            <p:cNvPr id="2596" name="Google Shape;2596;p43"/>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3"/>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3"/>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3"/>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3"/>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3"/>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3"/>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3"/>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3"/>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3"/>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3"/>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3"/>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3"/>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3"/>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3"/>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3"/>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3"/>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3"/>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3"/>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3"/>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3"/>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3"/>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3"/>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3"/>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3"/>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3"/>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3"/>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3"/>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3"/>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3"/>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3"/>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3"/>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3"/>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3"/>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3"/>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3"/>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3"/>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3"/>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3"/>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3"/>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3"/>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3"/>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3"/>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3"/>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3"/>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3"/>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3"/>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3"/>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3"/>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3"/>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3"/>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3"/>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3"/>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3"/>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3"/>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3"/>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3"/>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3"/>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3"/>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3"/>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3"/>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3"/>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2" name="Google Shape;4651;p48">
            <a:extLst>
              <a:ext uri="{FF2B5EF4-FFF2-40B4-BE49-F238E27FC236}">
                <a16:creationId xmlns:a16="http://schemas.microsoft.com/office/drawing/2014/main" id="{1F928F1C-C53F-49A7-AF16-73B112D78DDC}"/>
              </a:ext>
            </a:extLst>
          </p:cNvPr>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661" r="2661"/>
          <a:stretch/>
        </p:blipFill>
        <p:spPr>
          <a:xfrm>
            <a:off x="6147750" y="1888014"/>
            <a:ext cx="2639857" cy="1861136"/>
          </a:xfrm>
          <a:prstGeom prst="rect">
            <a:avLst/>
          </a:prstGeom>
          <a:noFill/>
          <a:ln w="76200" cap="flat" cmpd="sng">
            <a:solidFill>
              <a:schemeClr val="accent4"/>
            </a:solidFill>
            <a:prstDash val="solid"/>
            <a:round/>
            <a:headEnd type="none" w="sm" len="sm"/>
            <a:tailEnd type="none" w="sm" len="sm"/>
          </a:ln>
        </p:spPr>
      </p:pic>
      <p:grpSp>
        <p:nvGrpSpPr>
          <p:cNvPr id="2678" name="Google Shape;2678;p43"/>
          <p:cNvGrpSpPr/>
          <p:nvPr/>
        </p:nvGrpSpPr>
        <p:grpSpPr>
          <a:xfrm rot="6479388">
            <a:off x="5883085" y="3451544"/>
            <a:ext cx="536024" cy="1192490"/>
            <a:chOff x="8059150" y="1415325"/>
            <a:chExt cx="292175" cy="650000"/>
          </a:xfrm>
        </p:grpSpPr>
        <p:sp>
          <p:nvSpPr>
            <p:cNvPr id="2679" name="Google Shape;2679;p43"/>
            <p:cNvSpPr/>
            <p:nvPr/>
          </p:nvSpPr>
          <p:spPr>
            <a:xfrm>
              <a:off x="8317300" y="2062200"/>
              <a:ext cx="4600" cy="3125"/>
            </a:xfrm>
            <a:custGeom>
              <a:avLst/>
              <a:gdLst/>
              <a:ahLst/>
              <a:cxnLst/>
              <a:rect l="l" t="t" r="r" b="b"/>
              <a:pathLst>
                <a:path w="184" h="125" extrusionOk="0">
                  <a:moveTo>
                    <a:pt x="1" y="1"/>
                  </a:moveTo>
                  <a:lnTo>
                    <a:pt x="60" y="124"/>
                  </a:lnTo>
                  <a:cubicBezTo>
                    <a:pt x="60" y="124"/>
                    <a:pt x="184" y="124"/>
                    <a:pt x="184"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3"/>
            <p:cNvSpPr/>
            <p:nvPr/>
          </p:nvSpPr>
          <p:spPr>
            <a:xfrm>
              <a:off x="8317300" y="2053800"/>
              <a:ext cx="7700" cy="8425"/>
            </a:xfrm>
            <a:custGeom>
              <a:avLst/>
              <a:gdLst/>
              <a:ahLst/>
              <a:cxnLst/>
              <a:rect l="l" t="t" r="r" b="b"/>
              <a:pathLst>
                <a:path w="308" h="337" extrusionOk="0">
                  <a:moveTo>
                    <a:pt x="107" y="1"/>
                  </a:moveTo>
                  <a:cubicBezTo>
                    <a:pt x="73" y="1"/>
                    <a:pt x="37" y="8"/>
                    <a:pt x="1" y="25"/>
                  </a:cubicBezTo>
                  <a:lnTo>
                    <a:pt x="248" y="149"/>
                  </a:lnTo>
                  <a:cubicBezTo>
                    <a:pt x="248" y="213"/>
                    <a:pt x="184" y="213"/>
                    <a:pt x="125" y="213"/>
                  </a:cubicBezTo>
                  <a:cubicBezTo>
                    <a:pt x="184" y="272"/>
                    <a:pt x="125" y="337"/>
                    <a:pt x="184" y="337"/>
                  </a:cubicBezTo>
                  <a:cubicBezTo>
                    <a:pt x="308" y="272"/>
                    <a:pt x="308" y="213"/>
                    <a:pt x="248" y="89"/>
                  </a:cubicBezTo>
                  <a:lnTo>
                    <a:pt x="308" y="89"/>
                  </a:lnTo>
                  <a:cubicBezTo>
                    <a:pt x="265" y="44"/>
                    <a:pt x="19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3"/>
            <p:cNvSpPr/>
            <p:nvPr/>
          </p:nvSpPr>
          <p:spPr>
            <a:xfrm>
              <a:off x="8335850" y="1932375"/>
              <a:ext cx="1525" cy="1525"/>
            </a:xfrm>
            <a:custGeom>
              <a:avLst/>
              <a:gdLst/>
              <a:ahLst/>
              <a:cxnLst/>
              <a:rect l="l" t="t" r="r" b="b"/>
              <a:pathLst>
                <a:path w="61" h="61" extrusionOk="0">
                  <a:moveTo>
                    <a:pt x="60" y="1"/>
                  </a:moveTo>
                  <a:lnTo>
                    <a:pt x="1" y="60"/>
                  </a:lnTo>
                  <a:cubicBezTo>
                    <a:pt x="1" y="60"/>
                    <a:pt x="60" y="60"/>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3"/>
            <p:cNvSpPr/>
            <p:nvPr/>
          </p:nvSpPr>
          <p:spPr>
            <a:xfrm>
              <a:off x="8340425" y="1856600"/>
              <a:ext cx="1625" cy="25"/>
            </a:xfrm>
            <a:custGeom>
              <a:avLst/>
              <a:gdLst/>
              <a:ahLst/>
              <a:cxnLst/>
              <a:rect l="l" t="t" r="r" b="b"/>
              <a:pathLst>
                <a:path w="65" h="1" extrusionOk="0">
                  <a:moveTo>
                    <a:pt x="1" y="0"/>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3"/>
            <p:cNvSpPr/>
            <p:nvPr/>
          </p:nvSpPr>
          <p:spPr>
            <a:xfrm>
              <a:off x="8345125" y="1842750"/>
              <a:ext cx="25" cy="1500"/>
            </a:xfrm>
            <a:custGeom>
              <a:avLst/>
              <a:gdLst/>
              <a:ahLst/>
              <a:cxnLst/>
              <a:rect l="l" t="t" r="r" b="b"/>
              <a:pathLst>
                <a:path w="1" h="60" extrusionOk="0">
                  <a:moveTo>
                    <a:pt x="1"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3"/>
            <p:cNvSpPr/>
            <p:nvPr/>
          </p:nvSpPr>
          <p:spPr>
            <a:xfrm>
              <a:off x="8337350" y="1930775"/>
              <a:ext cx="25" cy="1625"/>
            </a:xfrm>
            <a:custGeom>
              <a:avLst/>
              <a:gdLst/>
              <a:ahLst/>
              <a:cxnLst/>
              <a:rect l="l" t="t" r="r" b="b"/>
              <a:pathLst>
                <a:path w="1" h="65"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3"/>
            <p:cNvSpPr/>
            <p:nvPr/>
          </p:nvSpPr>
          <p:spPr>
            <a:xfrm>
              <a:off x="8318800" y="2038950"/>
              <a:ext cx="25" cy="1650"/>
            </a:xfrm>
            <a:custGeom>
              <a:avLst/>
              <a:gdLst/>
              <a:ahLst/>
              <a:cxnLst/>
              <a:rect l="l" t="t" r="r" b="b"/>
              <a:pathLst>
                <a:path w="1" h="66" extrusionOk="0">
                  <a:moveTo>
                    <a:pt x="0" y="1"/>
                  </a:moveTo>
                  <a:lnTo>
                    <a:pt x="0" y="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3"/>
            <p:cNvSpPr/>
            <p:nvPr/>
          </p:nvSpPr>
          <p:spPr>
            <a:xfrm>
              <a:off x="8337350" y="1966375"/>
              <a:ext cx="1625" cy="1525"/>
            </a:xfrm>
            <a:custGeom>
              <a:avLst/>
              <a:gdLst/>
              <a:ahLst/>
              <a:cxnLst/>
              <a:rect l="l" t="t" r="r" b="b"/>
              <a:pathLst>
                <a:path w="65" h="61" extrusionOk="0">
                  <a:moveTo>
                    <a:pt x="0" y="1"/>
                  </a:moveTo>
                  <a:lnTo>
                    <a:pt x="0" y="60"/>
                  </a:lnTo>
                  <a:lnTo>
                    <a:pt x="64"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3"/>
            <p:cNvSpPr/>
            <p:nvPr/>
          </p:nvSpPr>
          <p:spPr>
            <a:xfrm>
              <a:off x="8332775" y="1991125"/>
              <a:ext cx="4600" cy="1500"/>
            </a:xfrm>
            <a:custGeom>
              <a:avLst/>
              <a:gdLst/>
              <a:ahLst/>
              <a:cxnLst/>
              <a:rect l="l" t="t" r="r" b="b"/>
              <a:pathLst>
                <a:path w="184" h="60" extrusionOk="0">
                  <a:moveTo>
                    <a:pt x="0" y="0"/>
                  </a:moveTo>
                  <a:cubicBezTo>
                    <a:pt x="60" y="59"/>
                    <a:pt x="124" y="59"/>
                    <a:pt x="124" y="59"/>
                  </a:cubicBezTo>
                  <a:lnTo>
                    <a:pt x="183" y="59"/>
                  </a:lnTo>
                  <a:cubicBezTo>
                    <a:pt x="183" y="59"/>
                    <a:pt x="60" y="5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3"/>
            <p:cNvSpPr/>
            <p:nvPr/>
          </p:nvSpPr>
          <p:spPr>
            <a:xfrm>
              <a:off x="8329675" y="2034375"/>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3"/>
            <p:cNvSpPr/>
            <p:nvPr/>
          </p:nvSpPr>
          <p:spPr>
            <a:xfrm>
              <a:off x="8338950" y="194785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3"/>
            <p:cNvSpPr/>
            <p:nvPr/>
          </p:nvSpPr>
          <p:spPr>
            <a:xfrm>
              <a:off x="8100950" y="146095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3"/>
            <p:cNvSpPr/>
            <p:nvPr/>
          </p:nvSpPr>
          <p:spPr>
            <a:xfrm>
              <a:off x="8071525" y="1447100"/>
              <a:ext cx="25" cy="1525"/>
            </a:xfrm>
            <a:custGeom>
              <a:avLst/>
              <a:gdLst/>
              <a:ahLst/>
              <a:cxnLst/>
              <a:rect l="l" t="t" r="r" b="b"/>
              <a:pathLst>
                <a:path w="1" h="61" extrusionOk="0">
                  <a:moveTo>
                    <a:pt x="0" y="60"/>
                  </a:moveTo>
                  <a:lnTo>
                    <a:pt x="0"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3"/>
            <p:cNvSpPr/>
            <p:nvPr/>
          </p:nvSpPr>
          <p:spPr>
            <a:xfrm>
              <a:off x="8349700" y="18195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3"/>
            <p:cNvSpPr/>
            <p:nvPr/>
          </p:nvSpPr>
          <p:spPr>
            <a:xfrm>
              <a:off x="8340425" y="1597025"/>
              <a:ext cx="6200" cy="2950"/>
            </a:xfrm>
            <a:custGeom>
              <a:avLst/>
              <a:gdLst/>
              <a:ahLst/>
              <a:cxnLst/>
              <a:rect l="l" t="t" r="r" b="b"/>
              <a:pathLst>
                <a:path w="248" h="118" extrusionOk="0">
                  <a:moveTo>
                    <a:pt x="48" y="0"/>
                  </a:moveTo>
                  <a:cubicBezTo>
                    <a:pt x="32" y="0"/>
                    <a:pt x="16" y="16"/>
                    <a:pt x="1" y="62"/>
                  </a:cubicBezTo>
                  <a:cubicBezTo>
                    <a:pt x="1" y="62"/>
                    <a:pt x="84" y="117"/>
                    <a:pt x="158" y="117"/>
                  </a:cubicBezTo>
                  <a:cubicBezTo>
                    <a:pt x="194" y="117"/>
                    <a:pt x="228" y="103"/>
                    <a:pt x="248" y="62"/>
                  </a:cubicBezTo>
                  <a:lnTo>
                    <a:pt x="248" y="62"/>
                  </a:lnTo>
                  <a:cubicBezTo>
                    <a:pt x="226" y="84"/>
                    <a:pt x="207" y="92"/>
                    <a:pt x="189" y="92"/>
                  </a:cubicBezTo>
                  <a:cubicBezTo>
                    <a:pt x="129" y="92"/>
                    <a:pt x="86" y="0"/>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3"/>
            <p:cNvSpPr/>
            <p:nvPr/>
          </p:nvSpPr>
          <p:spPr>
            <a:xfrm>
              <a:off x="8318800" y="2037475"/>
              <a:ext cx="25" cy="1500"/>
            </a:xfrm>
            <a:custGeom>
              <a:avLst/>
              <a:gdLst/>
              <a:ahLst/>
              <a:cxnLst/>
              <a:rect l="l" t="t" r="r" b="b"/>
              <a:pathLst>
                <a:path w="1" h="60"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3"/>
            <p:cNvSpPr/>
            <p:nvPr/>
          </p:nvSpPr>
          <p:spPr>
            <a:xfrm>
              <a:off x="8340425" y="1598575"/>
              <a:ext cx="25" cy="25"/>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3"/>
            <p:cNvSpPr/>
            <p:nvPr/>
          </p:nvSpPr>
          <p:spPr>
            <a:xfrm>
              <a:off x="8346625" y="1763875"/>
              <a:ext cx="1625" cy="25"/>
            </a:xfrm>
            <a:custGeom>
              <a:avLst/>
              <a:gdLst/>
              <a:ahLst/>
              <a:cxnLst/>
              <a:rect l="l" t="t" r="r" b="b"/>
              <a:pathLst>
                <a:path w="65" h="1" extrusionOk="0">
                  <a:moveTo>
                    <a:pt x="64"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3"/>
            <p:cNvSpPr/>
            <p:nvPr/>
          </p:nvSpPr>
          <p:spPr>
            <a:xfrm>
              <a:off x="8343525" y="1804050"/>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3"/>
            <p:cNvSpPr/>
            <p:nvPr/>
          </p:nvSpPr>
          <p:spPr>
            <a:xfrm>
              <a:off x="8343525" y="1740750"/>
              <a:ext cx="1625" cy="1500"/>
            </a:xfrm>
            <a:custGeom>
              <a:avLst/>
              <a:gdLst/>
              <a:ahLst/>
              <a:cxnLst/>
              <a:rect l="l" t="t" r="r" b="b"/>
              <a:pathLst>
                <a:path w="65" h="60" extrusionOk="0">
                  <a:moveTo>
                    <a:pt x="0" y="0"/>
                  </a:moveTo>
                  <a:cubicBezTo>
                    <a:pt x="48" y="0"/>
                    <a:pt x="60" y="33"/>
                    <a:pt x="38" y="50"/>
                  </a:cubicBezTo>
                  <a:lnTo>
                    <a:pt x="38" y="50"/>
                  </a:lnTo>
                  <a:cubicBezTo>
                    <a:pt x="52" y="42"/>
                    <a:pt x="65" y="27"/>
                    <a:pt x="65" y="0"/>
                  </a:cubicBezTo>
                  <a:close/>
                  <a:moveTo>
                    <a:pt x="38" y="50"/>
                  </a:moveTo>
                  <a:lnTo>
                    <a:pt x="38" y="50"/>
                  </a:lnTo>
                  <a:cubicBezTo>
                    <a:pt x="20" y="60"/>
                    <a:pt x="0" y="60"/>
                    <a:pt x="0" y="60"/>
                  </a:cubicBezTo>
                  <a:cubicBezTo>
                    <a:pt x="17" y="60"/>
                    <a:pt x="30" y="56"/>
                    <a:pt x="38"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3"/>
            <p:cNvSpPr/>
            <p:nvPr/>
          </p:nvSpPr>
          <p:spPr>
            <a:xfrm>
              <a:off x="8343525" y="1720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3"/>
            <p:cNvSpPr/>
            <p:nvPr/>
          </p:nvSpPr>
          <p:spPr>
            <a:xfrm>
              <a:off x="8164275" y="1457875"/>
              <a:ext cx="4700" cy="3100"/>
            </a:xfrm>
            <a:custGeom>
              <a:avLst/>
              <a:gdLst/>
              <a:ahLst/>
              <a:cxnLst/>
              <a:rect l="l" t="t" r="r" b="b"/>
              <a:pathLst>
                <a:path w="188" h="124" extrusionOk="0">
                  <a:moveTo>
                    <a:pt x="123" y="0"/>
                  </a:moveTo>
                  <a:cubicBezTo>
                    <a:pt x="123" y="0"/>
                    <a:pt x="124" y="1"/>
                    <a:pt x="124" y="2"/>
                  </a:cubicBezTo>
                  <a:lnTo>
                    <a:pt x="124" y="2"/>
                  </a:lnTo>
                  <a:cubicBezTo>
                    <a:pt x="124" y="1"/>
                    <a:pt x="124" y="1"/>
                    <a:pt x="123" y="0"/>
                  </a:cubicBezTo>
                  <a:close/>
                  <a:moveTo>
                    <a:pt x="124" y="2"/>
                  </a:moveTo>
                  <a:lnTo>
                    <a:pt x="124" y="2"/>
                  </a:lnTo>
                  <a:cubicBezTo>
                    <a:pt x="185" y="65"/>
                    <a:pt x="1" y="124"/>
                    <a:pt x="187" y="124"/>
                  </a:cubicBezTo>
                  <a:cubicBezTo>
                    <a:pt x="187" y="70"/>
                    <a:pt x="134" y="11"/>
                    <a:pt x="12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3"/>
            <p:cNvSpPr/>
            <p:nvPr/>
          </p:nvSpPr>
          <p:spPr>
            <a:xfrm>
              <a:off x="8318800" y="2038950"/>
              <a:ext cx="1625" cy="25"/>
            </a:xfrm>
            <a:custGeom>
              <a:avLst/>
              <a:gdLst/>
              <a:ahLst/>
              <a:cxnLst/>
              <a:rect l="l" t="t" r="r" b="b"/>
              <a:pathLst>
                <a:path w="65" h="1" extrusionOk="0">
                  <a:moveTo>
                    <a:pt x="65"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3"/>
            <p:cNvSpPr/>
            <p:nvPr/>
          </p:nvSpPr>
          <p:spPr>
            <a:xfrm>
              <a:off x="8321875" y="1737650"/>
              <a:ext cx="25" cy="3125"/>
            </a:xfrm>
            <a:custGeom>
              <a:avLst/>
              <a:gdLst/>
              <a:ahLst/>
              <a:cxnLst/>
              <a:rect l="l" t="t" r="r" b="b"/>
              <a:pathLst>
                <a:path w="1" h="125" extrusionOk="0">
                  <a:moveTo>
                    <a:pt x="1" y="12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3"/>
            <p:cNvSpPr/>
            <p:nvPr/>
          </p:nvSpPr>
          <p:spPr>
            <a:xfrm>
              <a:off x="8317300" y="146095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3"/>
            <p:cNvSpPr/>
            <p:nvPr/>
          </p:nvSpPr>
          <p:spPr>
            <a:xfrm>
              <a:off x="8321875" y="1725300"/>
              <a:ext cx="1650" cy="1500"/>
            </a:xfrm>
            <a:custGeom>
              <a:avLst/>
              <a:gdLst/>
              <a:ahLst/>
              <a:cxnLst/>
              <a:rect l="l" t="t" r="r" b="b"/>
              <a:pathLst>
                <a:path w="66" h="60" extrusionOk="0">
                  <a:moveTo>
                    <a:pt x="65" y="0"/>
                  </a:moveTo>
                  <a:lnTo>
                    <a:pt x="1" y="60"/>
                  </a:lnTo>
                  <a:cubicBezTo>
                    <a:pt x="65"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3"/>
            <p:cNvSpPr/>
            <p:nvPr/>
          </p:nvSpPr>
          <p:spPr>
            <a:xfrm>
              <a:off x="8167350" y="14578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3"/>
            <p:cNvSpPr/>
            <p:nvPr/>
          </p:nvSpPr>
          <p:spPr>
            <a:xfrm>
              <a:off x="8070025" y="1433150"/>
              <a:ext cx="281300" cy="619800"/>
            </a:xfrm>
            <a:custGeom>
              <a:avLst/>
              <a:gdLst/>
              <a:ahLst/>
              <a:cxnLst/>
              <a:rect l="l" t="t" r="r" b="b"/>
              <a:pathLst>
                <a:path w="11252" h="24792" extrusionOk="0">
                  <a:moveTo>
                    <a:pt x="5871" y="124"/>
                  </a:moveTo>
                  <a:cubicBezTo>
                    <a:pt x="5871" y="124"/>
                    <a:pt x="5871" y="188"/>
                    <a:pt x="5812" y="188"/>
                  </a:cubicBezTo>
                  <a:lnTo>
                    <a:pt x="5812" y="124"/>
                  </a:lnTo>
                  <a:close/>
                  <a:moveTo>
                    <a:pt x="6481" y="260"/>
                  </a:moveTo>
                  <a:cubicBezTo>
                    <a:pt x="6486" y="275"/>
                    <a:pt x="6489" y="292"/>
                    <a:pt x="6489" y="312"/>
                  </a:cubicBezTo>
                  <a:cubicBezTo>
                    <a:pt x="6516" y="285"/>
                    <a:pt x="6510" y="269"/>
                    <a:pt x="6481" y="260"/>
                  </a:cubicBezTo>
                  <a:close/>
                  <a:moveTo>
                    <a:pt x="6306" y="806"/>
                  </a:moveTo>
                  <a:cubicBezTo>
                    <a:pt x="6306" y="866"/>
                    <a:pt x="6366" y="866"/>
                    <a:pt x="6366" y="930"/>
                  </a:cubicBezTo>
                  <a:lnTo>
                    <a:pt x="6306" y="930"/>
                  </a:lnTo>
                  <a:cubicBezTo>
                    <a:pt x="6242" y="866"/>
                    <a:pt x="6306" y="806"/>
                    <a:pt x="6306" y="806"/>
                  </a:cubicBezTo>
                  <a:close/>
                  <a:moveTo>
                    <a:pt x="370" y="1110"/>
                  </a:moveTo>
                  <a:lnTo>
                    <a:pt x="370" y="1110"/>
                  </a:lnTo>
                  <a:cubicBezTo>
                    <a:pt x="369" y="1111"/>
                    <a:pt x="368" y="1112"/>
                    <a:pt x="366" y="1113"/>
                  </a:cubicBezTo>
                  <a:lnTo>
                    <a:pt x="372" y="1113"/>
                  </a:lnTo>
                  <a:lnTo>
                    <a:pt x="370" y="1110"/>
                  </a:lnTo>
                  <a:close/>
                  <a:moveTo>
                    <a:pt x="248" y="1113"/>
                  </a:moveTo>
                  <a:cubicBezTo>
                    <a:pt x="266" y="1132"/>
                    <a:pt x="284" y="1140"/>
                    <a:pt x="302" y="1140"/>
                  </a:cubicBezTo>
                  <a:cubicBezTo>
                    <a:pt x="323" y="1140"/>
                    <a:pt x="345" y="1129"/>
                    <a:pt x="366" y="1113"/>
                  </a:cubicBezTo>
                  <a:close/>
                  <a:moveTo>
                    <a:pt x="10940" y="1672"/>
                  </a:moveTo>
                  <a:lnTo>
                    <a:pt x="10940" y="1672"/>
                  </a:lnTo>
                  <a:cubicBezTo>
                    <a:pt x="10940" y="1676"/>
                    <a:pt x="10939" y="1680"/>
                    <a:pt x="10938" y="1684"/>
                  </a:cubicBezTo>
                  <a:lnTo>
                    <a:pt x="10938" y="1684"/>
                  </a:lnTo>
                  <a:cubicBezTo>
                    <a:pt x="10940" y="1680"/>
                    <a:pt x="10940" y="1676"/>
                    <a:pt x="10940" y="1672"/>
                  </a:cubicBezTo>
                  <a:close/>
                  <a:moveTo>
                    <a:pt x="10072" y="2334"/>
                  </a:moveTo>
                  <a:lnTo>
                    <a:pt x="10072" y="2334"/>
                  </a:lnTo>
                  <a:cubicBezTo>
                    <a:pt x="10061" y="2336"/>
                    <a:pt x="10054" y="2343"/>
                    <a:pt x="10047" y="2349"/>
                  </a:cubicBezTo>
                  <a:lnTo>
                    <a:pt x="10075" y="2349"/>
                  </a:lnTo>
                  <a:cubicBezTo>
                    <a:pt x="10075" y="2344"/>
                    <a:pt x="10074" y="2339"/>
                    <a:pt x="10072" y="2334"/>
                  </a:cubicBezTo>
                  <a:close/>
                  <a:moveTo>
                    <a:pt x="9951" y="2349"/>
                  </a:moveTo>
                  <a:cubicBezTo>
                    <a:pt x="9978" y="2363"/>
                    <a:pt x="9996" y="2368"/>
                    <a:pt x="10010" y="2368"/>
                  </a:cubicBezTo>
                  <a:cubicBezTo>
                    <a:pt x="10028" y="2368"/>
                    <a:pt x="10037" y="2358"/>
                    <a:pt x="10047" y="2349"/>
                  </a:cubicBezTo>
                  <a:close/>
                  <a:moveTo>
                    <a:pt x="10849" y="14784"/>
                  </a:moveTo>
                  <a:lnTo>
                    <a:pt x="10849" y="14784"/>
                  </a:lnTo>
                  <a:cubicBezTo>
                    <a:pt x="10853" y="14801"/>
                    <a:pt x="10863" y="14819"/>
                    <a:pt x="10881" y="14836"/>
                  </a:cubicBezTo>
                  <a:cubicBezTo>
                    <a:pt x="10881" y="14836"/>
                    <a:pt x="10881" y="14799"/>
                    <a:pt x="10849" y="14784"/>
                  </a:cubicBezTo>
                  <a:close/>
                  <a:moveTo>
                    <a:pt x="10199" y="14901"/>
                  </a:moveTo>
                  <a:cubicBezTo>
                    <a:pt x="10199" y="14960"/>
                    <a:pt x="10139" y="15024"/>
                    <a:pt x="10263" y="15024"/>
                  </a:cubicBezTo>
                  <a:lnTo>
                    <a:pt x="10199" y="14960"/>
                  </a:lnTo>
                  <a:cubicBezTo>
                    <a:pt x="10208" y="14956"/>
                    <a:pt x="10218" y="14953"/>
                    <a:pt x="10227" y="14952"/>
                  </a:cubicBezTo>
                  <a:lnTo>
                    <a:pt x="10227" y="14952"/>
                  </a:lnTo>
                  <a:cubicBezTo>
                    <a:pt x="10236" y="14957"/>
                    <a:pt x="10248" y="14960"/>
                    <a:pt x="10263" y="14960"/>
                  </a:cubicBezTo>
                  <a:cubicBezTo>
                    <a:pt x="10262" y="14958"/>
                    <a:pt x="10261" y="14956"/>
                    <a:pt x="10259" y="14953"/>
                  </a:cubicBezTo>
                  <a:lnTo>
                    <a:pt x="10259" y="14953"/>
                  </a:lnTo>
                  <a:cubicBezTo>
                    <a:pt x="10252" y="14952"/>
                    <a:pt x="10245" y="14951"/>
                    <a:pt x="10238" y="14951"/>
                  </a:cubicBezTo>
                  <a:cubicBezTo>
                    <a:pt x="10234" y="14951"/>
                    <a:pt x="10231" y="14951"/>
                    <a:pt x="10227" y="14952"/>
                  </a:cubicBezTo>
                  <a:lnTo>
                    <a:pt x="10227" y="14952"/>
                  </a:lnTo>
                  <a:cubicBezTo>
                    <a:pt x="10199" y="14935"/>
                    <a:pt x="10199" y="14901"/>
                    <a:pt x="10199" y="14901"/>
                  </a:cubicBezTo>
                  <a:close/>
                  <a:moveTo>
                    <a:pt x="10139" y="15272"/>
                  </a:moveTo>
                  <a:cubicBezTo>
                    <a:pt x="10156" y="15278"/>
                    <a:pt x="10171" y="15284"/>
                    <a:pt x="10184" y="15288"/>
                  </a:cubicBezTo>
                  <a:lnTo>
                    <a:pt x="10184" y="15288"/>
                  </a:lnTo>
                  <a:cubicBezTo>
                    <a:pt x="10173" y="15279"/>
                    <a:pt x="10160" y="15272"/>
                    <a:pt x="10139" y="15272"/>
                  </a:cubicBezTo>
                  <a:close/>
                  <a:moveTo>
                    <a:pt x="10263" y="15766"/>
                  </a:moveTo>
                  <a:cubicBezTo>
                    <a:pt x="10263" y="15784"/>
                    <a:pt x="10263" y="15796"/>
                    <a:pt x="10264" y="15804"/>
                  </a:cubicBezTo>
                  <a:lnTo>
                    <a:pt x="10264" y="15804"/>
                  </a:lnTo>
                  <a:cubicBezTo>
                    <a:pt x="10263" y="15792"/>
                    <a:pt x="10263" y="15779"/>
                    <a:pt x="10263" y="15766"/>
                  </a:cubicBezTo>
                  <a:close/>
                  <a:moveTo>
                    <a:pt x="10263" y="16815"/>
                  </a:moveTo>
                  <a:lnTo>
                    <a:pt x="10263" y="17003"/>
                  </a:lnTo>
                  <a:lnTo>
                    <a:pt x="10322" y="16879"/>
                  </a:lnTo>
                  <a:lnTo>
                    <a:pt x="10263" y="16815"/>
                  </a:lnTo>
                  <a:close/>
                  <a:moveTo>
                    <a:pt x="10884" y="17000"/>
                  </a:moveTo>
                  <a:lnTo>
                    <a:pt x="10884" y="17000"/>
                  </a:lnTo>
                  <a:cubicBezTo>
                    <a:pt x="10883" y="17001"/>
                    <a:pt x="10882" y="17002"/>
                    <a:pt x="10881" y="17003"/>
                  </a:cubicBezTo>
                  <a:lnTo>
                    <a:pt x="10884" y="17003"/>
                  </a:lnTo>
                  <a:cubicBezTo>
                    <a:pt x="10884" y="17002"/>
                    <a:pt x="10884" y="17001"/>
                    <a:pt x="10884" y="17000"/>
                  </a:cubicBezTo>
                  <a:close/>
                  <a:moveTo>
                    <a:pt x="10884" y="17003"/>
                  </a:moveTo>
                  <a:cubicBezTo>
                    <a:pt x="10887" y="17017"/>
                    <a:pt x="10892" y="17027"/>
                    <a:pt x="10902" y="17027"/>
                  </a:cubicBezTo>
                  <a:cubicBezTo>
                    <a:pt x="10911" y="17027"/>
                    <a:pt x="10923" y="17020"/>
                    <a:pt x="10940" y="17003"/>
                  </a:cubicBezTo>
                  <a:close/>
                  <a:moveTo>
                    <a:pt x="10024" y="22982"/>
                  </a:moveTo>
                  <a:cubicBezTo>
                    <a:pt x="10016" y="22984"/>
                    <a:pt x="10009" y="22987"/>
                    <a:pt x="10002" y="22991"/>
                  </a:cubicBezTo>
                  <a:lnTo>
                    <a:pt x="10002" y="22991"/>
                  </a:lnTo>
                  <a:cubicBezTo>
                    <a:pt x="10012" y="22989"/>
                    <a:pt x="10019" y="22986"/>
                    <a:pt x="10024" y="22982"/>
                  </a:cubicBezTo>
                  <a:close/>
                  <a:moveTo>
                    <a:pt x="10002" y="22991"/>
                  </a:moveTo>
                  <a:cubicBezTo>
                    <a:pt x="9990" y="22995"/>
                    <a:pt x="9974" y="22997"/>
                    <a:pt x="9951" y="22997"/>
                  </a:cubicBezTo>
                  <a:cubicBezTo>
                    <a:pt x="9951" y="23011"/>
                    <a:pt x="9954" y="23016"/>
                    <a:pt x="9960" y="23016"/>
                  </a:cubicBezTo>
                  <a:cubicBezTo>
                    <a:pt x="9969" y="23016"/>
                    <a:pt x="9984" y="23002"/>
                    <a:pt x="10002" y="22991"/>
                  </a:cubicBezTo>
                  <a:close/>
                  <a:moveTo>
                    <a:pt x="10462" y="23958"/>
                  </a:moveTo>
                  <a:cubicBezTo>
                    <a:pt x="10458" y="23967"/>
                    <a:pt x="10452" y="23976"/>
                    <a:pt x="10446" y="23986"/>
                  </a:cubicBezTo>
                  <a:cubicBezTo>
                    <a:pt x="10464" y="23969"/>
                    <a:pt x="10467" y="23961"/>
                    <a:pt x="10462" y="23958"/>
                  </a:cubicBezTo>
                  <a:close/>
                  <a:moveTo>
                    <a:pt x="9333" y="0"/>
                  </a:moveTo>
                  <a:cubicBezTo>
                    <a:pt x="9209" y="0"/>
                    <a:pt x="9150" y="371"/>
                    <a:pt x="9026" y="371"/>
                  </a:cubicBezTo>
                  <a:lnTo>
                    <a:pt x="9026" y="188"/>
                  </a:lnTo>
                  <a:cubicBezTo>
                    <a:pt x="8862" y="188"/>
                    <a:pt x="8697" y="104"/>
                    <a:pt x="8550" y="104"/>
                  </a:cubicBezTo>
                  <a:cubicBezTo>
                    <a:pt x="8476" y="104"/>
                    <a:pt x="8407" y="125"/>
                    <a:pt x="8344" y="188"/>
                  </a:cubicBezTo>
                  <a:lnTo>
                    <a:pt x="8344" y="124"/>
                  </a:lnTo>
                  <a:cubicBezTo>
                    <a:pt x="8310" y="124"/>
                    <a:pt x="8195" y="84"/>
                    <a:pt x="8102" y="84"/>
                  </a:cubicBezTo>
                  <a:cubicBezTo>
                    <a:pt x="8031" y="84"/>
                    <a:pt x="7973" y="107"/>
                    <a:pt x="7973" y="188"/>
                  </a:cubicBezTo>
                  <a:cubicBezTo>
                    <a:pt x="7973" y="150"/>
                    <a:pt x="7949" y="135"/>
                    <a:pt x="7913" y="135"/>
                  </a:cubicBezTo>
                  <a:cubicBezTo>
                    <a:pt x="7831" y="135"/>
                    <a:pt x="7687" y="206"/>
                    <a:pt x="7602" y="247"/>
                  </a:cubicBezTo>
                  <a:lnTo>
                    <a:pt x="7666" y="124"/>
                  </a:lnTo>
                  <a:lnTo>
                    <a:pt x="7666" y="124"/>
                  </a:lnTo>
                  <a:cubicBezTo>
                    <a:pt x="7543" y="312"/>
                    <a:pt x="7543" y="312"/>
                    <a:pt x="7419" y="371"/>
                  </a:cubicBezTo>
                  <a:cubicBezTo>
                    <a:pt x="7355" y="371"/>
                    <a:pt x="7355" y="312"/>
                    <a:pt x="7419" y="312"/>
                  </a:cubicBezTo>
                  <a:cubicBezTo>
                    <a:pt x="7401" y="302"/>
                    <a:pt x="7385" y="298"/>
                    <a:pt x="7371" y="298"/>
                  </a:cubicBezTo>
                  <a:cubicBezTo>
                    <a:pt x="7307" y="298"/>
                    <a:pt x="7285" y="385"/>
                    <a:pt x="7220" y="385"/>
                  </a:cubicBezTo>
                  <a:cubicBezTo>
                    <a:pt x="7206" y="385"/>
                    <a:pt x="7190" y="381"/>
                    <a:pt x="7172" y="371"/>
                  </a:cubicBezTo>
                  <a:lnTo>
                    <a:pt x="7231" y="312"/>
                  </a:lnTo>
                  <a:cubicBezTo>
                    <a:pt x="7108" y="312"/>
                    <a:pt x="7108" y="312"/>
                    <a:pt x="7048" y="371"/>
                  </a:cubicBezTo>
                  <a:cubicBezTo>
                    <a:pt x="7031" y="388"/>
                    <a:pt x="7009" y="396"/>
                    <a:pt x="6986" y="396"/>
                  </a:cubicBezTo>
                  <a:cubicBezTo>
                    <a:pt x="6922" y="396"/>
                    <a:pt x="6844" y="338"/>
                    <a:pt x="6801" y="247"/>
                  </a:cubicBezTo>
                  <a:cubicBezTo>
                    <a:pt x="6801" y="299"/>
                    <a:pt x="6759" y="389"/>
                    <a:pt x="6712" y="389"/>
                  </a:cubicBezTo>
                  <a:cubicBezTo>
                    <a:pt x="6701" y="389"/>
                    <a:pt x="6689" y="384"/>
                    <a:pt x="6677" y="371"/>
                  </a:cubicBezTo>
                  <a:lnTo>
                    <a:pt x="6677" y="312"/>
                  </a:lnTo>
                  <a:cubicBezTo>
                    <a:pt x="6648" y="302"/>
                    <a:pt x="6623" y="298"/>
                    <a:pt x="6599" y="298"/>
                  </a:cubicBezTo>
                  <a:cubicBezTo>
                    <a:pt x="6508" y="298"/>
                    <a:pt x="6448" y="355"/>
                    <a:pt x="6367" y="355"/>
                  </a:cubicBezTo>
                  <a:cubicBezTo>
                    <a:pt x="6331" y="355"/>
                    <a:pt x="6291" y="344"/>
                    <a:pt x="6242" y="312"/>
                  </a:cubicBezTo>
                  <a:lnTo>
                    <a:pt x="6242" y="247"/>
                  </a:lnTo>
                  <a:cubicBezTo>
                    <a:pt x="6352" y="247"/>
                    <a:pt x="6440" y="247"/>
                    <a:pt x="6481" y="260"/>
                  </a:cubicBezTo>
                  <a:lnTo>
                    <a:pt x="6481" y="260"/>
                  </a:lnTo>
                  <a:cubicBezTo>
                    <a:pt x="6456" y="183"/>
                    <a:pt x="6386" y="158"/>
                    <a:pt x="6489" y="0"/>
                  </a:cubicBezTo>
                  <a:lnTo>
                    <a:pt x="6489" y="0"/>
                  </a:lnTo>
                  <a:cubicBezTo>
                    <a:pt x="6388" y="102"/>
                    <a:pt x="6286" y="203"/>
                    <a:pt x="6185" y="203"/>
                  </a:cubicBezTo>
                  <a:cubicBezTo>
                    <a:pt x="6163" y="203"/>
                    <a:pt x="6141" y="199"/>
                    <a:pt x="6119" y="188"/>
                  </a:cubicBezTo>
                  <a:lnTo>
                    <a:pt x="5995" y="188"/>
                  </a:lnTo>
                  <a:lnTo>
                    <a:pt x="5936" y="124"/>
                  </a:lnTo>
                  <a:cubicBezTo>
                    <a:pt x="5914" y="104"/>
                    <a:pt x="5886" y="97"/>
                    <a:pt x="5856" y="97"/>
                  </a:cubicBezTo>
                  <a:cubicBezTo>
                    <a:pt x="5796" y="97"/>
                    <a:pt x="5728" y="124"/>
                    <a:pt x="5688" y="124"/>
                  </a:cubicBezTo>
                  <a:cubicBezTo>
                    <a:pt x="5688" y="188"/>
                    <a:pt x="5624" y="188"/>
                    <a:pt x="5688" y="312"/>
                  </a:cubicBezTo>
                  <a:cubicBezTo>
                    <a:pt x="5688" y="312"/>
                    <a:pt x="5688" y="247"/>
                    <a:pt x="5748" y="247"/>
                  </a:cubicBezTo>
                  <a:lnTo>
                    <a:pt x="5936" y="247"/>
                  </a:lnTo>
                  <a:cubicBezTo>
                    <a:pt x="5890" y="293"/>
                    <a:pt x="5847" y="336"/>
                    <a:pt x="5803" y="336"/>
                  </a:cubicBezTo>
                  <a:cubicBezTo>
                    <a:pt x="5785" y="336"/>
                    <a:pt x="5766" y="329"/>
                    <a:pt x="5748" y="312"/>
                  </a:cubicBezTo>
                  <a:cubicBezTo>
                    <a:pt x="5748" y="371"/>
                    <a:pt x="5688" y="435"/>
                    <a:pt x="5688" y="495"/>
                  </a:cubicBezTo>
                  <a:cubicBezTo>
                    <a:pt x="5565" y="312"/>
                    <a:pt x="5441" y="247"/>
                    <a:pt x="5377" y="124"/>
                  </a:cubicBezTo>
                  <a:cubicBezTo>
                    <a:pt x="5194" y="188"/>
                    <a:pt x="4946" y="188"/>
                    <a:pt x="4823" y="371"/>
                  </a:cubicBezTo>
                  <a:cubicBezTo>
                    <a:pt x="4804" y="390"/>
                    <a:pt x="4790" y="398"/>
                    <a:pt x="4781" y="398"/>
                  </a:cubicBezTo>
                  <a:cubicBezTo>
                    <a:pt x="4759" y="398"/>
                    <a:pt x="4759" y="353"/>
                    <a:pt x="4759" y="312"/>
                  </a:cubicBezTo>
                  <a:cubicBezTo>
                    <a:pt x="4759" y="312"/>
                    <a:pt x="4823" y="312"/>
                    <a:pt x="4823" y="247"/>
                  </a:cubicBezTo>
                  <a:lnTo>
                    <a:pt x="4823" y="247"/>
                  </a:lnTo>
                  <a:cubicBezTo>
                    <a:pt x="4699" y="312"/>
                    <a:pt x="4511" y="312"/>
                    <a:pt x="4452" y="435"/>
                  </a:cubicBezTo>
                  <a:cubicBezTo>
                    <a:pt x="4328" y="371"/>
                    <a:pt x="4576" y="312"/>
                    <a:pt x="4388" y="312"/>
                  </a:cubicBezTo>
                  <a:lnTo>
                    <a:pt x="4388" y="247"/>
                  </a:lnTo>
                  <a:cubicBezTo>
                    <a:pt x="4338" y="223"/>
                    <a:pt x="4291" y="213"/>
                    <a:pt x="4245" y="213"/>
                  </a:cubicBezTo>
                  <a:cubicBezTo>
                    <a:pt x="4020" y="213"/>
                    <a:pt x="3833" y="460"/>
                    <a:pt x="3616" y="460"/>
                  </a:cubicBezTo>
                  <a:cubicBezTo>
                    <a:pt x="3547" y="460"/>
                    <a:pt x="3476" y="436"/>
                    <a:pt x="3399" y="371"/>
                  </a:cubicBezTo>
                  <a:cubicBezTo>
                    <a:pt x="3322" y="349"/>
                    <a:pt x="3243" y="341"/>
                    <a:pt x="3162" y="341"/>
                  </a:cubicBezTo>
                  <a:cubicBezTo>
                    <a:pt x="2928" y="341"/>
                    <a:pt x="2680" y="410"/>
                    <a:pt x="2427" y="410"/>
                  </a:cubicBezTo>
                  <a:cubicBezTo>
                    <a:pt x="2279" y="410"/>
                    <a:pt x="2129" y="386"/>
                    <a:pt x="1979" y="312"/>
                  </a:cubicBezTo>
                  <a:cubicBezTo>
                    <a:pt x="1856" y="312"/>
                    <a:pt x="1856" y="371"/>
                    <a:pt x="1791" y="435"/>
                  </a:cubicBezTo>
                  <a:lnTo>
                    <a:pt x="1732" y="312"/>
                  </a:lnTo>
                  <a:lnTo>
                    <a:pt x="1608" y="495"/>
                  </a:lnTo>
                  <a:cubicBezTo>
                    <a:pt x="1593" y="500"/>
                    <a:pt x="1578" y="502"/>
                    <a:pt x="1562" y="502"/>
                  </a:cubicBezTo>
                  <a:cubicBezTo>
                    <a:pt x="1428" y="502"/>
                    <a:pt x="1293" y="320"/>
                    <a:pt x="1132" y="320"/>
                  </a:cubicBezTo>
                  <a:cubicBezTo>
                    <a:pt x="1087" y="320"/>
                    <a:pt x="1040" y="334"/>
                    <a:pt x="990" y="371"/>
                  </a:cubicBezTo>
                  <a:lnTo>
                    <a:pt x="1049" y="435"/>
                  </a:lnTo>
                  <a:cubicBezTo>
                    <a:pt x="967" y="435"/>
                    <a:pt x="858" y="462"/>
                    <a:pt x="812" y="462"/>
                  </a:cubicBezTo>
                  <a:cubicBezTo>
                    <a:pt x="789" y="462"/>
                    <a:pt x="782" y="455"/>
                    <a:pt x="802" y="435"/>
                  </a:cubicBezTo>
                  <a:cubicBezTo>
                    <a:pt x="763" y="435"/>
                    <a:pt x="749" y="462"/>
                    <a:pt x="745" y="462"/>
                  </a:cubicBezTo>
                  <a:cubicBezTo>
                    <a:pt x="743" y="462"/>
                    <a:pt x="743" y="455"/>
                    <a:pt x="743" y="435"/>
                  </a:cubicBezTo>
                  <a:lnTo>
                    <a:pt x="679" y="371"/>
                  </a:lnTo>
                  <a:lnTo>
                    <a:pt x="496" y="495"/>
                  </a:lnTo>
                  <a:cubicBezTo>
                    <a:pt x="308" y="435"/>
                    <a:pt x="496" y="247"/>
                    <a:pt x="248" y="247"/>
                  </a:cubicBezTo>
                  <a:cubicBezTo>
                    <a:pt x="184" y="247"/>
                    <a:pt x="1" y="435"/>
                    <a:pt x="60" y="495"/>
                  </a:cubicBezTo>
                  <a:cubicBezTo>
                    <a:pt x="60" y="495"/>
                    <a:pt x="125" y="495"/>
                    <a:pt x="125" y="559"/>
                  </a:cubicBezTo>
                  <a:lnTo>
                    <a:pt x="60" y="618"/>
                  </a:lnTo>
                  <a:cubicBezTo>
                    <a:pt x="60" y="806"/>
                    <a:pt x="1" y="989"/>
                    <a:pt x="184" y="1113"/>
                  </a:cubicBezTo>
                  <a:lnTo>
                    <a:pt x="308" y="989"/>
                  </a:lnTo>
                  <a:lnTo>
                    <a:pt x="370" y="1110"/>
                  </a:lnTo>
                  <a:lnTo>
                    <a:pt x="370" y="1110"/>
                  </a:lnTo>
                  <a:cubicBezTo>
                    <a:pt x="391" y="1094"/>
                    <a:pt x="411" y="1073"/>
                    <a:pt x="431" y="1053"/>
                  </a:cubicBezTo>
                  <a:cubicBezTo>
                    <a:pt x="431" y="1113"/>
                    <a:pt x="431" y="1113"/>
                    <a:pt x="496" y="1177"/>
                  </a:cubicBezTo>
                  <a:lnTo>
                    <a:pt x="619" y="989"/>
                  </a:lnTo>
                  <a:lnTo>
                    <a:pt x="619" y="989"/>
                  </a:lnTo>
                  <a:cubicBezTo>
                    <a:pt x="619" y="1053"/>
                    <a:pt x="555" y="1113"/>
                    <a:pt x="679" y="1177"/>
                  </a:cubicBezTo>
                  <a:cubicBezTo>
                    <a:pt x="743" y="1053"/>
                    <a:pt x="619" y="989"/>
                    <a:pt x="679" y="930"/>
                  </a:cubicBezTo>
                  <a:lnTo>
                    <a:pt x="679" y="930"/>
                  </a:lnTo>
                  <a:cubicBezTo>
                    <a:pt x="723" y="971"/>
                    <a:pt x="737" y="1042"/>
                    <a:pt x="760" y="1042"/>
                  </a:cubicBezTo>
                  <a:cubicBezTo>
                    <a:pt x="771" y="1042"/>
                    <a:pt x="784" y="1028"/>
                    <a:pt x="802" y="989"/>
                  </a:cubicBezTo>
                  <a:cubicBezTo>
                    <a:pt x="866" y="1053"/>
                    <a:pt x="802" y="1113"/>
                    <a:pt x="802" y="1113"/>
                  </a:cubicBezTo>
                  <a:cubicBezTo>
                    <a:pt x="866" y="1053"/>
                    <a:pt x="990" y="1113"/>
                    <a:pt x="990" y="989"/>
                  </a:cubicBezTo>
                  <a:cubicBezTo>
                    <a:pt x="1052" y="1051"/>
                    <a:pt x="1114" y="1051"/>
                    <a:pt x="1160" y="1051"/>
                  </a:cubicBezTo>
                  <a:cubicBezTo>
                    <a:pt x="1206" y="1051"/>
                    <a:pt x="1237" y="1051"/>
                    <a:pt x="1237" y="1113"/>
                  </a:cubicBezTo>
                  <a:cubicBezTo>
                    <a:pt x="1297" y="1113"/>
                    <a:pt x="1361" y="989"/>
                    <a:pt x="1420" y="989"/>
                  </a:cubicBezTo>
                  <a:lnTo>
                    <a:pt x="1420" y="989"/>
                  </a:lnTo>
                  <a:cubicBezTo>
                    <a:pt x="1297" y="1177"/>
                    <a:pt x="1668" y="989"/>
                    <a:pt x="1668" y="1236"/>
                  </a:cubicBezTo>
                  <a:cubicBezTo>
                    <a:pt x="1727" y="1068"/>
                    <a:pt x="1940" y="1105"/>
                    <a:pt x="2116" y="1066"/>
                  </a:cubicBezTo>
                  <a:lnTo>
                    <a:pt x="2116" y="1066"/>
                  </a:lnTo>
                  <a:cubicBezTo>
                    <a:pt x="2172" y="1113"/>
                    <a:pt x="2231" y="1118"/>
                    <a:pt x="2286" y="1177"/>
                  </a:cubicBezTo>
                  <a:cubicBezTo>
                    <a:pt x="2286" y="989"/>
                    <a:pt x="2409" y="989"/>
                    <a:pt x="2474" y="866"/>
                  </a:cubicBezTo>
                  <a:lnTo>
                    <a:pt x="2474" y="866"/>
                  </a:lnTo>
                  <a:cubicBezTo>
                    <a:pt x="2597" y="1053"/>
                    <a:pt x="2409" y="1053"/>
                    <a:pt x="2474" y="1236"/>
                  </a:cubicBezTo>
                  <a:cubicBezTo>
                    <a:pt x="2474" y="1113"/>
                    <a:pt x="2657" y="1113"/>
                    <a:pt x="2597" y="989"/>
                  </a:cubicBezTo>
                  <a:lnTo>
                    <a:pt x="2597" y="989"/>
                  </a:lnTo>
                  <a:cubicBezTo>
                    <a:pt x="2721" y="1053"/>
                    <a:pt x="2657" y="1053"/>
                    <a:pt x="2721" y="1177"/>
                  </a:cubicBezTo>
                  <a:cubicBezTo>
                    <a:pt x="2721" y="989"/>
                    <a:pt x="2780" y="1113"/>
                    <a:pt x="2845" y="989"/>
                  </a:cubicBezTo>
                  <a:cubicBezTo>
                    <a:pt x="2935" y="1079"/>
                    <a:pt x="2925" y="1138"/>
                    <a:pt x="2961" y="1138"/>
                  </a:cubicBezTo>
                  <a:cubicBezTo>
                    <a:pt x="2975" y="1138"/>
                    <a:pt x="2994" y="1130"/>
                    <a:pt x="3028" y="1113"/>
                  </a:cubicBezTo>
                  <a:lnTo>
                    <a:pt x="3028" y="1113"/>
                  </a:lnTo>
                  <a:cubicBezTo>
                    <a:pt x="3092" y="1177"/>
                    <a:pt x="2968" y="1236"/>
                    <a:pt x="2968" y="1236"/>
                  </a:cubicBezTo>
                  <a:cubicBezTo>
                    <a:pt x="3092" y="1236"/>
                    <a:pt x="3028" y="1113"/>
                    <a:pt x="3092" y="1053"/>
                  </a:cubicBezTo>
                  <a:cubicBezTo>
                    <a:pt x="3115" y="1041"/>
                    <a:pt x="3132" y="1036"/>
                    <a:pt x="3144" y="1036"/>
                  </a:cubicBezTo>
                  <a:cubicBezTo>
                    <a:pt x="3196" y="1036"/>
                    <a:pt x="3163" y="1136"/>
                    <a:pt x="3216" y="1236"/>
                  </a:cubicBezTo>
                  <a:cubicBezTo>
                    <a:pt x="3275" y="1177"/>
                    <a:pt x="3399" y="1053"/>
                    <a:pt x="3463" y="1053"/>
                  </a:cubicBezTo>
                  <a:lnTo>
                    <a:pt x="3463" y="1113"/>
                  </a:lnTo>
                  <a:cubicBezTo>
                    <a:pt x="3586" y="989"/>
                    <a:pt x="3769" y="1113"/>
                    <a:pt x="3893" y="930"/>
                  </a:cubicBezTo>
                  <a:lnTo>
                    <a:pt x="3893" y="806"/>
                  </a:lnTo>
                  <a:cubicBezTo>
                    <a:pt x="3936" y="806"/>
                    <a:pt x="3977" y="751"/>
                    <a:pt x="3999" y="751"/>
                  </a:cubicBezTo>
                  <a:cubicBezTo>
                    <a:pt x="4010" y="751"/>
                    <a:pt x="4017" y="765"/>
                    <a:pt x="4017" y="806"/>
                  </a:cubicBezTo>
                  <a:cubicBezTo>
                    <a:pt x="4081" y="930"/>
                    <a:pt x="3957" y="866"/>
                    <a:pt x="3957" y="989"/>
                  </a:cubicBezTo>
                  <a:cubicBezTo>
                    <a:pt x="4058" y="941"/>
                    <a:pt x="4159" y="850"/>
                    <a:pt x="4260" y="850"/>
                  </a:cubicBezTo>
                  <a:cubicBezTo>
                    <a:pt x="4282" y="850"/>
                    <a:pt x="4305" y="855"/>
                    <a:pt x="4328" y="866"/>
                  </a:cubicBezTo>
                  <a:cubicBezTo>
                    <a:pt x="4328" y="927"/>
                    <a:pt x="4266" y="927"/>
                    <a:pt x="4220" y="927"/>
                  </a:cubicBezTo>
                  <a:cubicBezTo>
                    <a:pt x="4174" y="927"/>
                    <a:pt x="4143" y="927"/>
                    <a:pt x="4205" y="989"/>
                  </a:cubicBezTo>
                  <a:lnTo>
                    <a:pt x="4081" y="930"/>
                  </a:lnTo>
                  <a:lnTo>
                    <a:pt x="4081" y="930"/>
                  </a:lnTo>
                  <a:cubicBezTo>
                    <a:pt x="4143" y="1053"/>
                    <a:pt x="4112" y="1053"/>
                    <a:pt x="4081" y="1053"/>
                  </a:cubicBezTo>
                  <a:cubicBezTo>
                    <a:pt x="4050" y="1053"/>
                    <a:pt x="4019" y="1053"/>
                    <a:pt x="4081" y="1177"/>
                  </a:cubicBezTo>
                  <a:cubicBezTo>
                    <a:pt x="4116" y="1189"/>
                    <a:pt x="4147" y="1193"/>
                    <a:pt x="4176" y="1193"/>
                  </a:cubicBezTo>
                  <a:cubicBezTo>
                    <a:pt x="4293" y="1193"/>
                    <a:pt x="4364" y="1113"/>
                    <a:pt x="4511" y="1113"/>
                  </a:cubicBezTo>
                  <a:cubicBezTo>
                    <a:pt x="4511" y="1053"/>
                    <a:pt x="4452" y="1053"/>
                    <a:pt x="4511" y="930"/>
                  </a:cubicBezTo>
                  <a:cubicBezTo>
                    <a:pt x="4539" y="916"/>
                    <a:pt x="4564" y="910"/>
                    <a:pt x="4587" y="910"/>
                  </a:cubicBezTo>
                  <a:cubicBezTo>
                    <a:pt x="4729" y="910"/>
                    <a:pt x="4768" y="1156"/>
                    <a:pt x="4868" y="1156"/>
                  </a:cubicBezTo>
                  <a:cubicBezTo>
                    <a:pt x="4890" y="1156"/>
                    <a:pt x="4916" y="1143"/>
                    <a:pt x="4946" y="1113"/>
                  </a:cubicBezTo>
                  <a:cubicBezTo>
                    <a:pt x="4995" y="1013"/>
                    <a:pt x="5004" y="912"/>
                    <a:pt x="5071" y="912"/>
                  </a:cubicBezTo>
                  <a:cubicBezTo>
                    <a:pt x="5087" y="912"/>
                    <a:pt x="5106" y="918"/>
                    <a:pt x="5129" y="930"/>
                  </a:cubicBezTo>
                  <a:lnTo>
                    <a:pt x="5070" y="1113"/>
                  </a:lnTo>
                  <a:cubicBezTo>
                    <a:pt x="5268" y="1113"/>
                    <a:pt x="5228" y="955"/>
                    <a:pt x="5298" y="955"/>
                  </a:cubicBezTo>
                  <a:cubicBezTo>
                    <a:pt x="5316" y="955"/>
                    <a:pt x="5340" y="964"/>
                    <a:pt x="5377" y="989"/>
                  </a:cubicBezTo>
                  <a:cubicBezTo>
                    <a:pt x="5377" y="1053"/>
                    <a:pt x="5253" y="1053"/>
                    <a:pt x="5253" y="1053"/>
                  </a:cubicBezTo>
                  <a:cubicBezTo>
                    <a:pt x="5278" y="1078"/>
                    <a:pt x="5298" y="1088"/>
                    <a:pt x="5314" y="1088"/>
                  </a:cubicBezTo>
                  <a:cubicBezTo>
                    <a:pt x="5379" y="1088"/>
                    <a:pt x="5390" y="930"/>
                    <a:pt x="5441" y="930"/>
                  </a:cubicBezTo>
                  <a:lnTo>
                    <a:pt x="5500" y="1113"/>
                  </a:lnTo>
                  <a:cubicBezTo>
                    <a:pt x="5688" y="1053"/>
                    <a:pt x="5936" y="989"/>
                    <a:pt x="6119" y="930"/>
                  </a:cubicBezTo>
                  <a:lnTo>
                    <a:pt x="6119" y="930"/>
                  </a:lnTo>
                  <a:cubicBezTo>
                    <a:pt x="6119" y="989"/>
                    <a:pt x="6059" y="1053"/>
                    <a:pt x="6119" y="1053"/>
                  </a:cubicBezTo>
                  <a:cubicBezTo>
                    <a:pt x="6180" y="1041"/>
                    <a:pt x="6241" y="1035"/>
                    <a:pt x="6301" y="1035"/>
                  </a:cubicBezTo>
                  <a:cubicBezTo>
                    <a:pt x="6548" y="1035"/>
                    <a:pt x="6785" y="1125"/>
                    <a:pt x="6984" y="1177"/>
                  </a:cubicBezTo>
                  <a:lnTo>
                    <a:pt x="7108" y="1053"/>
                  </a:lnTo>
                  <a:lnTo>
                    <a:pt x="7108" y="1113"/>
                  </a:lnTo>
                  <a:cubicBezTo>
                    <a:pt x="7132" y="1125"/>
                    <a:pt x="7147" y="1131"/>
                    <a:pt x="7155" y="1131"/>
                  </a:cubicBezTo>
                  <a:cubicBezTo>
                    <a:pt x="7190" y="1131"/>
                    <a:pt x="7120" y="1041"/>
                    <a:pt x="7172" y="989"/>
                  </a:cubicBezTo>
                  <a:lnTo>
                    <a:pt x="7172" y="989"/>
                  </a:lnTo>
                  <a:cubicBezTo>
                    <a:pt x="7231" y="989"/>
                    <a:pt x="7231" y="1053"/>
                    <a:pt x="7231" y="1113"/>
                  </a:cubicBezTo>
                  <a:cubicBezTo>
                    <a:pt x="7307" y="1037"/>
                    <a:pt x="7476" y="985"/>
                    <a:pt x="7639" y="985"/>
                  </a:cubicBezTo>
                  <a:cubicBezTo>
                    <a:pt x="7741" y="985"/>
                    <a:pt x="7841" y="1006"/>
                    <a:pt x="7914" y="1053"/>
                  </a:cubicBezTo>
                  <a:lnTo>
                    <a:pt x="7849" y="1053"/>
                  </a:lnTo>
                  <a:cubicBezTo>
                    <a:pt x="7866" y="1059"/>
                    <a:pt x="7882" y="1061"/>
                    <a:pt x="7896" y="1061"/>
                  </a:cubicBezTo>
                  <a:cubicBezTo>
                    <a:pt x="8012" y="1061"/>
                    <a:pt x="8044" y="900"/>
                    <a:pt x="8141" y="900"/>
                  </a:cubicBezTo>
                  <a:cubicBezTo>
                    <a:pt x="8163" y="900"/>
                    <a:pt x="8189" y="909"/>
                    <a:pt x="8220" y="930"/>
                  </a:cubicBezTo>
                  <a:lnTo>
                    <a:pt x="8161" y="930"/>
                  </a:lnTo>
                  <a:cubicBezTo>
                    <a:pt x="8468" y="989"/>
                    <a:pt x="8839" y="930"/>
                    <a:pt x="9086" y="1113"/>
                  </a:cubicBezTo>
                  <a:cubicBezTo>
                    <a:pt x="9107" y="1053"/>
                    <a:pt x="9148" y="1039"/>
                    <a:pt x="9195" y="1039"/>
                  </a:cubicBezTo>
                  <a:cubicBezTo>
                    <a:pt x="9235" y="1039"/>
                    <a:pt x="9279" y="1048"/>
                    <a:pt x="9320" y="1048"/>
                  </a:cubicBezTo>
                  <a:cubicBezTo>
                    <a:pt x="9380" y="1048"/>
                    <a:pt x="9433" y="1028"/>
                    <a:pt x="9457" y="930"/>
                  </a:cubicBezTo>
                  <a:cubicBezTo>
                    <a:pt x="9521" y="989"/>
                    <a:pt x="9580" y="1053"/>
                    <a:pt x="9645" y="1053"/>
                  </a:cubicBezTo>
                  <a:cubicBezTo>
                    <a:pt x="9645" y="1053"/>
                    <a:pt x="9645" y="1113"/>
                    <a:pt x="9704" y="1113"/>
                  </a:cubicBezTo>
                  <a:lnTo>
                    <a:pt x="9704" y="1177"/>
                  </a:lnTo>
                  <a:lnTo>
                    <a:pt x="9768" y="1113"/>
                  </a:lnTo>
                  <a:cubicBezTo>
                    <a:pt x="9768" y="1053"/>
                    <a:pt x="9828" y="989"/>
                    <a:pt x="9828" y="989"/>
                  </a:cubicBezTo>
                  <a:lnTo>
                    <a:pt x="9828" y="989"/>
                  </a:lnTo>
                  <a:lnTo>
                    <a:pt x="9768" y="1113"/>
                  </a:lnTo>
                  <a:cubicBezTo>
                    <a:pt x="9828" y="1053"/>
                    <a:pt x="9892" y="1053"/>
                    <a:pt x="9892" y="989"/>
                  </a:cubicBezTo>
                  <a:lnTo>
                    <a:pt x="9892" y="989"/>
                  </a:lnTo>
                  <a:cubicBezTo>
                    <a:pt x="9892" y="1053"/>
                    <a:pt x="9892" y="1113"/>
                    <a:pt x="9828" y="1113"/>
                  </a:cubicBezTo>
                  <a:lnTo>
                    <a:pt x="9892" y="1113"/>
                  </a:lnTo>
                  <a:cubicBezTo>
                    <a:pt x="9892" y="1113"/>
                    <a:pt x="9892" y="1053"/>
                    <a:pt x="9951" y="989"/>
                  </a:cubicBezTo>
                  <a:lnTo>
                    <a:pt x="10016" y="989"/>
                  </a:lnTo>
                  <a:cubicBezTo>
                    <a:pt x="9951" y="1053"/>
                    <a:pt x="9951" y="1113"/>
                    <a:pt x="9951" y="1113"/>
                  </a:cubicBezTo>
                  <a:cubicBezTo>
                    <a:pt x="9892" y="1177"/>
                    <a:pt x="9828" y="1177"/>
                    <a:pt x="9828" y="1236"/>
                  </a:cubicBezTo>
                  <a:cubicBezTo>
                    <a:pt x="9849" y="1217"/>
                    <a:pt x="9863" y="1210"/>
                    <a:pt x="9875" y="1210"/>
                  </a:cubicBezTo>
                  <a:cubicBezTo>
                    <a:pt x="9899" y="1210"/>
                    <a:pt x="9912" y="1236"/>
                    <a:pt x="9951" y="1236"/>
                  </a:cubicBezTo>
                  <a:lnTo>
                    <a:pt x="9828" y="1236"/>
                  </a:lnTo>
                  <a:cubicBezTo>
                    <a:pt x="9828" y="1301"/>
                    <a:pt x="9768" y="1301"/>
                    <a:pt x="9828" y="1301"/>
                  </a:cubicBezTo>
                  <a:lnTo>
                    <a:pt x="9951" y="1301"/>
                  </a:lnTo>
                  <a:cubicBezTo>
                    <a:pt x="9828" y="1360"/>
                    <a:pt x="9892" y="1548"/>
                    <a:pt x="9892" y="1607"/>
                  </a:cubicBezTo>
                  <a:lnTo>
                    <a:pt x="9828" y="1607"/>
                  </a:lnTo>
                  <a:cubicBezTo>
                    <a:pt x="9828" y="1855"/>
                    <a:pt x="9892" y="2102"/>
                    <a:pt x="9892" y="2349"/>
                  </a:cubicBezTo>
                  <a:cubicBezTo>
                    <a:pt x="9917" y="2297"/>
                    <a:pt x="9953" y="2279"/>
                    <a:pt x="9987" y="2279"/>
                  </a:cubicBezTo>
                  <a:cubicBezTo>
                    <a:pt x="10026" y="2279"/>
                    <a:pt x="10062" y="2305"/>
                    <a:pt x="10072" y="2334"/>
                  </a:cubicBezTo>
                  <a:lnTo>
                    <a:pt x="10072" y="2334"/>
                  </a:lnTo>
                  <a:cubicBezTo>
                    <a:pt x="10076" y="2333"/>
                    <a:pt x="10079" y="2333"/>
                    <a:pt x="10083" y="2333"/>
                  </a:cubicBezTo>
                  <a:cubicBezTo>
                    <a:pt x="10096" y="2333"/>
                    <a:pt x="10114" y="2337"/>
                    <a:pt x="10139" y="2349"/>
                  </a:cubicBezTo>
                  <a:cubicBezTo>
                    <a:pt x="10101" y="2422"/>
                    <a:pt x="10043" y="2452"/>
                    <a:pt x="10001" y="2452"/>
                  </a:cubicBezTo>
                  <a:cubicBezTo>
                    <a:pt x="9972" y="2452"/>
                    <a:pt x="9951" y="2438"/>
                    <a:pt x="9951" y="2413"/>
                  </a:cubicBezTo>
                  <a:lnTo>
                    <a:pt x="9951" y="2537"/>
                  </a:lnTo>
                  <a:lnTo>
                    <a:pt x="9892" y="2473"/>
                  </a:lnTo>
                  <a:lnTo>
                    <a:pt x="9892" y="2473"/>
                  </a:lnTo>
                  <a:cubicBezTo>
                    <a:pt x="9951" y="2537"/>
                    <a:pt x="9768" y="2661"/>
                    <a:pt x="9892" y="2720"/>
                  </a:cubicBezTo>
                  <a:lnTo>
                    <a:pt x="9828" y="2784"/>
                  </a:lnTo>
                  <a:cubicBezTo>
                    <a:pt x="9828" y="3032"/>
                    <a:pt x="9892" y="3091"/>
                    <a:pt x="9892" y="3338"/>
                  </a:cubicBezTo>
                  <a:cubicBezTo>
                    <a:pt x="10016" y="3338"/>
                    <a:pt x="10016" y="3403"/>
                    <a:pt x="10075" y="3462"/>
                  </a:cubicBezTo>
                  <a:cubicBezTo>
                    <a:pt x="10075" y="3586"/>
                    <a:pt x="10016" y="3773"/>
                    <a:pt x="10016" y="3956"/>
                  </a:cubicBezTo>
                  <a:cubicBezTo>
                    <a:pt x="10046" y="4020"/>
                    <a:pt x="10061" y="4035"/>
                    <a:pt x="10084" y="4035"/>
                  </a:cubicBezTo>
                  <a:cubicBezTo>
                    <a:pt x="10107" y="4035"/>
                    <a:pt x="10138" y="4021"/>
                    <a:pt x="10199" y="4021"/>
                  </a:cubicBezTo>
                  <a:cubicBezTo>
                    <a:pt x="10104" y="4066"/>
                    <a:pt x="10082" y="4186"/>
                    <a:pt x="10050" y="4186"/>
                  </a:cubicBezTo>
                  <a:cubicBezTo>
                    <a:pt x="10041" y="4186"/>
                    <a:pt x="10030" y="4174"/>
                    <a:pt x="10016" y="4144"/>
                  </a:cubicBezTo>
                  <a:lnTo>
                    <a:pt x="10016" y="4144"/>
                  </a:lnTo>
                  <a:cubicBezTo>
                    <a:pt x="10016" y="4392"/>
                    <a:pt x="10016" y="4451"/>
                    <a:pt x="10139" y="4698"/>
                  </a:cubicBezTo>
                  <a:lnTo>
                    <a:pt x="10199" y="4639"/>
                  </a:lnTo>
                  <a:lnTo>
                    <a:pt x="10199" y="4639"/>
                  </a:lnTo>
                  <a:cubicBezTo>
                    <a:pt x="10263" y="4698"/>
                    <a:pt x="10199" y="4763"/>
                    <a:pt x="10139" y="4763"/>
                  </a:cubicBezTo>
                  <a:cubicBezTo>
                    <a:pt x="10322" y="5069"/>
                    <a:pt x="9828" y="5440"/>
                    <a:pt x="10075" y="5687"/>
                  </a:cubicBezTo>
                  <a:lnTo>
                    <a:pt x="10199" y="5935"/>
                  </a:lnTo>
                  <a:cubicBezTo>
                    <a:pt x="10183" y="5967"/>
                    <a:pt x="10167" y="5979"/>
                    <a:pt x="10151" y="5979"/>
                  </a:cubicBezTo>
                  <a:cubicBezTo>
                    <a:pt x="10115" y="5979"/>
                    <a:pt x="10078" y="5922"/>
                    <a:pt x="10042" y="5922"/>
                  </a:cubicBezTo>
                  <a:cubicBezTo>
                    <a:pt x="10033" y="5922"/>
                    <a:pt x="10024" y="5926"/>
                    <a:pt x="10016" y="5935"/>
                  </a:cubicBezTo>
                  <a:cubicBezTo>
                    <a:pt x="10199" y="6246"/>
                    <a:pt x="10016" y="6370"/>
                    <a:pt x="10139" y="6617"/>
                  </a:cubicBezTo>
                  <a:cubicBezTo>
                    <a:pt x="9828" y="6800"/>
                    <a:pt x="10199" y="7235"/>
                    <a:pt x="10016" y="7483"/>
                  </a:cubicBezTo>
                  <a:lnTo>
                    <a:pt x="10075" y="7483"/>
                  </a:lnTo>
                  <a:cubicBezTo>
                    <a:pt x="10139" y="7542"/>
                    <a:pt x="10016" y="7542"/>
                    <a:pt x="10016" y="7606"/>
                  </a:cubicBezTo>
                  <a:cubicBezTo>
                    <a:pt x="10075" y="7542"/>
                    <a:pt x="10075" y="7542"/>
                    <a:pt x="10139" y="7542"/>
                  </a:cubicBezTo>
                  <a:cubicBezTo>
                    <a:pt x="10139" y="7789"/>
                    <a:pt x="10139" y="8101"/>
                    <a:pt x="10075" y="8348"/>
                  </a:cubicBezTo>
                  <a:cubicBezTo>
                    <a:pt x="10075" y="8595"/>
                    <a:pt x="10016" y="8902"/>
                    <a:pt x="9951" y="9149"/>
                  </a:cubicBezTo>
                  <a:cubicBezTo>
                    <a:pt x="9951" y="9337"/>
                    <a:pt x="10322" y="9273"/>
                    <a:pt x="10199" y="9520"/>
                  </a:cubicBezTo>
                  <a:lnTo>
                    <a:pt x="10016" y="9461"/>
                  </a:lnTo>
                  <a:lnTo>
                    <a:pt x="10016" y="9461"/>
                  </a:lnTo>
                  <a:cubicBezTo>
                    <a:pt x="10199" y="9832"/>
                    <a:pt x="10016" y="10203"/>
                    <a:pt x="10199" y="10633"/>
                  </a:cubicBezTo>
                  <a:lnTo>
                    <a:pt x="10139" y="10573"/>
                  </a:lnTo>
                  <a:lnTo>
                    <a:pt x="10139" y="10573"/>
                  </a:lnTo>
                  <a:cubicBezTo>
                    <a:pt x="10016" y="10633"/>
                    <a:pt x="10075" y="10821"/>
                    <a:pt x="10199" y="10821"/>
                  </a:cubicBezTo>
                  <a:cubicBezTo>
                    <a:pt x="10199" y="10880"/>
                    <a:pt x="10139" y="10880"/>
                    <a:pt x="10075" y="10880"/>
                  </a:cubicBezTo>
                  <a:cubicBezTo>
                    <a:pt x="10016" y="11004"/>
                    <a:pt x="10199" y="11127"/>
                    <a:pt x="10075" y="11127"/>
                  </a:cubicBezTo>
                  <a:cubicBezTo>
                    <a:pt x="10130" y="11183"/>
                    <a:pt x="10090" y="11327"/>
                    <a:pt x="10119" y="11327"/>
                  </a:cubicBezTo>
                  <a:cubicBezTo>
                    <a:pt x="10124" y="11327"/>
                    <a:pt x="10130" y="11323"/>
                    <a:pt x="10139" y="11315"/>
                  </a:cubicBezTo>
                  <a:cubicBezTo>
                    <a:pt x="10139" y="11439"/>
                    <a:pt x="10199" y="11563"/>
                    <a:pt x="10139" y="11686"/>
                  </a:cubicBezTo>
                  <a:cubicBezTo>
                    <a:pt x="10263" y="11746"/>
                    <a:pt x="10075" y="11933"/>
                    <a:pt x="10263" y="11933"/>
                  </a:cubicBezTo>
                  <a:cubicBezTo>
                    <a:pt x="10075" y="11933"/>
                    <a:pt x="10139" y="12240"/>
                    <a:pt x="10199" y="12304"/>
                  </a:cubicBezTo>
                  <a:cubicBezTo>
                    <a:pt x="10139" y="12304"/>
                    <a:pt x="10139" y="12364"/>
                    <a:pt x="10075" y="12364"/>
                  </a:cubicBezTo>
                  <a:cubicBezTo>
                    <a:pt x="10075" y="12428"/>
                    <a:pt x="10075" y="12552"/>
                    <a:pt x="10199" y="12552"/>
                  </a:cubicBezTo>
                  <a:cubicBezTo>
                    <a:pt x="9951" y="12735"/>
                    <a:pt x="10386" y="12923"/>
                    <a:pt x="10075" y="13046"/>
                  </a:cubicBezTo>
                  <a:cubicBezTo>
                    <a:pt x="10199" y="13353"/>
                    <a:pt x="10263" y="13600"/>
                    <a:pt x="10322" y="13912"/>
                  </a:cubicBezTo>
                  <a:cubicBezTo>
                    <a:pt x="10139" y="13847"/>
                    <a:pt x="10263" y="13600"/>
                    <a:pt x="10075" y="13600"/>
                  </a:cubicBezTo>
                  <a:cubicBezTo>
                    <a:pt x="10139" y="13847"/>
                    <a:pt x="10322" y="14035"/>
                    <a:pt x="10263" y="14283"/>
                  </a:cubicBezTo>
                  <a:cubicBezTo>
                    <a:pt x="10263" y="14294"/>
                    <a:pt x="10260" y="14299"/>
                    <a:pt x="10256" y="14299"/>
                  </a:cubicBezTo>
                  <a:cubicBezTo>
                    <a:pt x="10238" y="14299"/>
                    <a:pt x="10187" y="14218"/>
                    <a:pt x="10139" y="14218"/>
                  </a:cubicBezTo>
                  <a:cubicBezTo>
                    <a:pt x="10262" y="14463"/>
                    <a:pt x="10141" y="14708"/>
                    <a:pt x="10259" y="14953"/>
                  </a:cubicBezTo>
                  <a:lnTo>
                    <a:pt x="10259" y="14953"/>
                  </a:lnTo>
                  <a:cubicBezTo>
                    <a:pt x="10353" y="14974"/>
                    <a:pt x="10441" y="15120"/>
                    <a:pt x="10496" y="15145"/>
                  </a:cubicBezTo>
                  <a:lnTo>
                    <a:pt x="10496" y="15145"/>
                  </a:lnTo>
                  <a:cubicBezTo>
                    <a:pt x="10478" y="15141"/>
                    <a:pt x="10463" y="15139"/>
                    <a:pt x="10450" y="15139"/>
                  </a:cubicBezTo>
                  <a:cubicBezTo>
                    <a:pt x="10323" y="15139"/>
                    <a:pt x="10380" y="15301"/>
                    <a:pt x="10257" y="15301"/>
                  </a:cubicBezTo>
                  <a:cubicBezTo>
                    <a:pt x="10238" y="15301"/>
                    <a:pt x="10214" y="15297"/>
                    <a:pt x="10184" y="15288"/>
                  </a:cubicBezTo>
                  <a:lnTo>
                    <a:pt x="10184" y="15288"/>
                  </a:lnTo>
                  <a:cubicBezTo>
                    <a:pt x="10206" y="15306"/>
                    <a:pt x="10221" y="15331"/>
                    <a:pt x="10263" y="15331"/>
                  </a:cubicBezTo>
                  <a:cubicBezTo>
                    <a:pt x="10263" y="15331"/>
                    <a:pt x="10234" y="15360"/>
                    <a:pt x="10198" y="15360"/>
                  </a:cubicBezTo>
                  <a:cubicBezTo>
                    <a:pt x="10179" y="15360"/>
                    <a:pt x="10159" y="15352"/>
                    <a:pt x="10139" y="15331"/>
                  </a:cubicBezTo>
                  <a:lnTo>
                    <a:pt x="10139" y="15331"/>
                  </a:lnTo>
                  <a:cubicBezTo>
                    <a:pt x="10199" y="15519"/>
                    <a:pt x="10322" y="15455"/>
                    <a:pt x="10263" y="15578"/>
                  </a:cubicBezTo>
                  <a:lnTo>
                    <a:pt x="10199" y="15519"/>
                  </a:lnTo>
                  <a:lnTo>
                    <a:pt x="10199" y="15519"/>
                  </a:lnTo>
                  <a:cubicBezTo>
                    <a:pt x="10263" y="15643"/>
                    <a:pt x="10322" y="15702"/>
                    <a:pt x="10322" y="15826"/>
                  </a:cubicBezTo>
                  <a:cubicBezTo>
                    <a:pt x="10280" y="15826"/>
                    <a:pt x="10268" y="15826"/>
                    <a:pt x="10264" y="15804"/>
                  </a:cubicBezTo>
                  <a:lnTo>
                    <a:pt x="10264" y="15804"/>
                  </a:lnTo>
                  <a:cubicBezTo>
                    <a:pt x="10282" y="16027"/>
                    <a:pt x="10443" y="16150"/>
                    <a:pt x="10386" y="16384"/>
                  </a:cubicBezTo>
                  <a:cubicBezTo>
                    <a:pt x="10350" y="16372"/>
                    <a:pt x="10325" y="16366"/>
                    <a:pt x="10307" y="16366"/>
                  </a:cubicBezTo>
                  <a:cubicBezTo>
                    <a:pt x="10235" y="16366"/>
                    <a:pt x="10286" y="16456"/>
                    <a:pt x="10139" y="16508"/>
                  </a:cubicBezTo>
                  <a:lnTo>
                    <a:pt x="10199" y="16632"/>
                  </a:lnTo>
                  <a:lnTo>
                    <a:pt x="10263" y="16567"/>
                  </a:lnTo>
                  <a:cubicBezTo>
                    <a:pt x="10263" y="16691"/>
                    <a:pt x="10386" y="16755"/>
                    <a:pt x="10322" y="16879"/>
                  </a:cubicBezTo>
                  <a:cubicBezTo>
                    <a:pt x="10384" y="16941"/>
                    <a:pt x="10446" y="16941"/>
                    <a:pt x="10485" y="16941"/>
                  </a:cubicBezTo>
                  <a:cubicBezTo>
                    <a:pt x="10524" y="16941"/>
                    <a:pt x="10540" y="16941"/>
                    <a:pt x="10510" y="17003"/>
                  </a:cubicBezTo>
                  <a:cubicBezTo>
                    <a:pt x="10510" y="17003"/>
                    <a:pt x="10510" y="17126"/>
                    <a:pt x="10386" y="17186"/>
                  </a:cubicBezTo>
                  <a:cubicBezTo>
                    <a:pt x="10446" y="17250"/>
                    <a:pt x="10510" y="17309"/>
                    <a:pt x="10446" y="17374"/>
                  </a:cubicBezTo>
                  <a:cubicBezTo>
                    <a:pt x="10426" y="17393"/>
                    <a:pt x="10399" y="17400"/>
                    <a:pt x="10372" y="17400"/>
                  </a:cubicBezTo>
                  <a:cubicBezTo>
                    <a:pt x="10318" y="17400"/>
                    <a:pt x="10264" y="17374"/>
                    <a:pt x="10263" y="17374"/>
                  </a:cubicBezTo>
                  <a:lnTo>
                    <a:pt x="10263" y="17374"/>
                  </a:lnTo>
                  <a:cubicBezTo>
                    <a:pt x="10374" y="17427"/>
                    <a:pt x="10285" y="17585"/>
                    <a:pt x="10401" y="17707"/>
                  </a:cubicBezTo>
                  <a:lnTo>
                    <a:pt x="10401" y="17707"/>
                  </a:lnTo>
                  <a:cubicBezTo>
                    <a:pt x="10358" y="17680"/>
                    <a:pt x="10322" y="17680"/>
                    <a:pt x="10322" y="17680"/>
                  </a:cubicBezTo>
                  <a:lnTo>
                    <a:pt x="10322" y="17680"/>
                  </a:lnTo>
                  <a:lnTo>
                    <a:pt x="10386" y="17744"/>
                  </a:lnTo>
                  <a:cubicBezTo>
                    <a:pt x="10386" y="17804"/>
                    <a:pt x="10322" y="17804"/>
                    <a:pt x="10263" y="17804"/>
                  </a:cubicBezTo>
                  <a:cubicBezTo>
                    <a:pt x="10263" y="17841"/>
                    <a:pt x="10279" y="17850"/>
                    <a:pt x="10301" y="17850"/>
                  </a:cubicBezTo>
                  <a:cubicBezTo>
                    <a:pt x="10323" y="17850"/>
                    <a:pt x="10351" y="17840"/>
                    <a:pt x="10371" y="17840"/>
                  </a:cubicBezTo>
                  <a:cubicBezTo>
                    <a:pt x="10396" y="17840"/>
                    <a:pt x="10410" y="17856"/>
                    <a:pt x="10386" y="17927"/>
                  </a:cubicBezTo>
                  <a:lnTo>
                    <a:pt x="10322" y="17868"/>
                  </a:lnTo>
                  <a:lnTo>
                    <a:pt x="10322" y="17868"/>
                  </a:lnTo>
                  <a:cubicBezTo>
                    <a:pt x="10322" y="18051"/>
                    <a:pt x="10386" y="18239"/>
                    <a:pt x="10322" y="18422"/>
                  </a:cubicBezTo>
                  <a:cubicBezTo>
                    <a:pt x="10304" y="18431"/>
                    <a:pt x="10291" y="18435"/>
                    <a:pt x="10282" y="18435"/>
                  </a:cubicBezTo>
                  <a:cubicBezTo>
                    <a:pt x="10229" y="18435"/>
                    <a:pt x="10304" y="18298"/>
                    <a:pt x="10199" y="18298"/>
                  </a:cubicBezTo>
                  <a:cubicBezTo>
                    <a:pt x="10199" y="18546"/>
                    <a:pt x="10322" y="18857"/>
                    <a:pt x="10322" y="19104"/>
                  </a:cubicBezTo>
                  <a:lnTo>
                    <a:pt x="10322" y="19040"/>
                  </a:lnTo>
                  <a:lnTo>
                    <a:pt x="10322" y="19040"/>
                  </a:lnTo>
                  <a:cubicBezTo>
                    <a:pt x="10489" y="19097"/>
                    <a:pt x="10263" y="19201"/>
                    <a:pt x="10295" y="19309"/>
                  </a:cubicBezTo>
                  <a:lnTo>
                    <a:pt x="10295" y="19309"/>
                  </a:lnTo>
                  <a:cubicBezTo>
                    <a:pt x="10259" y="19287"/>
                    <a:pt x="10199" y="19287"/>
                    <a:pt x="10199" y="19287"/>
                  </a:cubicBezTo>
                  <a:lnTo>
                    <a:pt x="10199" y="19287"/>
                  </a:lnTo>
                  <a:cubicBezTo>
                    <a:pt x="10199" y="19475"/>
                    <a:pt x="10263" y="19658"/>
                    <a:pt x="10322" y="19906"/>
                  </a:cubicBezTo>
                  <a:lnTo>
                    <a:pt x="10263" y="19846"/>
                  </a:lnTo>
                  <a:cubicBezTo>
                    <a:pt x="10199" y="19970"/>
                    <a:pt x="10199" y="20094"/>
                    <a:pt x="10199" y="20217"/>
                  </a:cubicBezTo>
                  <a:cubicBezTo>
                    <a:pt x="10263" y="20217"/>
                    <a:pt x="10263" y="20276"/>
                    <a:pt x="10322" y="20276"/>
                  </a:cubicBezTo>
                  <a:cubicBezTo>
                    <a:pt x="10016" y="20588"/>
                    <a:pt x="10446" y="20895"/>
                    <a:pt x="10199" y="21142"/>
                  </a:cubicBezTo>
                  <a:lnTo>
                    <a:pt x="10139" y="21083"/>
                  </a:lnTo>
                  <a:lnTo>
                    <a:pt x="10199" y="21330"/>
                  </a:lnTo>
                  <a:cubicBezTo>
                    <a:pt x="10263" y="21330"/>
                    <a:pt x="10263" y="21330"/>
                    <a:pt x="10322" y="21266"/>
                  </a:cubicBezTo>
                  <a:cubicBezTo>
                    <a:pt x="10386" y="21330"/>
                    <a:pt x="10386" y="21389"/>
                    <a:pt x="10386" y="21454"/>
                  </a:cubicBezTo>
                  <a:cubicBezTo>
                    <a:pt x="10365" y="21412"/>
                    <a:pt x="10344" y="21399"/>
                    <a:pt x="10323" y="21399"/>
                  </a:cubicBezTo>
                  <a:cubicBezTo>
                    <a:pt x="10282" y="21399"/>
                    <a:pt x="10241" y="21454"/>
                    <a:pt x="10199" y="21454"/>
                  </a:cubicBezTo>
                  <a:lnTo>
                    <a:pt x="10263" y="21454"/>
                  </a:lnTo>
                  <a:cubicBezTo>
                    <a:pt x="10139" y="21577"/>
                    <a:pt x="10446" y="21513"/>
                    <a:pt x="10386" y="21701"/>
                  </a:cubicBezTo>
                  <a:lnTo>
                    <a:pt x="10322" y="21636"/>
                  </a:lnTo>
                  <a:lnTo>
                    <a:pt x="10322" y="21636"/>
                  </a:lnTo>
                  <a:cubicBezTo>
                    <a:pt x="10322" y="21760"/>
                    <a:pt x="10386" y="21824"/>
                    <a:pt x="10386" y="21884"/>
                  </a:cubicBezTo>
                  <a:cubicBezTo>
                    <a:pt x="10263" y="21884"/>
                    <a:pt x="10322" y="21824"/>
                    <a:pt x="10263" y="21760"/>
                  </a:cubicBezTo>
                  <a:lnTo>
                    <a:pt x="10263" y="21760"/>
                  </a:lnTo>
                  <a:cubicBezTo>
                    <a:pt x="10263" y="21884"/>
                    <a:pt x="10446" y="22007"/>
                    <a:pt x="10322" y="22072"/>
                  </a:cubicBezTo>
                  <a:cubicBezTo>
                    <a:pt x="10322" y="22007"/>
                    <a:pt x="10322" y="21948"/>
                    <a:pt x="10263" y="21948"/>
                  </a:cubicBezTo>
                  <a:cubicBezTo>
                    <a:pt x="10139" y="22007"/>
                    <a:pt x="10199" y="22007"/>
                    <a:pt x="10139" y="22072"/>
                  </a:cubicBezTo>
                  <a:lnTo>
                    <a:pt x="10075" y="22255"/>
                  </a:lnTo>
                  <a:lnTo>
                    <a:pt x="10139" y="22195"/>
                  </a:lnTo>
                  <a:cubicBezTo>
                    <a:pt x="10386" y="22378"/>
                    <a:pt x="10139" y="22443"/>
                    <a:pt x="10322" y="22626"/>
                  </a:cubicBezTo>
                  <a:cubicBezTo>
                    <a:pt x="10257" y="22561"/>
                    <a:pt x="10231" y="22542"/>
                    <a:pt x="10219" y="22542"/>
                  </a:cubicBezTo>
                  <a:cubicBezTo>
                    <a:pt x="10201" y="22542"/>
                    <a:pt x="10211" y="22579"/>
                    <a:pt x="10180" y="22579"/>
                  </a:cubicBezTo>
                  <a:cubicBezTo>
                    <a:pt x="10171" y="22579"/>
                    <a:pt x="10158" y="22575"/>
                    <a:pt x="10139" y="22566"/>
                  </a:cubicBezTo>
                  <a:lnTo>
                    <a:pt x="10016" y="22690"/>
                  </a:lnTo>
                  <a:cubicBezTo>
                    <a:pt x="10075" y="22749"/>
                    <a:pt x="9892" y="22814"/>
                    <a:pt x="10075" y="22937"/>
                  </a:cubicBezTo>
                  <a:cubicBezTo>
                    <a:pt x="10035" y="22937"/>
                    <a:pt x="10049" y="22964"/>
                    <a:pt x="10024" y="22982"/>
                  </a:cubicBezTo>
                  <a:lnTo>
                    <a:pt x="10024" y="22982"/>
                  </a:lnTo>
                  <a:cubicBezTo>
                    <a:pt x="10029" y="22981"/>
                    <a:pt x="10034" y="22980"/>
                    <a:pt x="10038" y="22980"/>
                  </a:cubicBezTo>
                  <a:cubicBezTo>
                    <a:pt x="10050" y="22980"/>
                    <a:pt x="10063" y="22984"/>
                    <a:pt x="10075" y="22997"/>
                  </a:cubicBezTo>
                  <a:cubicBezTo>
                    <a:pt x="10199" y="23120"/>
                    <a:pt x="9892" y="23308"/>
                    <a:pt x="10075" y="23555"/>
                  </a:cubicBezTo>
                  <a:cubicBezTo>
                    <a:pt x="10139" y="23738"/>
                    <a:pt x="10263" y="23803"/>
                    <a:pt x="10322" y="23986"/>
                  </a:cubicBezTo>
                  <a:cubicBezTo>
                    <a:pt x="10310" y="23999"/>
                    <a:pt x="10297" y="24004"/>
                    <a:pt x="10285" y="24004"/>
                  </a:cubicBezTo>
                  <a:cubicBezTo>
                    <a:pt x="10239" y="24004"/>
                    <a:pt x="10199" y="23926"/>
                    <a:pt x="10199" y="23926"/>
                  </a:cubicBezTo>
                  <a:cubicBezTo>
                    <a:pt x="10075" y="24050"/>
                    <a:pt x="10139" y="24109"/>
                    <a:pt x="10139" y="24174"/>
                  </a:cubicBezTo>
                  <a:cubicBezTo>
                    <a:pt x="10139" y="24174"/>
                    <a:pt x="10075" y="24174"/>
                    <a:pt x="10016" y="24233"/>
                  </a:cubicBezTo>
                  <a:cubicBezTo>
                    <a:pt x="10075" y="24297"/>
                    <a:pt x="10199" y="24297"/>
                    <a:pt x="10139" y="24357"/>
                  </a:cubicBezTo>
                  <a:cubicBezTo>
                    <a:pt x="10075" y="24357"/>
                    <a:pt x="10016" y="24297"/>
                    <a:pt x="9951" y="24297"/>
                  </a:cubicBezTo>
                  <a:cubicBezTo>
                    <a:pt x="10016" y="24357"/>
                    <a:pt x="10075" y="24480"/>
                    <a:pt x="10075" y="24544"/>
                  </a:cubicBezTo>
                  <a:cubicBezTo>
                    <a:pt x="10063" y="24556"/>
                    <a:pt x="10054" y="24561"/>
                    <a:pt x="10046" y="24561"/>
                  </a:cubicBezTo>
                  <a:cubicBezTo>
                    <a:pt x="10013" y="24561"/>
                    <a:pt x="10003" y="24480"/>
                    <a:pt x="9951" y="24480"/>
                  </a:cubicBezTo>
                  <a:cubicBezTo>
                    <a:pt x="9951" y="24544"/>
                    <a:pt x="10016" y="24727"/>
                    <a:pt x="10075" y="24792"/>
                  </a:cubicBezTo>
                  <a:lnTo>
                    <a:pt x="10139" y="24727"/>
                  </a:lnTo>
                  <a:cubicBezTo>
                    <a:pt x="10139" y="24727"/>
                    <a:pt x="10075" y="24727"/>
                    <a:pt x="10016" y="24668"/>
                  </a:cubicBezTo>
                  <a:cubicBezTo>
                    <a:pt x="9951" y="24604"/>
                    <a:pt x="10075" y="24544"/>
                    <a:pt x="10139" y="24544"/>
                  </a:cubicBezTo>
                  <a:lnTo>
                    <a:pt x="10139" y="24604"/>
                  </a:lnTo>
                  <a:cubicBezTo>
                    <a:pt x="10386" y="24604"/>
                    <a:pt x="10139" y="24357"/>
                    <a:pt x="10139" y="24233"/>
                  </a:cubicBezTo>
                  <a:lnTo>
                    <a:pt x="10139" y="24233"/>
                  </a:lnTo>
                  <a:lnTo>
                    <a:pt x="10322" y="24297"/>
                  </a:lnTo>
                  <a:lnTo>
                    <a:pt x="10322" y="24297"/>
                  </a:lnTo>
                  <a:lnTo>
                    <a:pt x="10199" y="24174"/>
                  </a:lnTo>
                  <a:cubicBezTo>
                    <a:pt x="10199" y="24141"/>
                    <a:pt x="10229" y="24125"/>
                    <a:pt x="10260" y="24125"/>
                  </a:cubicBezTo>
                  <a:cubicBezTo>
                    <a:pt x="10291" y="24125"/>
                    <a:pt x="10322" y="24141"/>
                    <a:pt x="10322" y="24174"/>
                  </a:cubicBezTo>
                  <a:cubicBezTo>
                    <a:pt x="10446" y="24109"/>
                    <a:pt x="10263" y="24109"/>
                    <a:pt x="10386" y="24050"/>
                  </a:cubicBezTo>
                  <a:lnTo>
                    <a:pt x="10386" y="23926"/>
                  </a:lnTo>
                  <a:cubicBezTo>
                    <a:pt x="10386" y="23956"/>
                    <a:pt x="10417" y="23956"/>
                    <a:pt x="10440" y="23956"/>
                  </a:cubicBezTo>
                  <a:cubicBezTo>
                    <a:pt x="10450" y="23956"/>
                    <a:pt x="10458" y="23956"/>
                    <a:pt x="10462" y="23958"/>
                  </a:cubicBezTo>
                  <a:lnTo>
                    <a:pt x="10462" y="23958"/>
                  </a:lnTo>
                  <a:cubicBezTo>
                    <a:pt x="10545" y="23796"/>
                    <a:pt x="10329" y="23735"/>
                    <a:pt x="10446" y="23679"/>
                  </a:cubicBezTo>
                  <a:lnTo>
                    <a:pt x="10510" y="23679"/>
                  </a:lnTo>
                  <a:cubicBezTo>
                    <a:pt x="10477" y="23553"/>
                    <a:pt x="10446" y="23539"/>
                    <a:pt x="10398" y="23539"/>
                  </a:cubicBezTo>
                  <a:cubicBezTo>
                    <a:pt x="10384" y="23539"/>
                    <a:pt x="10369" y="23540"/>
                    <a:pt x="10352" y="23540"/>
                  </a:cubicBezTo>
                  <a:cubicBezTo>
                    <a:pt x="10312" y="23540"/>
                    <a:pt x="10263" y="23533"/>
                    <a:pt x="10199" y="23491"/>
                  </a:cubicBezTo>
                  <a:lnTo>
                    <a:pt x="10510" y="23367"/>
                  </a:lnTo>
                  <a:lnTo>
                    <a:pt x="10386" y="23367"/>
                  </a:lnTo>
                  <a:cubicBezTo>
                    <a:pt x="10428" y="23326"/>
                    <a:pt x="10441" y="23281"/>
                    <a:pt x="10467" y="23281"/>
                  </a:cubicBezTo>
                  <a:cubicBezTo>
                    <a:pt x="10478" y="23281"/>
                    <a:pt x="10491" y="23289"/>
                    <a:pt x="10510" y="23308"/>
                  </a:cubicBezTo>
                  <a:cubicBezTo>
                    <a:pt x="10464" y="23262"/>
                    <a:pt x="10444" y="23250"/>
                    <a:pt x="10429" y="23250"/>
                  </a:cubicBezTo>
                  <a:cubicBezTo>
                    <a:pt x="10414" y="23250"/>
                    <a:pt x="10407" y="23264"/>
                    <a:pt x="10384" y="23264"/>
                  </a:cubicBezTo>
                  <a:cubicBezTo>
                    <a:pt x="10370" y="23264"/>
                    <a:pt x="10351" y="23259"/>
                    <a:pt x="10322" y="23244"/>
                  </a:cubicBezTo>
                  <a:cubicBezTo>
                    <a:pt x="10446" y="23120"/>
                    <a:pt x="10322" y="22937"/>
                    <a:pt x="10510" y="22937"/>
                  </a:cubicBezTo>
                  <a:cubicBezTo>
                    <a:pt x="10495" y="22922"/>
                    <a:pt x="10483" y="22917"/>
                    <a:pt x="10474" y="22917"/>
                  </a:cubicBezTo>
                  <a:cubicBezTo>
                    <a:pt x="10458" y="22917"/>
                    <a:pt x="10447" y="22931"/>
                    <a:pt x="10434" y="22931"/>
                  </a:cubicBezTo>
                  <a:cubicBezTo>
                    <a:pt x="10422" y="22931"/>
                    <a:pt x="10409" y="22919"/>
                    <a:pt x="10386" y="22873"/>
                  </a:cubicBezTo>
                  <a:cubicBezTo>
                    <a:pt x="10569" y="22873"/>
                    <a:pt x="10322" y="22749"/>
                    <a:pt x="10446" y="22626"/>
                  </a:cubicBezTo>
                  <a:lnTo>
                    <a:pt x="10446" y="22626"/>
                  </a:lnTo>
                  <a:cubicBezTo>
                    <a:pt x="10531" y="22670"/>
                    <a:pt x="10529" y="22743"/>
                    <a:pt x="10540" y="22743"/>
                  </a:cubicBezTo>
                  <a:cubicBezTo>
                    <a:pt x="10544" y="22743"/>
                    <a:pt x="10551" y="22728"/>
                    <a:pt x="10569" y="22690"/>
                  </a:cubicBezTo>
                  <a:cubicBezTo>
                    <a:pt x="10386" y="22626"/>
                    <a:pt x="10634" y="22502"/>
                    <a:pt x="10634" y="22378"/>
                  </a:cubicBezTo>
                  <a:cubicBezTo>
                    <a:pt x="10446" y="22378"/>
                    <a:pt x="10569" y="22195"/>
                    <a:pt x="10510" y="22072"/>
                  </a:cubicBezTo>
                  <a:cubicBezTo>
                    <a:pt x="10569" y="22072"/>
                    <a:pt x="10634" y="21824"/>
                    <a:pt x="10693" y="21636"/>
                  </a:cubicBezTo>
                  <a:cubicBezTo>
                    <a:pt x="10569" y="21636"/>
                    <a:pt x="10569" y="21513"/>
                    <a:pt x="10569" y="21389"/>
                  </a:cubicBezTo>
                  <a:cubicBezTo>
                    <a:pt x="10634" y="21389"/>
                    <a:pt x="10693" y="21389"/>
                    <a:pt x="10693" y="21454"/>
                  </a:cubicBezTo>
                  <a:lnTo>
                    <a:pt x="10693" y="21389"/>
                  </a:lnTo>
                  <a:cubicBezTo>
                    <a:pt x="10693" y="21330"/>
                    <a:pt x="10634" y="21330"/>
                    <a:pt x="10634" y="21266"/>
                  </a:cubicBezTo>
                  <a:lnTo>
                    <a:pt x="10757" y="21266"/>
                  </a:lnTo>
                  <a:cubicBezTo>
                    <a:pt x="10757" y="21142"/>
                    <a:pt x="10634" y="21018"/>
                    <a:pt x="10693" y="20895"/>
                  </a:cubicBezTo>
                  <a:cubicBezTo>
                    <a:pt x="10680" y="20882"/>
                    <a:pt x="10658" y="20877"/>
                    <a:pt x="10632" y="20877"/>
                  </a:cubicBezTo>
                  <a:cubicBezTo>
                    <a:pt x="10582" y="20877"/>
                    <a:pt x="10516" y="20893"/>
                    <a:pt x="10465" y="20893"/>
                  </a:cubicBezTo>
                  <a:cubicBezTo>
                    <a:pt x="10420" y="20893"/>
                    <a:pt x="10386" y="20881"/>
                    <a:pt x="10386" y="20835"/>
                  </a:cubicBezTo>
                  <a:lnTo>
                    <a:pt x="10510" y="20835"/>
                  </a:lnTo>
                  <a:lnTo>
                    <a:pt x="10510" y="20771"/>
                  </a:lnTo>
                  <a:lnTo>
                    <a:pt x="10569" y="20835"/>
                  </a:lnTo>
                  <a:cubicBezTo>
                    <a:pt x="10634" y="20771"/>
                    <a:pt x="10510" y="20771"/>
                    <a:pt x="10510" y="20712"/>
                  </a:cubicBezTo>
                  <a:lnTo>
                    <a:pt x="10510" y="20712"/>
                  </a:lnTo>
                  <a:cubicBezTo>
                    <a:pt x="10551" y="20731"/>
                    <a:pt x="10572" y="20738"/>
                    <a:pt x="10583" y="20738"/>
                  </a:cubicBezTo>
                  <a:cubicBezTo>
                    <a:pt x="10605" y="20738"/>
                    <a:pt x="10591" y="20712"/>
                    <a:pt x="10634" y="20712"/>
                  </a:cubicBezTo>
                  <a:lnTo>
                    <a:pt x="10634" y="20771"/>
                  </a:lnTo>
                  <a:cubicBezTo>
                    <a:pt x="10693" y="20712"/>
                    <a:pt x="10693" y="20647"/>
                    <a:pt x="10757" y="20588"/>
                  </a:cubicBezTo>
                  <a:lnTo>
                    <a:pt x="10693" y="20588"/>
                  </a:lnTo>
                  <a:cubicBezTo>
                    <a:pt x="10663" y="20494"/>
                    <a:pt x="10680" y="20478"/>
                    <a:pt x="10710" y="20478"/>
                  </a:cubicBezTo>
                  <a:cubicBezTo>
                    <a:pt x="10726" y="20478"/>
                    <a:pt x="10747" y="20482"/>
                    <a:pt x="10766" y="20482"/>
                  </a:cubicBezTo>
                  <a:cubicBezTo>
                    <a:pt x="10785" y="20482"/>
                    <a:pt x="10802" y="20479"/>
                    <a:pt x="10817" y="20464"/>
                  </a:cubicBezTo>
                  <a:cubicBezTo>
                    <a:pt x="10757" y="20400"/>
                    <a:pt x="10817" y="20341"/>
                    <a:pt x="10693" y="20341"/>
                  </a:cubicBezTo>
                  <a:cubicBezTo>
                    <a:pt x="10693" y="20276"/>
                    <a:pt x="10757" y="20276"/>
                    <a:pt x="10757" y="20276"/>
                  </a:cubicBezTo>
                  <a:cubicBezTo>
                    <a:pt x="10757" y="20223"/>
                    <a:pt x="10757" y="20020"/>
                    <a:pt x="10669" y="20020"/>
                  </a:cubicBezTo>
                  <a:cubicBezTo>
                    <a:pt x="10659" y="20020"/>
                    <a:pt x="10647" y="20023"/>
                    <a:pt x="10634" y="20029"/>
                  </a:cubicBezTo>
                  <a:cubicBezTo>
                    <a:pt x="10510" y="19846"/>
                    <a:pt x="10693" y="19599"/>
                    <a:pt x="10693" y="19352"/>
                  </a:cubicBezTo>
                  <a:cubicBezTo>
                    <a:pt x="10693" y="19228"/>
                    <a:pt x="10693" y="19104"/>
                    <a:pt x="10634" y="18981"/>
                  </a:cubicBezTo>
                  <a:cubicBezTo>
                    <a:pt x="10634" y="18981"/>
                    <a:pt x="10693" y="18916"/>
                    <a:pt x="10757" y="18916"/>
                  </a:cubicBezTo>
                  <a:cubicBezTo>
                    <a:pt x="10693" y="18857"/>
                    <a:pt x="10693" y="18793"/>
                    <a:pt x="10757" y="18669"/>
                  </a:cubicBezTo>
                  <a:cubicBezTo>
                    <a:pt x="10787" y="18731"/>
                    <a:pt x="10802" y="18731"/>
                    <a:pt x="10809" y="18731"/>
                  </a:cubicBezTo>
                  <a:cubicBezTo>
                    <a:pt x="10817" y="18731"/>
                    <a:pt x="10817" y="18731"/>
                    <a:pt x="10817" y="18793"/>
                  </a:cubicBezTo>
                  <a:cubicBezTo>
                    <a:pt x="10817" y="18669"/>
                    <a:pt x="10881" y="18610"/>
                    <a:pt x="10757" y="18486"/>
                  </a:cubicBezTo>
                  <a:lnTo>
                    <a:pt x="10757" y="18486"/>
                  </a:lnTo>
                  <a:cubicBezTo>
                    <a:pt x="10780" y="18497"/>
                    <a:pt x="10801" y="18502"/>
                    <a:pt x="10819" y="18502"/>
                  </a:cubicBezTo>
                  <a:cubicBezTo>
                    <a:pt x="10899" y="18502"/>
                    <a:pt x="10929" y="18411"/>
                    <a:pt x="10881" y="18363"/>
                  </a:cubicBezTo>
                  <a:lnTo>
                    <a:pt x="10881" y="18363"/>
                  </a:lnTo>
                  <a:lnTo>
                    <a:pt x="10817" y="18422"/>
                  </a:lnTo>
                  <a:lnTo>
                    <a:pt x="10817" y="18239"/>
                  </a:lnTo>
                  <a:lnTo>
                    <a:pt x="10940" y="18298"/>
                  </a:lnTo>
                  <a:cubicBezTo>
                    <a:pt x="11128" y="17992"/>
                    <a:pt x="10693" y="17804"/>
                    <a:pt x="10940" y="17621"/>
                  </a:cubicBezTo>
                  <a:cubicBezTo>
                    <a:pt x="10931" y="17611"/>
                    <a:pt x="10924" y="17607"/>
                    <a:pt x="10917" y="17607"/>
                  </a:cubicBezTo>
                  <a:cubicBezTo>
                    <a:pt x="10886" y="17607"/>
                    <a:pt x="10875" y="17694"/>
                    <a:pt x="10842" y="17694"/>
                  </a:cubicBezTo>
                  <a:cubicBezTo>
                    <a:pt x="10835" y="17694"/>
                    <a:pt x="10826" y="17690"/>
                    <a:pt x="10817" y="17680"/>
                  </a:cubicBezTo>
                  <a:cubicBezTo>
                    <a:pt x="10817" y="17556"/>
                    <a:pt x="11005" y="17433"/>
                    <a:pt x="11005" y="17433"/>
                  </a:cubicBezTo>
                  <a:cubicBezTo>
                    <a:pt x="11064" y="17250"/>
                    <a:pt x="10817" y="17250"/>
                    <a:pt x="10881" y="17062"/>
                  </a:cubicBezTo>
                  <a:lnTo>
                    <a:pt x="10881" y="17062"/>
                  </a:lnTo>
                  <a:cubicBezTo>
                    <a:pt x="10854" y="17089"/>
                    <a:pt x="10817" y="17105"/>
                    <a:pt x="10778" y="17105"/>
                  </a:cubicBezTo>
                  <a:cubicBezTo>
                    <a:pt x="10724" y="17105"/>
                    <a:pt x="10668" y="17074"/>
                    <a:pt x="10634" y="17003"/>
                  </a:cubicBezTo>
                  <a:cubicBezTo>
                    <a:pt x="10671" y="16926"/>
                    <a:pt x="10757" y="16872"/>
                    <a:pt x="10818" y="16872"/>
                  </a:cubicBezTo>
                  <a:cubicBezTo>
                    <a:pt x="10854" y="16872"/>
                    <a:pt x="10881" y="16892"/>
                    <a:pt x="10881" y="16938"/>
                  </a:cubicBezTo>
                  <a:cubicBezTo>
                    <a:pt x="10881" y="16961"/>
                    <a:pt x="10881" y="16983"/>
                    <a:pt x="10884" y="17000"/>
                  </a:cubicBezTo>
                  <a:lnTo>
                    <a:pt x="10884" y="17000"/>
                  </a:lnTo>
                  <a:cubicBezTo>
                    <a:pt x="10933" y="16942"/>
                    <a:pt x="10941" y="16803"/>
                    <a:pt x="11020" y="16803"/>
                  </a:cubicBezTo>
                  <a:cubicBezTo>
                    <a:pt x="11033" y="16803"/>
                    <a:pt x="11047" y="16807"/>
                    <a:pt x="11064" y="16815"/>
                  </a:cubicBezTo>
                  <a:cubicBezTo>
                    <a:pt x="11039" y="16763"/>
                    <a:pt x="11013" y="16744"/>
                    <a:pt x="10992" y="16744"/>
                  </a:cubicBezTo>
                  <a:cubicBezTo>
                    <a:pt x="10980" y="16744"/>
                    <a:pt x="10970" y="16749"/>
                    <a:pt x="10962" y="16758"/>
                  </a:cubicBezTo>
                  <a:lnTo>
                    <a:pt x="10962" y="16758"/>
                  </a:lnTo>
                  <a:cubicBezTo>
                    <a:pt x="10988" y="16653"/>
                    <a:pt x="10950" y="16549"/>
                    <a:pt x="11005" y="16444"/>
                  </a:cubicBezTo>
                  <a:cubicBezTo>
                    <a:pt x="10962" y="16444"/>
                    <a:pt x="10921" y="16472"/>
                    <a:pt x="10899" y="16472"/>
                  </a:cubicBezTo>
                  <a:cubicBezTo>
                    <a:pt x="10888" y="16472"/>
                    <a:pt x="10881" y="16465"/>
                    <a:pt x="10881" y="16444"/>
                  </a:cubicBezTo>
                  <a:cubicBezTo>
                    <a:pt x="10940" y="16196"/>
                    <a:pt x="10817" y="16320"/>
                    <a:pt x="10817" y="16196"/>
                  </a:cubicBezTo>
                  <a:cubicBezTo>
                    <a:pt x="10832" y="16182"/>
                    <a:pt x="10851" y="16179"/>
                    <a:pt x="10870" y="16179"/>
                  </a:cubicBezTo>
                  <a:cubicBezTo>
                    <a:pt x="10890" y="16179"/>
                    <a:pt x="10911" y="16183"/>
                    <a:pt x="10927" y="16183"/>
                  </a:cubicBezTo>
                  <a:cubicBezTo>
                    <a:pt x="10958" y="16183"/>
                    <a:pt x="10973" y="16167"/>
                    <a:pt x="10940" y="16073"/>
                  </a:cubicBezTo>
                  <a:cubicBezTo>
                    <a:pt x="10940" y="16032"/>
                    <a:pt x="10954" y="16018"/>
                    <a:pt x="10972" y="16018"/>
                  </a:cubicBezTo>
                  <a:cubicBezTo>
                    <a:pt x="11009" y="16018"/>
                    <a:pt x="11064" y="16073"/>
                    <a:pt x="11064" y="16073"/>
                  </a:cubicBezTo>
                  <a:cubicBezTo>
                    <a:pt x="11005" y="15949"/>
                    <a:pt x="11128" y="15826"/>
                    <a:pt x="11188" y="15766"/>
                  </a:cubicBezTo>
                  <a:lnTo>
                    <a:pt x="11188" y="15702"/>
                  </a:lnTo>
                  <a:lnTo>
                    <a:pt x="11064" y="15766"/>
                  </a:lnTo>
                  <a:cubicBezTo>
                    <a:pt x="11128" y="15702"/>
                    <a:pt x="11128" y="15643"/>
                    <a:pt x="11128" y="15643"/>
                  </a:cubicBezTo>
                  <a:cubicBezTo>
                    <a:pt x="11097" y="15643"/>
                    <a:pt x="11067" y="15657"/>
                    <a:pt x="11029" y="15657"/>
                  </a:cubicBezTo>
                  <a:cubicBezTo>
                    <a:pt x="10990" y="15657"/>
                    <a:pt x="10944" y="15641"/>
                    <a:pt x="10881" y="15578"/>
                  </a:cubicBezTo>
                  <a:cubicBezTo>
                    <a:pt x="10940" y="15519"/>
                    <a:pt x="10881" y="15395"/>
                    <a:pt x="11005" y="15395"/>
                  </a:cubicBezTo>
                  <a:cubicBezTo>
                    <a:pt x="10980" y="15467"/>
                    <a:pt x="10993" y="15482"/>
                    <a:pt x="11018" y="15482"/>
                  </a:cubicBezTo>
                  <a:cubicBezTo>
                    <a:pt x="11039" y="15482"/>
                    <a:pt x="11067" y="15472"/>
                    <a:pt x="11089" y="15472"/>
                  </a:cubicBezTo>
                  <a:cubicBezTo>
                    <a:pt x="11111" y="15472"/>
                    <a:pt x="11128" y="15482"/>
                    <a:pt x="11128" y="15519"/>
                  </a:cubicBezTo>
                  <a:lnTo>
                    <a:pt x="11128" y="15455"/>
                  </a:lnTo>
                  <a:cubicBezTo>
                    <a:pt x="11128" y="15435"/>
                    <a:pt x="11128" y="15428"/>
                    <a:pt x="11131" y="15428"/>
                  </a:cubicBezTo>
                  <a:cubicBezTo>
                    <a:pt x="11135" y="15428"/>
                    <a:pt x="11148" y="15455"/>
                    <a:pt x="11188" y="15455"/>
                  </a:cubicBezTo>
                  <a:cubicBezTo>
                    <a:pt x="11252" y="15272"/>
                    <a:pt x="11005" y="15331"/>
                    <a:pt x="11005" y="15148"/>
                  </a:cubicBezTo>
                  <a:lnTo>
                    <a:pt x="11005" y="15148"/>
                  </a:lnTo>
                  <a:cubicBezTo>
                    <a:pt x="11041" y="15165"/>
                    <a:pt x="11071" y="15172"/>
                    <a:pt x="11095" y="15172"/>
                  </a:cubicBezTo>
                  <a:cubicBezTo>
                    <a:pt x="11153" y="15172"/>
                    <a:pt x="11170" y="15129"/>
                    <a:pt x="11128" y="15084"/>
                  </a:cubicBezTo>
                  <a:lnTo>
                    <a:pt x="11128" y="15084"/>
                  </a:lnTo>
                  <a:cubicBezTo>
                    <a:pt x="11128" y="15136"/>
                    <a:pt x="11106" y="15156"/>
                    <a:pt x="11080" y="15156"/>
                  </a:cubicBezTo>
                  <a:cubicBezTo>
                    <a:pt x="11045" y="15156"/>
                    <a:pt x="11005" y="15121"/>
                    <a:pt x="11005" y="15084"/>
                  </a:cubicBezTo>
                  <a:cubicBezTo>
                    <a:pt x="11005" y="14960"/>
                    <a:pt x="10940" y="14960"/>
                    <a:pt x="10940" y="14901"/>
                  </a:cubicBezTo>
                  <a:lnTo>
                    <a:pt x="10940" y="14960"/>
                  </a:lnTo>
                  <a:cubicBezTo>
                    <a:pt x="10817" y="14901"/>
                    <a:pt x="10881" y="14836"/>
                    <a:pt x="10817" y="14777"/>
                  </a:cubicBezTo>
                  <a:cubicBezTo>
                    <a:pt x="10830" y="14777"/>
                    <a:pt x="10840" y="14780"/>
                    <a:pt x="10849" y="14784"/>
                  </a:cubicBezTo>
                  <a:lnTo>
                    <a:pt x="10849" y="14784"/>
                  </a:lnTo>
                  <a:cubicBezTo>
                    <a:pt x="10822" y="14678"/>
                    <a:pt x="10996" y="14572"/>
                    <a:pt x="10940" y="14466"/>
                  </a:cubicBezTo>
                  <a:cubicBezTo>
                    <a:pt x="10973" y="14436"/>
                    <a:pt x="11003" y="14436"/>
                    <a:pt x="11034" y="14436"/>
                  </a:cubicBezTo>
                  <a:cubicBezTo>
                    <a:pt x="11065" y="14436"/>
                    <a:pt x="11096" y="14436"/>
                    <a:pt x="11128" y="14406"/>
                  </a:cubicBezTo>
                  <a:cubicBezTo>
                    <a:pt x="11005" y="14283"/>
                    <a:pt x="11188" y="14283"/>
                    <a:pt x="11128" y="14159"/>
                  </a:cubicBezTo>
                  <a:cubicBezTo>
                    <a:pt x="11064" y="14159"/>
                    <a:pt x="11064" y="14159"/>
                    <a:pt x="10940" y="14095"/>
                  </a:cubicBezTo>
                  <a:lnTo>
                    <a:pt x="10940" y="14095"/>
                  </a:lnTo>
                  <a:lnTo>
                    <a:pt x="11064" y="14342"/>
                  </a:lnTo>
                  <a:lnTo>
                    <a:pt x="10881" y="14159"/>
                  </a:lnTo>
                  <a:lnTo>
                    <a:pt x="10881" y="14159"/>
                  </a:lnTo>
                  <a:cubicBezTo>
                    <a:pt x="10881" y="14218"/>
                    <a:pt x="10940" y="14342"/>
                    <a:pt x="10940" y="14342"/>
                  </a:cubicBezTo>
                  <a:cubicBezTo>
                    <a:pt x="10911" y="14312"/>
                    <a:pt x="10896" y="14297"/>
                    <a:pt x="10880" y="14297"/>
                  </a:cubicBezTo>
                  <a:cubicBezTo>
                    <a:pt x="10865" y="14297"/>
                    <a:pt x="10849" y="14312"/>
                    <a:pt x="10817" y="14342"/>
                  </a:cubicBezTo>
                  <a:cubicBezTo>
                    <a:pt x="10940" y="14218"/>
                    <a:pt x="10693" y="14095"/>
                    <a:pt x="10817" y="14035"/>
                  </a:cubicBezTo>
                  <a:lnTo>
                    <a:pt x="11064" y="14035"/>
                  </a:lnTo>
                  <a:cubicBezTo>
                    <a:pt x="11188" y="13847"/>
                    <a:pt x="10940" y="13724"/>
                    <a:pt x="11005" y="13476"/>
                  </a:cubicBezTo>
                  <a:lnTo>
                    <a:pt x="11005" y="13476"/>
                  </a:lnTo>
                  <a:lnTo>
                    <a:pt x="10940" y="13541"/>
                  </a:lnTo>
                  <a:cubicBezTo>
                    <a:pt x="10881" y="13476"/>
                    <a:pt x="10940" y="13417"/>
                    <a:pt x="10940" y="13293"/>
                  </a:cubicBezTo>
                  <a:cubicBezTo>
                    <a:pt x="10959" y="13311"/>
                    <a:pt x="10972" y="13318"/>
                    <a:pt x="10983" y="13318"/>
                  </a:cubicBezTo>
                  <a:cubicBezTo>
                    <a:pt x="11010" y="13318"/>
                    <a:pt x="11022" y="13275"/>
                    <a:pt x="11064" y="13229"/>
                  </a:cubicBezTo>
                  <a:cubicBezTo>
                    <a:pt x="11005" y="13229"/>
                    <a:pt x="11064" y="13106"/>
                    <a:pt x="10940" y="13046"/>
                  </a:cubicBezTo>
                  <a:lnTo>
                    <a:pt x="11005" y="12982"/>
                  </a:lnTo>
                  <a:cubicBezTo>
                    <a:pt x="11064" y="12799"/>
                    <a:pt x="10817" y="12735"/>
                    <a:pt x="10817" y="12552"/>
                  </a:cubicBezTo>
                  <a:lnTo>
                    <a:pt x="10817" y="12552"/>
                  </a:lnTo>
                  <a:cubicBezTo>
                    <a:pt x="10940" y="12611"/>
                    <a:pt x="10940" y="12552"/>
                    <a:pt x="11005" y="12675"/>
                  </a:cubicBezTo>
                  <a:cubicBezTo>
                    <a:pt x="11005" y="12611"/>
                    <a:pt x="11064" y="12552"/>
                    <a:pt x="11005" y="12552"/>
                  </a:cubicBezTo>
                  <a:cubicBezTo>
                    <a:pt x="11064" y="12487"/>
                    <a:pt x="10881" y="12364"/>
                    <a:pt x="10940" y="12304"/>
                  </a:cubicBezTo>
                  <a:cubicBezTo>
                    <a:pt x="10940" y="12304"/>
                    <a:pt x="10817" y="12304"/>
                    <a:pt x="10817" y="12240"/>
                  </a:cubicBezTo>
                  <a:lnTo>
                    <a:pt x="10881" y="12240"/>
                  </a:lnTo>
                  <a:cubicBezTo>
                    <a:pt x="10830" y="12240"/>
                    <a:pt x="10819" y="12162"/>
                    <a:pt x="10788" y="12162"/>
                  </a:cubicBezTo>
                  <a:cubicBezTo>
                    <a:pt x="10784" y="12162"/>
                    <a:pt x="10781" y="12163"/>
                    <a:pt x="10777" y="12165"/>
                  </a:cubicBezTo>
                  <a:lnTo>
                    <a:pt x="10777" y="12165"/>
                  </a:lnTo>
                  <a:cubicBezTo>
                    <a:pt x="10992" y="11976"/>
                    <a:pt x="10762" y="11681"/>
                    <a:pt x="10940" y="11498"/>
                  </a:cubicBezTo>
                  <a:cubicBezTo>
                    <a:pt x="10940" y="11375"/>
                    <a:pt x="10881" y="11192"/>
                    <a:pt x="10881" y="11068"/>
                  </a:cubicBezTo>
                  <a:lnTo>
                    <a:pt x="10881" y="11068"/>
                  </a:lnTo>
                  <a:cubicBezTo>
                    <a:pt x="10881" y="11068"/>
                    <a:pt x="10940" y="11068"/>
                    <a:pt x="10940" y="11127"/>
                  </a:cubicBezTo>
                  <a:cubicBezTo>
                    <a:pt x="11005" y="10944"/>
                    <a:pt x="10693" y="11004"/>
                    <a:pt x="10757" y="10821"/>
                  </a:cubicBezTo>
                  <a:cubicBezTo>
                    <a:pt x="10776" y="10811"/>
                    <a:pt x="10790" y="10807"/>
                    <a:pt x="10801" y="10807"/>
                  </a:cubicBezTo>
                  <a:cubicBezTo>
                    <a:pt x="10853" y="10807"/>
                    <a:pt x="10837" y="10894"/>
                    <a:pt x="10860" y="10894"/>
                  </a:cubicBezTo>
                  <a:cubicBezTo>
                    <a:pt x="10865" y="10894"/>
                    <a:pt x="10871" y="10890"/>
                    <a:pt x="10881" y="10880"/>
                  </a:cubicBezTo>
                  <a:cubicBezTo>
                    <a:pt x="11128" y="10821"/>
                    <a:pt x="10817" y="10633"/>
                    <a:pt x="11005" y="10509"/>
                  </a:cubicBezTo>
                  <a:lnTo>
                    <a:pt x="11005" y="10509"/>
                  </a:lnTo>
                  <a:lnTo>
                    <a:pt x="11005" y="10573"/>
                  </a:lnTo>
                  <a:cubicBezTo>
                    <a:pt x="11128" y="10450"/>
                    <a:pt x="10940" y="10326"/>
                    <a:pt x="10940" y="10138"/>
                  </a:cubicBezTo>
                  <a:cubicBezTo>
                    <a:pt x="10817" y="10015"/>
                    <a:pt x="10817" y="9832"/>
                    <a:pt x="10757" y="9708"/>
                  </a:cubicBezTo>
                  <a:lnTo>
                    <a:pt x="10757" y="9708"/>
                  </a:lnTo>
                  <a:cubicBezTo>
                    <a:pt x="10819" y="9738"/>
                    <a:pt x="10834" y="9753"/>
                    <a:pt x="10849" y="9753"/>
                  </a:cubicBezTo>
                  <a:cubicBezTo>
                    <a:pt x="10864" y="9753"/>
                    <a:pt x="10879" y="9738"/>
                    <a:pt x="10940" y="9708"/>
                  </a:cubicBezTo>
                  <a:cubicBezTo>
                    <a:pt x="10926" y="9693"/>
                    <a:pt x="10909" y="9688"/>
                    <a:pt x="10889" y="9688"/>
                  </a:cubicBezTo>
                  <a:cubicBezTo>
                    <a:pt x="10857" y="9688"/>
                    <a:pt x="10819" y="9701"/>
                    <a:pt x="10783" y="9701"/>
                  </a:cubicBezTo>
                  <a:cubicBezTo>
                    <a:pt x="10749" y="9701"/>
                    <a:pt x="10717" y="9690"/>
                    <a:pt x="10693" y="9644"/>
                  </a:cubicBezTo>
                  <a:cubicBezTo>
                    <a:pt x="10757" y="9584"/>
                    <a:pt x="10817" y="9461"/>
                    <a:pt x="10940" y="9461"/>
                  </a:cubicBezTo>
                  <a:lnTo>
                    <a:pt x="10940" y="9584"/>
                  </a:lnTo>
                  <a:cubicBezTo>
                    <a:pt x="11064" y="9520"/>
                    <a:pt x="10940" y="9396"/>
                    <a:pt x="10940" y="9337"/>
                  </a:cubicBezTo>
                  <a:lnTo>
                    <a:pt x="11005" y="9337"/>
                  </a:lnTo>
                  <a:cubicBezTo>
                    <a:pt x="11005" y="9149"/>
                    <a:pt x="10817" y="9149"/>
                    <a:pt x="10817" y="8966"/>
                  </a:cubicBezTo>
                  <a:cubicBezTo>
                    <a:pt x="10634" y="8843"/>
                    <a:pt x="10881" y="8902"/>
                    <a:pt x="10757" y="8778"/>
                  </a:cubicBezTo>
                  <a:lnTo>
                    <a:pt x="10940" y="8719"/>
                  </a:lnTo>
                  <a:cubicBezTo>
                    <a:pt x="10881" y="8655"/>
                    <a:pt x="10757" y="8472"/>
                    <a:pt x="10757" y="8348"/>
                  </a:cubicBezTo>
                  <a:lnTo>
                    <a:pt x="10757" y="8348"/>
                  </a:lnTo>
                  <a:cubicBezTo>
                    <a:pt x="10881" y="8407"/>
                    <a:pt x="10940" y="8595"/>
                    <a:pt x="11005" y="8655"/>
                  </a:cubicBezTo>
                  <a:cubicBezTo>
                    <a:pt x="11005" y="8595"/>
                    <a:pt x="10940" y="8407"/>
                    <a:pt x="10881" y="8348"/>
                  </a:cubicBezTo>
                  <a:lnTo>
                    <a:pt x="10881" y="8348"/>
                  </a:lnTo>
                  <a:cubicBezTo>
                    <a:pt x="10881" y="8407"/>
                    <a:pt x="10940" y="8472"/>
                    <a:pt x="10940" y="8472"/>
                  </a:cubicBezTo>
                  <a:cubicBezTo>
                    <a:pt x="10817" y="8407"/>
                    <a:pt x="10757" y="8284"/>
                    <a:pt x="10757" y="8101"/>
                  </a:cubicBezTo>
                  <a:lnTo>
                    <a:pt x="10757" y="8101"/>
                  </a:lnTo>
                  <a:cubicBezTo>
                    <a:pt x="10777" y="8105"/>
                    <a:pt x="10794" y="8106"/>
                    <a:pt x="10810" y="8106"/>
                  </a:cubicBezTo>
                  <a:cubicBezTo>
                    <a:pt x="11034" y="8106"/>
                    <a:pt x="10833" y="7722"/>
                    <a:pt x="11064" y="7606"/>
                  </a:cubicBezTo>
                  <a:cubicBezTo>
                    <a:pt x="10940" y="7359"/>
                    <a:pt x="11064" y="7112"/>
                    <a:pt x="11064" y="6800"/>
                  </a:cubicBezTo>
                  <a:lnTo>
                    <a:pt x="11064" y="6800"/>
                  </a:lnTo>
                  <a:cubicBezTo>
                    <a:pt x="11013" y="6825"/>
                    <a:pt x="10983" y="6835"/>
                    <a:pt x="10966" y="6835"/>
                  </a:cubicBezTo>
                  <a:cubicBezTo>
                    <a:pt x="10908" y="6835"/>
                    <a:pt x="10983" y="6730"/>
                    <a:pt x="10885" y="6730"/>
                  </a:cubicBezTo>
                  <a:cubicBezTo>
                    <a:pt x="10868" y="6730"/>
                    <a:pt x="10846" y="6733"/>
                    <a:pt x="10817" y="6741"/>
                  </a:cubicBezTo>
                  <a:cubicBezTo>
                    <a:pt x="10757" y="6617"/>
                    <a:pt x="10757" y="6617"/>
                    <a:pt x="10817" y="6617"/>
                  </a:cubicBezTo>
                  <a:lnTo>
                    <a:pt x="10940" y="6370"/>
                  </a:lnTo>
                  <a:cubicBezTo>
                    <a:pt x="10954" y="6357"/>
                    <a:pt x="10964" y="6351"/>
                    <a:pt x="10973" y="6351"/>
                  </a:cubicBezTo>
                  <a:cubicBezTo>
                    <a:pt x="11007" y="6351"/>
                    <a:pt x="11017" y="6429"/>
                    <a:pt x="11064" y="6429"/>
                  </a:cubicBezTo>
                  <a:cubicBezTo>
                    <a:pt x="11064" y="6306"/>
                    <a:pt x="11128" y="6370"/>
                    <a:pt x="11188" y="6246"/>
                  </a:cubicBezTo>
                  <a:lnTo>
                    <a:pt x="11188" y="6246"/>
                  </a:lnTo>
                  <a:cubicBezTo>
                    <a:pt x="11172" y="6262"/>
                    <a:pt x="11156" y="6269"/>
                    <a:pt x="11142" y="6269"/>
                  </a:cubicBezTo>
                  <a:cubicBezTo>
                    <a:pt x="11103" y="6269"/>
                    <a:pt x="11081" y="6213"/>
                    <a:pt x="11128" y="6123"/>
                  </a:cubicBezTo>
                  <a:lnTo>
                    <a:pt x="11128" y="6123"/>
                  </a:lnTo>
                  <a:lnTo>
                    <a:pt x="11005" y="6246"/>
                  </a:lnTo>
                  <a:cubicBezTo>
                    <a:pt x="10881" y="6058"/>
                    <a:pt x="11188" y="6058"/>
                    <a:pt x="11064" y="5875"/>
                  </a:cubicBezTo>
                  <a:lnTo>
                    <a:pt x="11064" y="5875"/>
                  </a:lnTo>
                  <a:lnTo>
                    <a:pt x="11128" y="5935"/>
                  </a:lnTo>
                  <a:cubicBezTo>
                    <a:pt x="11128" y="5811"/>
                    <a:pt x="11128" y="5504"/>
                    <a:pt x="10940" y="5381"/>
                  </a:cubicBezTo>
                  <a:cubicBezTo>
                    <a:pt x="10983" y="5381"/>
                    <a:pt x="11024" y="5352"/>
                    <a:pt x="11046" y="5352"/>
                  </a:cubicBezTo>
                  <a:cubicBezTo>
                    <a:pt x="11057" y="5352"/>
                    <a:pt x="11064" y="5359"/>
                    <a:pt x="11064" y="5381"/>
                  </a:cubicBezTo>
                  <a:cubicBezTo>
                    <a:pt x="11064" y="5133"/>
                    <a:pt x="10817" y="4822"/>
                    <a:pt x="10940" y="4575"/>
                  </a:cubicBezTo>
                  <a:lnTo>
                    <a:pt x="11005" y="4575"/>
                  </a:lnTo>
                  <a:cubicBezTo>
                    <a:pt x="11005" y="4575"/>
                    <a:pt x="10881" y="4515"/>
                    <a:pt x="10940" y="4451"/>
                  </a:cubicBezTo>
                  <a:lnTo>
                    <a:pt x="11005" y="4451"/>
                  </a:lnTo>
                  <a:cubicBezTo>
                    <a:pt x="11005" y="4392"/>
                    <a:pt x="10881" y="4327"/>
                    <a:pt x="10940" y="4268"/>
                  </a:cubicBezTo>
                  <a:lnTo>
                    <a:pt x="10940" y="4268"/>
                  </a:lnTo>
                  <a:lnTo>
                    <a:pt x="11005" y="4327"/>
                  </a:lnTo>
                  <a:cubicBezTo>
                    <a:pt x="11064" y="4021"/>
                    <a:pt x="10817" y="3897"/>
                    <a:pt x="10757" y="3709"/>
                  </a:cubicBezTo>
                  <a:cubicBezTo>
                    <a:pt x="10940" y="3650"/>
                    <a:pt x="11005" y="3462"/>
                    <a:pt x="11005" y="3338"/>
                  </a:cubicBezTo>
                  <a:lnTo>
                    <a:pt x="11064" y="3338"/>
                  </a:lnTo>
                  <a:cubicBezTo>
                    <a:pt x="11064" y="3032"/>
                    <a:pt x="10881" y="2844"/>
                    <a:pt x="10817" y="2537"/>
                  </a:cubicBezTo>
                  <a:cubicBezTo>
                    <a:pt x="11002" y="2352"/>
                    <a:pt x="10884" y="1988"/>
                    <a:pt x="10938" y="1684"/>
                  </a:cubicBezTo>
                  <a:lnTo>
                    <a:pt x="10938" y="1684"/>
                  </a:lnTo>
                  <a:cubicBezTo>
                    <a:pt x="10934" y="1692"/>
                    <a:pt x="10926" y="1696"/>
                    <a:pt x="10915" y="1696"/>
                  </a:cubicBezTo>
                  <a:cubicBezTo>
                    <a:pt x="10879" y="1696"/>
                    <a:pt x="10817" y="1653"/>
                    <a:pt x="10817" y="1607"/>
                  </a:cubicBezTo>
                  <a:cubicBezTo>
                    <a:pt x="10817" y="1548"/>
                    <a:pt x="10634" y="1424"/>
                    <a:pt x="10817" y="1424"/>
                  </a:cubicBezTo>
                  <a:lnTo>
                    <a:pt x="10817" y="1484"/>
                  </a:lnTo>
                  <a:lnTo>
                    <a:pt x="10940" y="1360"/>
                  </a:lnTo>
                  <a:lnTo>
                    <a:pt x="10940" y="1236"/>
                  </a:lnTo>
                  <a:lnTo>
                    <a:pt x="10940" y="1177"/>
                  </a:lnTo>
                  <a:lnTo>
                    <a:pt x="10940" y="1113"/>
                  </a:lnTo>
                  <a:lnTo>
                    <a:pt x="10693" y="1113"/>
                  </a:lnTo>
                  <a:cubicBezTo>
                    <a:pt x="10757" y="989"/>
                    <a:pt x="10817" y="806"/>
                    <a:pt x="10817" y="683"/>
                  </a:cubicBezTo>
                  <a:cubicBezTo>
                    <a:pt x="10817" y="495"/>
                    <a:pt x="10757" y="371"/>
                    <a:pt x="10757" y="247"/>
                  </a:cubicBezTo>
                  <a:cubicBezTo>
                    <a:pt x="10446" y="247"/>
                    <a:pt x="10263" y="247"/>
                    <a:pt x="10199" y="124"/>
                  </a:cubicBezTo>
                  <a:cubicBezTo>
                    <a:pt x="10075" y="188"/>
                    <a:pt x="9951" y="188"/>
                    <a:pt x="9828" y="247"/>
                  </a:cubicBezTo>
                  <a:lnTo>
                    <a:pt x="9828" y="124"/>
                  </a:lnTo>
                  <a:lnTo>
                    <a:pt x="9645" y="124"/>
                  </a:lnTo>
                  <a:cubicBezTo>
                    <a:pt x="9645" y="124"/>
                    <a:pt x="9580" y="64"/>
                    <a:pt x="9521" y="64"/>
                  </a:cubicBezTo>
                  <a:cubicBezTo>
                    <a:pt x="9457" y="64"/>
                    <a:pt x="9397" y="64"/>
                    <a:pt x="9274" y="124"/>
                  </a:cubicBezTo>
                  <a:lnTo>
                    <a:pt x="93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3"/>
            <p:cNvSpPr/>
            <p:nvPr/>
          </p:nvSpPr>
          <p:spPr>
            <a:xfrm>
              <a:off x="8213700" y="1439325"/>
              <a:ext cx="1625" cy="1625"/>
            </a:xfrm>
            <a:custGeom>
              <a:avLst/>
              <a:gdLst/>
              <a:ahLst/>
              <a:cxnLst/>
              <a:rect l="l" t="t" r="r" b="b"/>
              <a:pathLst>
                <a:path w="65" h="65" extrusionOk="0">
                  <a:moveTo>
                    <a:pt x="1" y="0"/>
                  </a:moveTo>
                  <a:lnTo>
                    <a:pt x="1"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3"/>
            <p:cNvSpPr/>
            <p:nvPr/>
          </p:nvSpPr>
          <p:spPr>
            <a:xfrm>
              <a:off x="8335850" y="1933875"/>
              <a:ext cx="25" cy="25"/>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3"/>
            <p:cNvSpPr/>
            <p:nvPr/>
          </p:nvSpPr>
          <p:spPr>
            <a:xfrm>
              <a:off x="8314225" y="146095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3"/>
            <p:cNvSpPr/>
            <p:nvPr/>
          </p:nvSpPr>
          <p:spPr>
            <a:xfrm>
              <a:off x="8324975" y="1969475"/>
              <a:ext cx="25" cy="1500"/>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3"/>
            <p:cNvSpPr/>
            <p:nvPr/>
          </p:nvSpPr>
          <p:spPr>
            <a:xfrm>
              <a:off x="8321875" y="1984925"/>
              <a:ext cx="1650" cy="3125"/>
            </a:xfrm>
            <a:custGeom>
              <a:avLst/>
              <a:gdLst/>
              <a:ahLst/>
              <a:cxnLst/>
              <a:rect l="l" t="t" r="r" b="b"/>
              <a:pathLst>
                <a:path w="66" h="125" extrusionOk="0">
                  <a:moveTo>
                    <a:pt x="65" y="1"/>
                  </a:moveTo>
                  <a:lnTo>
                    <a:pt x="1" y="124"/>
                  </a:lnTo>
                  <a:cubicBezTo>
                    <a:pt x="65" y="60"/>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3"/>
            <p:cNvSpPr/>
            <p:nvPr/>
          </p:nvSpPr>
          <p:spPr>
            <a:xfrm>
              <a:off x="8321875" y="1997300"/>
              <a:ext cx="1650" cy="25"/>
            </a:xfrm>
            <a:custGeom>
              <a:avLst/>
              <a:gdLst/>
              <a:ahLst/>
              <a:cxnLst/>
              <a:rect l="l" t="t" r="r" b="b"/>
              <a:pathLst>
                <a:path w="66" h="1" extrusionOk="0">
                  <a:moveTo>
                    <a:pt x="1" y="0"/>
                  </a:moveTo>
                  <a:lnTo>
                    <a:pt x="65" y="0"/>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3"/>
            <p:cNvSpPr/>
            <p:nvPr/>
          </p:nvSpPr>
          <p:spPr>
            <a:xfrm>
              <a:off x="8323500" y="1804050"/>
              <a:ext cx="1500" cy="1625"/>
            </a:xfrm>
            <a:custGeom>
              <a:avLst/>
              <a:gdLst/>
              <a:ahLst/>
              <a:cxnLst/>
              <a:rect l="l" t="t" r="r" b="b"/>
              <a:pathLst>
                <a:path w="60" h="65" extrusionOk="0">
                  <a:moveTo>
                    <a:pt x="60" y="65"/>
                  </a:moveTo>
                  <a:lnTo>
                    <a:pt x="60" y="65"/>
                  </a:lnTo>
                  <a:cubicBezTo>
                    <a:pt x="0" y="0"/>
                    <a:pt x="0" y="0"/>
                    <a:pt x="60"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3"/>
            <p:cNvSpPr/>
            <p:nvPr/>
          </p:nvSpPr>
          <p:spPr>
            <a:xfrm>
              <a:off x="8328075" y="1861300"/>
              <a:ext cx="1625" cy="1500"/>
            </a:xfrm>
            <a:custGeom>
              <a:avLst/>
              <a:gdLst/>
              <a:ahLst/>
              <a:cxnLst/>
              <a:rect l="l" t="t" r="r" b="b"/>
              <a:pathLst>
                <a:path w="65" h="60" extrusionOk="0">
                  <a:moveTo>
                    <a:pt x="0" y="0"/>
                  </a:moveTo>
                  <a:cubicBezTo>
                    <a:pt x="0" y="0"/>
                    <a:pt x="0" y="60"/>
                    <a:pt x="64" y="60"/>
                  </a:cubicBezTo>
                  <a:cubicBezTo>
                    <a:pt x="64" y="6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3"/>
            <p:cNvSpPr/>
            <p:nvPr/>
          </p:nvSpPr>
          <p:spPr>
            <a:xfrm>
              <a:off x="8321875" y="1740750"/>
              <a:ext cx="25" cy="1500"/>
            </a:xfrm>
            <a:custGeom>
              <a:avLst/>
              <a:gdLst/>
              <a:ahLst/>
              <a:cxnLst/>
              <a:rect l="l" t="t" r="r" b="b"/>
              <a:pathLst>
                <a:path w="1" h="60" extrusionOk="0">
                  <a:moveTo>
                    <a:pt x="1" y="60"/>
                  </a:moveTo>
                  <a:lnTo>
                    <a:pt x="1"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3"/>
            <p:cNvSpPr/>
            <p:nvPr/>
          </p:nvSpPr>
          <p:spPr>
            <a:xfrm>
              <a:off x="8328075" y="1858200"/>
              <a:ext cx="1625" cy="3125"/>
            </a:xfrm>
            <a:custGeom>
              <a:avLst/>
              <a:gdLst/>
              <a:ahLst/>
              <a:cxnLst/>
              <a:rect l="l" t="t" r="r" b="b"/>
              <a:pathLst>
                <a:path w="65" h="125" extrusionOk="0">
                  <a:moveTo>
                    <a:pt x="64" y="1"/>
                  </a:moveTo>
                  <a:cubicBezTo>
                    <a:pt x="0" y="60"/>
                    <a:pt x="0" y="60"/>
                    <a:pt x="0" y="124"/>
                  </a:cubicBezTo>
                  <a:cubicBezTo>
                    <a:pt x="64" y="60"/>
                    <a:pt x="64" y="60"/>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3"/>
            <p:cNvSpPr/>
            <p:nvPr/>
          </p:nvSpPr>
          <p:spPr>
            <a:xfrm>
              <a:off x="8317300" y="2049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3"/>
            <p:cNvSpPr/>
            <p:nvPr/>
          </p:nvSpPr>
          <p:spPr>
            <a:xfrm>
              <a:off x="8317300" y="2049850"/>
              <a:ext cx="25" cy="1500"/>
            </a:xfrm>
            <a:custGeom>
              <a:avLst/>
              <a:gdLst/>
              <a:ahLst/>
              <a:cxnLst/>
              <a:rect l="l" t="t" r="r" b="b"/>
              <a:pathLst>
                <a:path w="1" h="60" extrusionOk="0">
                  <a:moveTo>
                    <a:pt x="1" y="0"/>
                  </a:moveTo>
                  <a:lnTo>
                    <a:pt x="1"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8317300" y="2051325"/>
              <a:ext cx="1525" cy="1625"/>
            </a:xfrm>
            <a:custGeom>
              <a:avLst/>
              <a:gdLst/>
              <a:ahLst/>
              <a:cxnLst/>
              <a:rect l="l" t="t" r="r" b="b"/>
              <a:pathLst>
                <a:path w="61" h="65" extrusionOk="0">
                  <a:moveTo>
                    <a:pt x="1" y="0"/>
                  </a:moveTo>
                  <a:cubicBezTo>
                    <a:pt x="1" y="0"/>
                    <a:pt x="1" y="65"/>
                    <a:pt x="60" y="65"/>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8318800" y="2034375"/>
              <a:ext cx="1625" cy="25"/>
            </a:xfrm>
            <a:custGeom>
              <a:avLst/>
              <a:gdLst/>
              <a:ahLst/>
              <a:cxnLst/>
              <a:rect l="l" t="t" r="r" b="b"/>
              <a:pathLst>
                <a:path w="65" h="1" extrusionOk="0">
                  <a:moveTo>
                    <a:pt x="65"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8317300" y="2029675"/>
              <a:ext cx="4600" cy="4725"/>
            </a:xfrm>
            <a:custGeom>
              <a:avLst/>
              <a:gdLst/>
              <a:ahLst/>
              <a:cxnLst/>
              <a:rect l="l" t="t" r="r" b="b"/>
              <a:pathLst>
                <a:path w="184" h="189" extrusionOk="0">
                  <a:moveTo>
                    <a:pt x="125" y="1"/>
                  </a:moveTo>
                  <a:cubicBezTo>
                    <a:pt x="60" y="1"/>
                    <a:pt x="1" y="65"/>
                    <a:pt x="1" y="125"/>
                  </a:cubicBezTo>
                  <a:lnTo>
                    <a:pt x="60" y="189"/>
                  </a:lnTo>
                  <a:cubicBezTo>
                    <a:pt x="1" y="125"/>
                    <a:pt x="184"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8332775" y="2009650"/>
              <a:ext cx="4650" cy="4600"/>
            </a:xfrm>
            <a:custGeom>
              <a:avLst/>
              <a:gdLst/>
              <a:ahLst/>
              <a:cxnLst/>
              <a:rect l="l" t="t" r="r" b="b"/>
              <a:pathLst>
                <a:path w="186" h="184" extrusionOk="0">
                  <a:moveTo>
                    <a:pt x="0" y="1"/>
                  </a:moveTo>
                  <a:lnTo>
                    <a:pt x="0" y="124"/>
                  </a:lnTo>
                  <a:cubicBezTo>
                    <a:pt x="59" y="124"/>
                    <a:pt x="124" y="124"/>
                    <a:pt x="124" y="184"/>
                  </a:cubicBezTo>
                  <a:cubicBezTo>
                    <a:pt x="186" y="92"/>
                    <a:pt x="155" y="92"/>
                    <a:pt x="108" y="92"/>
                  </a:cubicBezTo>
                  <a:cubicBezTo>
                    <a:pt x="62" y="92"/>
                    <a:pt x="0" y="9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8335850" y="1996100"/>
              <a:ext cx="1525" cy="1875"/>
            </a:xfrm>
            <a:custGeom>
              <a:avLst/>
              <a:gdLst/>
              <a:ahLst/>
              <a:cxnLst/>
              <a:rect l="l" t="t" r="r" b="b"/>
              <a:pathLst>
                <a:path w="61" h="75" extrusionOk="0">
                  <a:moveTo>
                    <a:pt x="53" y="0"/>
                  </a:moveTo>
                  <a:cubicBezTo>
                    <a:pt x="45" y="0"/>
                    <a:pt x="30" y="16"/>
                    <a:pt x="1" y="48"/>
                  </a:cubicBezTo>
                  <a:cubicBezTo>
                    <a:pt x="1" y="68"/>
                    <a:pt x="7" y="75"/>
                    <a:pt x="16" y="75"/>
                  </a:cubicBezTo>
                  <a:cubicBezTo>
                    <a:pt x="34" y="75"/>
                    <a:pt x="60" y="48"/>
                    <a:pt x="60" y="48"/>
                  </a:cubicBezTo>
                  <a:cubicBezTo>
                    <a:pt x="60" y="16"/>
                    <a:pt x="60" y="0"/>
                    <a:pt x="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8338950" y="1905400"/>
              <a:ext cx="3100" cy="675"/>
            </a:xfrm>
            <a:custGeom>
              <a:avLst/>
              <a:gdLst/>
              <a:ahLst/>
              <a:cxnLst/>
              <a:rect l="l" t="t" r="r" b="b"/>
              <a:pathLst>
                <a:path w="124" h="27" extrusionOk="0">
                  <a:moveTo>
                    <a:pt x="105" y="0"/>
                  </a:moveTo>
                  <a:cubicBezTo>
                    <a:pt x="82" y="0"/>
                    <a:pt x="40" y="26"/>
                    <a:pt x="0" y="26"/>
                  </a:cubicBezTo>
                  <a:lnTo>
                    <a:pt x="124" y="26"/>
                  </a:lnTo>
                  <a:cubicBezTo>
                    <a:pt x="124" y="7"/>
                    <a:pt x="117"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8324975" y="1887500"/>
              <a:ext cx="3125" cy="3125"/>
            </a:xfrm>
            <a:custGeom>
              <a:avLst/>
              <a:gdLst/>
              <a:ahLst/>
              <a:cxnLst/>
              <a:rect l="l" t="t" r="r" b="b"/>
              <a:pathLst>
                <a:path w="125" h="125" extrusionOk="0">
                  <a:moveTo>
                    <a:pt x="65" y="1"/>
                  </a:moveTo>
                  <a:lnTo>
                    <a:pt x="1" y="65"/>
                  </a:lnTo>
                  <a:lnTo>
                    <a:pt x="124"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8345125" y="1875150"/>
              <a:ext cx="25" cy="3100"/>
            </a:xfrm>
            <a:custGeom>
              <a:avLst/>
              <a:gdLst/>
              <a:ahLst/>
              <a:cxnLst/>
              <a:rect l="l" t="t" r="r" b="b"/>
              <a:pathLst>
                <a:path w="1" h="124" extrusionOk="0">
                  <a:moveTo>
                    <a:pt x="1" y="124"/>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8343525" y="1723675"/>
              <a:ext cx="4725" cy="1650"/>
            </a:xfrm>
            <a:custGeom>
              <a:avLst/>
              <a:gdLst/>
              <a:ahLst/>
              <a:cxnLst/>
              <a:rect l="l" t="t" r="r" b="b"/>
              <a:pathLst>
                <a:path w="189" h="66" extrusionOk="0">
                  <a:moveTo>
                    <a:pt x="124" y="1"/>
                  </a:moveTo>
                  <a:lnTo>
                    <a:pt x="0" y="65"/>
                  </a:lnTo>
                  <a:cubicBezTo>
                    <a:pt x="0"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8342050" y="1654200"/>
              <a:ext cx="3100" cy="3125"/>
            </a:xfrm>
            <a:custGeom>
              <a:avLst/>
              <a:gdLst/>
              <a:ahLst/>
              <a:cxnLst/>
              <a:rect l="l" t="t" r="r" b="b"/>
              <a:pathLst>
                <a:path w="124" h="125" extrusionOk="0">
                  <a:moveTo>
                    <a:pt x="59" y="1"/>
                  </a:moveTo>
                  <a:cubicBezTo>
                    <a:pt x="59" y="60"/>
                    <a:pt x="0" y="124"/>
                    <a:pt x="59" y="124"/>
                  </a:cubicBezTo>
                  <a:cubicBezTo>
                    <a:pt x="124" y="124"/>
                    <a:pt x="124"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8342050" y="1451675"/>
              <a:ext cx="0" cy="4725"/>
            </a:xfrm>
            <a:custGeom>
              <a:avLst/>
              <a:gdLst/>
              <a:ahLst/>
              <a:cxnLst/>
              <a:rect l="l" t="t" r="r" b="b"/>
              <a:pathLst>
                <a:path h="189" extrusionOk="0">
                  <a:moveTo>
                    <a:pt x="0" y="125"/>
                  </a:moveTo>
                  <a:lnTo>
                    <a:pt x="0"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8136425" y="1423875"/>
              <a:ext cx="25" cy="3100"/>
            </a:xfrm>
            <a:custGeom>
              <a:avLst/>
              <a:gdLst/>
              <a:ahLst/>
              <a:cxnLst/>
              <a:rect l="l" t="t" r="r" b="b"/>
              <a:pathLst>
                <a:path w="1" h="124" extrusionOk="0">
                  <a:moveTo>
                    <a:pt x="1" y="64"/>
                  </a:moveTo>
                  <a:lnTo>
                    <a:pt x="1" y="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8133350" y="1420775"/>
              <a:ext cx="3100" cy="7825"/>
            </a:xfrm>
            <a:custGeom>
              <a:avLst/>
              <a:gdLst/>
              <a:ahLst/>
              <a:cxnLst/>
              <a:rect l="l" t="t" r="r" b="b"/>
              <a:pathLst>
                <a:path w="124" h="313" extrusionOk="0">
                  <a:moveTo>
                    <a:pt x="0" y="1"/>
                  </a:moveTo>
                  <a:cubicBezTo>
                    <a:pt x="0" y="65"/>
                    <a:pt x="64" y="188"/>
                    <a:pt x="124" y="312"/>
                  </a:cubicBezTo>
                  <a:cubicBezTo>
                    <a:pt x="64" y="188"/>
                    <a:pt x="64" y="188"/>
                    <a:pt x="64" y="65"/>
                  </a:cubicBezTo>
                  <a:lnTo>
                    <a:pt x="64" y="124"/>
                  </a:lnTo>
                  <a:cubicBezTo>
                    <a:pt x="49" y="95"/>
                    <a:pt x="37" y="72"/>
                    <a:pt x="29" y="56"/>
                  </a:cubicBezTo>
                  <a:lnTo>
                    <a:pt x="29" y="56"/>
                  </a:lnTo>
                  <a:cubicBezTo>
                    <a:pt x="38" y="61"/>
                    <a:pt x="50" y="65"/>
                    <a:pt x="64" y="65"/>
                  </a:cubicBezTo>
                  <a:cubicBezTo>
                    <a:pt x="37" y="38"/>
                    <a:pt x="22" y="22"/>
                    <a:pt x="17" y="22"/>
                  </a:cubicBezTo>
                  <a:lnTo>
                    <a:pt x="17" y="22"/>
                  </a:lnTo>
                  <a:cubicBezTo>
                    <a:pt x="14" y="22"/>
                    <a:pt x="18" y="33"/>
                    <a:pt x="29" y="56"/>
                  </a:cubicBezTo>
                  <a:lnTo>
                    <a:pt x="29" y="56"/>
                  </a:lnTo>
                  <a:cubicBezTo>
                    <a:pt x="0" y="39"/>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8116400" y="14223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8105525" y="1423875"/>
              <a:ext cx="1625" cy="1625"/>
            </a:xfrm>
            <a:custGeom>
              <a:avLst/>
              <a:gdLst/>
              <a:ahLst/>
              <a:cxnLst/>
              <a:rect l="l" t="t" r="r" b="b"/>
              <a:pathLst>
                <a:path w="65" h="65" extrusionOk="0">
                  <a:moveTo>
                    <a:pt x="0" y="0"/>
                  </a:moveTo>
                  <a:cubicBezTo>
                    <a:pt x="0" y="0"/>
                    <a:pt x="0" y="64"/>
                    <a:pt x="65" y="6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a:off x="8102425" y="1422375"/>
              <a:ext cx="1625" cy="25"/>
            </a:xfrm>
            <a:custGeom>
              <a:avLst/>
              <a:gdLst/>
              <a:ahLst/>
              <a:cxnLst/>
              <a:rect l="l" t="t" r="r" b="b"/>
              <a:pathLst>
                <a:path w="65" h="1" extrusionOk="0">
                  <a:moveTo>
                    <a:pt x="65" y="1"/>
                  </a:moveTo>
                  <a:lnTo>
                    <a:pt x="65" y="1"/>
                  </a:lnTo>
                  <a:cubicBezTo>
                    <a:pt x="65" y="1"/>
                    <a:pt x="1"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a:off x="8116400" y="14223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a:off x="8134950" y="1428575"/>
              <a:ext cx="25" cy="25"/>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3"/>
            <p:cNvSpPr/>
            <p:nvPr/>
          </p:nvSpPr>
          <p:spPr>
            <a:xfrm>
              <a:off x="8119500" y="14176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3"/>
            <p:cNvSpPr/>
            <p:nvPr/>
          </p:nvSpPr>
          <p:spPr>
            <a:xfrm>
              <a:off x="8122575" y="1416200"/>
              <a:ext cx="1525" cy="4600"/>
            </a:xfrm>
            <a:custGeom>
              <a:avLst/>
              <a:gdLst/>
              <a:ahLst/>
              <a:cxnLst/>
              <a:rect l="l" t="t" r="r" b="b"/>
              <a:pathLst>
                <a:path w="61" h="184" extrusionOk="0">
                  <a:moveTo>
                    <a:pt x="1" y="1"/>
                  </a:moveTo>
                  <a:lnTo>
                    <a:pt x="1" y="60"/>
                  </a:lnTo>
                  <a:cubicBezTo>
                    <a:pt x="1" y="83"/>
                    <a:pt x="9" y="98"/>
                    <a:pt x="19" y="110"/>
                  </a:cubicBezTo>
                  <a:lnTo>
                    <a:pt x="19" y="110"/>
                  </a:lnTo>
                  <a:cubicBezTo>
                    <a:pt x="1" y="56"/>
                    <a:pt x="1" y="1"/>
                    <a:pt x="1" y="1"/>
                  </a:cubicBezTo>
                  <a:close/>
                  <a:moveTo>
                    <a:pt x="19" y="110"/>
                  </a:moveTo>
                  <a:cubicBezTo>
                    <a:pt x="27" y="137"/>
                    <a:pt x="41" y="164"/>
                    <a:pt x="60" y="184"/>
                  </a:cubicBezTo>
                  <a:cubicBezTo>
                    <a:pt x="60" y="146"/>
                    <a:pt x="36" y="132"/>
                    <a:pt x="19" y="1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3"/>
            <p:cNvSpPr/>
            <p:nvPr/>
          </p:nvSpPr>
          <p:spPr>
            <a:xfrm>
              <a:off x="8128775" y="14193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3"/>
            <p:cNvSpPr/>
            <p:nvPr/>
          </p:nvSpPr>
          <p:spPr>
            <a:xfrm>
              <a:off x="8116400" y="1417675"/>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3"/>
            <p:cNvSpPr/>
            <p:nvPr/>
          </p:nvSpPr>
          <p:spPr>
            <a:xfrm>
              <a:off x="8122575" y="1460950"/>
              <a:ext cx="25" cy="1650"/>
            </a:xfrm>
            <a:custGeom>
              <a:avLst/>
              <a:gdLst/>
              <a:ahLst/>
              <a:cxnLst/>
              <a:rect l="l" t="t" r="r" b="b"/>
              <a:pathLst>
                <a:path w="1" h="66"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3"/>
            <p:cNvSpPr/>
            <p:nvPr/>
          </p:nvSpPr>
          <p:spPr>
            <a:xfrm>
              <a:off x="8119500" y="1476400"/>
              <a:ext cx="25" cy="1650"/>
            </a:xfrm>
            <a:custGeom>
              <a:avLst/>
              <a:gdLst/>
              <a:ahLst/>
              <a:cxnLst/>
              <a:rect l="l" t="t" r="r" b="b"/>
              <a:pathLst>
                <a:path w="1" h="66" extrusionOk="0">
                  <a:moveTo>
                    <a:pt x="0" y="1"/>
                  </a:moveTo>
                  <a:lnTo>
                    <a:pt x="0" y="1"/>
                  </a:lnTo>
                  <a:lnTo>
                    <a:pt x="0"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3"/>
            <p:cNvSpPr/>
            <p:nvPr/>
          </p:nvSpPr>
          <p:spPr>
            <a:xfrm>
              <a:off x="8099350" y="1419300"/>
              <a:ext cx="25" cy="1500"/>
            </a:xfrm>
            <a:custGeom>
              <a:avLst/>
              <a:gdLst/>
              <a:ahLst/>
              <a:cxnLst/>
              <a:rect l="l" t="t" r="r" b="b"/>
              <a:pathLst>
                <a:path w="1" h="60" extrusionOk="0">
                  <a:moveTo>
                    <a:pt x="0" y="60"/>
                  </a:moveTo>
                  <a:lnTo>
                    <a:pt x="0" y="60"/>
                  </a:lnTo>
                  <a:cubicBezTo>
                    <a:pt x="0" y="0"/>
                    <a:pt x="0" y="60"/>
                    <a:pt x="0"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3"/>
            <p:cNvSpPr/>
            <p:nvPr/>
          </p:nvSpPr>
          <p:spPr>
            <a:xfrm>
              <a:off x="8065350" y="1444025"/>
              <a:ext cx="6200" cy="25"/>
            </a:xfrm>
            <a:custGeom>
              <a:avLst/>
              <a:gdLst/>
              <a:ahLst/>
              <a:cxnLst/>
              <a:rect l="l" t="t" r="r" b="b"/>
              <a:pathLst>
                <a:path w="248" h="1" extrusionOk="0">
                  <a:moveTo>
                    <a:pt x="0" y="0"/>
                  </a:move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3"/>
            <p:cNvSpPr/>
            <p:nvPr/>
          </p:nvSpPr>
          <p:spPr>
            <a:xfrm>
              <a:off x="8134950" y="1428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3"/>
            <p:cNvSpPr/>
            <p:nvPr/>
          </p:nvSpPr>
          <p:spPr>
            <a:xfrm>
              <a:off x="8071525" y="1444025"/>
              <a:ext cx="25" cy="25"/>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3"/>
            <p:cNvSpPr/>
            <p:nvPr/>
          </p:nvSpPr>
          <p:spPr>
            <a:xfrm>
              <a:off x="8091675" y="1425475"/>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3"/>
            <p:cNvSpPr/>
            <p:nvPr/>
          </p:nvSpPr>
          <p:spPr>
            <a:xfrm>
              <a:off x="8099350" y="142547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3"/>
            <p:cNvSpPr/>
            <p:nvPr/>
          </p:nvSpPr>
          <p:spPr>
            <a:xfrm>
              <a:off x="8088575" y="1430050"/>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3"/>
            <p:cNvSpPr/>
            <p:nvPr/>
          </p:nvSpPr>
          <p:spPr>
            <a:xfrm>
              <a:off x="8085500" y="14331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3"/>
            <p:cNvSpPr/>
            <p:nvPr/>
          </p:nvSpPr>
          <p:spPr>
            <a:xfrm>
              <a:off x="8113300" y="1459475"/>
              <a:ext cx="1525" cy="1500"/>
            </a:xfrm>
            <a:custGeom>
              <a:avLst/>
              <a:gdLst/>
              <a:ahLst/>
              <a:cxnLst/>
              <a:rect l="l" t="t" r="r" b="b"/>
              <a:pathLst>
                <a:path w="61" h="60" extrusionOk="0">
                  <a:moveTo>
                    <a:pt x="60" y="0"/>
                  </a:moveTo>
                  <a:cubicBezTo>
                    <a:pt x="40" y="0"/>
                    <a:pt x="26" y="8"/>
                    <a:pt x="17" y="17"/>
                  </a:cubicBezTo>
                  <a:lnTo>
                    <a:pt x="17" y="17"/>
                  </a:lnTo>
                  <a:cubicBezTo>
                    <a:pt x="35" y="0"/>
                    <a:pt x="60" y="0"/>
                    <a:pt x="60" y="0"/>
                  </a:cubicBezTo>
                  <a:close/>
                  <a:moveTo>
                    <a:pt x="17" y="17"/>
                  </a:moveTo>
                  <a:cubicBezTo>
                    <a:pt x="8" y="26"/>
                    <a:pt x="1" y="39"/>
                    <a:pt x="1" y="60"/>
                  </a:cubicBezTo>
                  <a:lnTo>
                    <a:pt x="1" y="60"/>
                  </a:lnTo>
                  <a:cubicBezTo>
                    <a:pt x="1" y="60"/>
                    <a:pt x="1" y="34"/>
                    <a:pt x="17"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3"/>
            <p:cNvSpPr/>
            <p:nvPr/>
          </p:nvSpPr>
          <p:spPr>
            <a:xfrm>
              <a:off x="8133350" y="1428575"/>
              <a:ext cx="1625" cy="25"/>
            </a:xfrm>
            <a:custGeom>
              <a:avLst/>
              <a:gdLst/>
              <a:ahLst/>
              <a:cxnLst/>
              <a:rect l="l" t="t" r="r" b="b"/>
              <a:pathLst>
                <a:path w="65" h="1" extrusionOk="0">
                  <a:moveTo>
                    <a:pt x="0" y="0"/>
                  </a:moveTo>
                  <a:lnTo>
                    <a:pt x="64" y="0"/>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3"/>
            <p:cNvSpPr/>
            <p:nvPr/>
          </p:nvSpPr>
          <p:spPr>
            <a:xfrm>
              <a:off x="8105525" y="1447100"/>
              <a:ext cx="25" cy="1525"/>
            </a:xfrm>
            <a:custGeom>
              <a:avLst/>
              <a:gdLst/>
              <a:ahLst/>
              <a:cxnLst/>
              <a:rect l="l" t="t" r="r" b="b"/>
              <a:pathLst>
                <a:path w="1" h="61" extrusionOk="0">
                  <a:moveTo>
                    <a:pt x="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3"/>
            <p:cNvSpPr/>
            <p:nvPr/>
          </p:nvSpPr>
          <p:spPr>
            <a:xfrm>
              <a:off x="8102425" y="145167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3"/>
            <p:cNvSpPr/>
            <p:nvPr/>
          </p:nvSpPr>
          <p:spPr>
            <a:xfrm>
              <a:off x="8104025" y="1447100"/>
              <a:ext cx="1525" cy="1525"/>
            </a:xfrm>
            <a:custGeom>
              <a:avLst/>
              <a:gdLst/>
              <a:ahLst/>
              <a:cxnLst/>
              <a:rect l="l" t="t" r="r" b="b"/>
              <a:pathLst>
                <a:path w="61" h="61" extrusionOk="0">
                  <a:moveTo>
                    <a:pt x="60"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3"/>
            <p:cNvSpPr/>
            <p:nvPr/>
          </p:nvSpPr>
          <p:spPr>
            <a:xfrm>
              <a:off x="8113300" y="1460950"/>
              <a:ext cx="25" cy="25"/>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3"/>
            <p:cNvSpPr/>
            <p:nvPr/>
          </p:nvSpPr>
          <p:spPr>
            <a:xfrm>
              <a:off x="8059150" y="1417375"/>
              <a:ext cx="75825" cy="66850"/>
            </a:xfrm>
            <a:custGeom>
              <a:avLst/>
              <a:gdLst/>
              <a:ahLst/>
              <a:cxnLst/>
              <a:rect l="l" t="t" r="r" b="b"/>
              <a:pathLst>
                <a:path w="3033" h="2674" extrusionOk="0">
                  <a:moveTo>
                    <a:pt x="2474" y="13"/>
                  </a:moveTo>
                  <a:lnTo>
                    <a:pt x="2474" y="77"/>
                  </a:lnTo>
                  <a:lnTo>
                    <a:pt x="2499" y="100"/>
                  </a:lnTo>
                  <a:lnTo>
                    <a:pt x="2499" y="100"/>
                  </a:lnTo>
                  <a:cubicBezTo>
                    <a:pt x="2495" y="80"/>
                    <a:pt x="2487" y="52"/>
                    <a:pt x="2474" y="13"/>
                  </a:cubicBezTo>
                  <a:close/>
                  <a:moveTo>
                    <a:pt x="2291" y="77"/>
                  </a:moveTo>
                  <a:cubicBezTo>
                    <a:pt x="2291" y="77"/>
                    <a:pt x="2291" y="77"/>
                    <a:pt x="2291" y="77"/>
                  </a:cubicBezTo>
                  <a:lnTo>
                    <a:pt x="2347" y="133"/>
                  </a:lnTo>
                  <a:lnTo>
                    <a:pt x="2347" y="133"/>
                  </a:lnTo>
                  <a:cubicBezTo>
                    <a:pt x="2342" y="100"/>
                    <a:pt x="2328" y="77"/>
                    <a:pt x="2291" y="77"/>
                  </a:cubicBezTo>
                  <a:close/>
                  <a:moveTo>
                    <a:pt x="1796" y="137"/>
                  </a:moveTo>
                  <a:cubicBezTo>
                    <a:pt x="1796" y="188"/>
                    <a:pt x="1796" y="198"/>
                    <a:pt x="1826" y="200"/>
                  </a:cubicBezTo>
                  <a:lnTo>
                    <a:pt x="1826" y="200"/>
                  </a:lnTo>
                  <a:cubicBezTo>
                    <a:pt x="1811" y="185"/>
                    <a:pt x="1796" y="169"/>
                    <a:pt x="1796" y="137"/>
                  </a:cubicBezTo>
                  <a:close/>
                  <a:moveTo>
                    <a:pt x="2695" y="163"/>
                  </a:moveTo>
                  <a:cubicBezTo>
                    <a:pt x="2709" y="169"/>
                    <a:pt x="2721" y="172"/>
                    <a:pt x="2721" y="201"/>
                  </a:cubicBezTo>
                  <a:cubicBezTo>
                    <a:pt x="2711" y="186"/>
                    <a:pt x="2702" y="173"/>
                    <a:pt x="2695" y="163"/>
                  </a:cubicBezTo>
                  <a:close/>
                  <a:moveTo>
                    <a:pt x="1826" y="200"/>
                  </a:moveTo>
                  <a:cubicBezTo>
                    <a:pt x="1827" y="202"/>
                    <a:pt x="1829" y="203"/>
                    <a:pt x="1830" y="205"/>
                  </a:cubicBezTo>
                  <a:lnTo>
                    <a:pt x="1830" y="205"/>
                  </a:lnTo>
                  <a:cubicBezTo>
                    <a:pt x="1837" y="202"/>
                    <a:pt x="1845" y="201"/>
                    <a:pt x="1855" y="201"/>
                  </a:cubicBezTo>
                  <a:cubicBezTo>
                    <a:pt x="1843" y="201"/>
                    <a:pt x="1833" y="201"/>
                    <a:pt x="1826" y="200"/>
                  </a:cubicBezTo>
                  <a:close/>
                  <a:moveTo>
                    <a:pt x="2080" y="184"/>
                  </a:moveTo>
                  <a:cubicBezTo>
                    <a:pt x="2073" y="184"/>
                    <a:pt x="2074" y="200"/>
                    <a:pt x="2103" y="260"/>
                  </a:cubicBezTo>
                  <a:lnTo>
                    <a:pt x="2103" y="201"/>
                  </a:lnTo>
                  <a:cubicBezTo>
                    <a:pt x="2103" y="201"/>
                    <a:pt x="2087" y="184"/>
                    <a:pt x="2080" y="184"/>
                  </a:cubicBezTo>
                  <a:close/>
                  <a:moveTo>
                    <a:pt x="2414" y="260"/>
                  </a:moveTo>
                  <a:cubicBezTo>
                    <a:pt x="2414" y="260"/>
                    <a:pt x="2426" y="284"/>
                    <a:pt x="2438" y="316"/>
                  </a:cubicBezTo>
                  <a:lnTo>
                    <a:pt x="2438" y="316"/>
                  </a:lnTo>
                  <a:cubicBezTo>
                    <a:pt x="2450" y="298"/>
                    <a:pt x="2414" y="260"/>
                    <a:pt x="2414" y="260"/>
                  </a:cubicBezTo>
                  <a:close/>
                  <a:moveTo>
                    <a:pt x="2911" y="150"/>
                  </a:moveTo>
                  <a:cubicBezTo>
                    <a:pt x="2907" y="150"/>
                    <a:pt x="2948" y="260"/>
                    <a:pt x="2909" y="260"/>
                  </a:cubicBezTo>
                  <a:cubicBezTo>
                    <a:pt x="2909" y="301"/>
                    <a:pt x="2932" y="316"/>
                    <a:pt x="2950" y="336"/>
                  </a:cubicBezTo>
                  <a:lnTo>
                    <a:pt x="2950" y="336"/>
                  </a:lnTo>
                  <a:cubicBezTo>
                    <a:pt x="2939" y="301"/>
                    <a:pt x="2934" y="260"/>
                    <a:pt x="2968" y="260"/>
                  </a:cubicBezTo>
                  <a:cubicBezTo>
                    <a:pt x="2927" y="178"/>
                    <a:pt x="2913" y="150"/>
                    <a:pt x="2911" y="150"/>
                  </a:cubicBezTo>
                  <a:close/>
                  <a:moveTo>
                    <a:pt x="2968" y="260"/>
                  </a:moveTo>
                  <a:cubicBezTo>
                    <a:pt x="2968" y="283"/>
                    <a:pt x="2968" y="305"/>
                    <a:pt x="2971" y="327"/>
                  </a:cubicBezTo>
                  <a:lnTo>
                    <a:pt x="2971" y="327"/>
                  </a:lnTo>
                  <a:cubicBezTo>
                    <a:pt x="2970" y="326"/>
                    <a:pt x="2969" y="325"/>
                    <a:pt x="2968" y="324"/>
                  </a:cubicBezTo>
                  <a:lnTo>
                    <a:pt x="2968" y="324"/>
                  </a:lnTo>
                  <a:cubicBezTo>
                    <a:pt x="2968" y="325"/>
                    <a:pt x="2969" y="326"/>
                    <a:pt x="2971" y="327"/>
                  </a:cubicBezTo>
                  <a:lnTo>
                    <a:pt x="2971" y="327"/>
                  </a:lnTo>
                  <a:cubicBezTo>
                    <a:pt x="2971" y="327"/>
                    <a:pt x="2971" y="327"/>
                    <a:pt x="2971" y="327"/>
                  </a:cubicBezTo>
                  <a:lnTo>
                    <a:pt x="2971" y="327"/>
                  </a:lnTo>
                  <a:cubicBezTo>
                    <a:pt x="2978" y="334"/>
                    <a:pt x="2984" y="340"/>
                    <a:pt x="2990" y="345"/>
                  </a:cubicBezTo>
                  <a:lnTo>
                    <a:pt x="2990" y="345"/>
                  </a:lnTo>
                  <a:cubicBezTo>
                    <a:pt x="2978" y="320"/>
                    <a:pt x="2968" y="286"/>
                    <a:pt x="2968" y="260"/>
                  </a:cubicBezTo>
                  <a:close/>
                  <a:moveTo>
                    <a:pt x="2997" y="357"/>
                  </a:moveTo>
                  <a:lnTo>
                    <a:pt x="2997" y="357"/>
                  </a:lnTo>
                  <a:cubicBezTo>
                    <a:pt x="2999" y="361"/>
                    <a:pt x="3002" y="365"/>
                    <a:pt x="3005" y="368"/>
                  </a:cubicBezTo>
                  <a:lnTo>
                    <a:pt x="3005" y="368"/>
                  </a:lnTo>
                  <a:cubicBezTo>
                    <a:pt x="3002" y="365"/>
                    <a:pt x="2999" y="362"/>
                    <a:pt x="2997" y="357"/>
                  </a:cubicBezTo>
                  <a:close/>
                  <a:moveTo>
                    <a:pt x="2968" y="201"/>
                  </a:moveTo>
                  <a:lnTo>
                    <a:pt x="2968" y="260"/>
                  </a:lnTo>
                  <a:cubicBezTo>
                    <a:pt x="2968" y="260"/>
                    <a:pt x="2968" y="260"/>
                    <a:pt x="2968" y="260"/>
                  </a:cubicBezTo>
                  <a:lnTo>
                    <a:pt x="2968" y="260"/>
                  </a:lnTo>
                  <a:cubicBezTo>
                    <a:pt x="2999" y="320"/>
                    <a:pt x="3015" y="351"/>
                    <a:pt x="3024" y="374"/>
                  </a:cubicBezTo>
                  <a:lnTo>
                    <a:pt x="3024" y="374"/>
                  </a:lnTo>
                  <a:cubicBezTo>
                    <a:pt x="3029" y="368"/>
                    <a:pt x="3032" y="353"/>
                    <a:pt x="3032" y="324"/>
                  </a:cubicBezTo>
                  <a:lnTo>
                    <a:pt x="2968" y="201"/>
                  </a:lnTo>
                  <a:close/>
                  <a:moveTo>
                    <a:pt x="2950" y="336"/>
                  </a:moveTo>
                  <a:cubicBezTo>
                    <a:pt x="2957" y="362"/>
                    <a:pt x="2968" y="384"/>
                    <a:pt x="2968" y="384"/>
                  </a:cubicBezTo>
                  <a:cubicBezTo>
                    <a:pt x="2968" y="362"/>
                    <a:pt x="2960" y="348"/>
                    <a:pt x="2950" y="336"/>
                  </a:cubicBezTo>
                  <a:close/>
                  <a:moveTo>
                    <a:pt x="2414" y="224"/>
                  </a:moveTo>
                  <a:cubicBezTo>
                    <a:pt x="2449" y="316"/>
                    <a:pt x="2473" y="406"/>
                    <a:pt x="2474" y="448"/>
                  </a:cubicBezTo>
                  <a:lnTo>
                    <a:pt x="2474" y="448"/>
                  </a:lnTo>
                  <a:cubicBezTo>
                    <a:pt x="2473" y="412"/>
                    <a:pt x="2455" y="357"/>
                    <a:pt x="2438" y="316"/>
                  </a:cubicBezTo>
                  <a:lnTo>
                    <a:pt x="2438" y="316"/>
                  </a:lnTo>
                  <a:cubicBezTo>
                    <a:pt x="2435" y="321"/>
                    <a:pt x="2428" y="324"/>
                    <a:pt x="2414" y="324"/>
                  </a:cubicBezTo>
                  <a:lnTo>
                    <a:pt x="2414" y="224"/>
                  </a:lnTo>
                  <a:close/>
                  <a:moveTo>
                    <a:pt x="2971" y="327"/>
                  </a:moveTo>
                  <a:cubicBezTo>
                    <a:pt x="2976" y="367"/>
                    <a:pt x="2991" y="407"/>
                    <a:pt x="3032" y="448"/>
                  </a:cubicBezTo>
                  <a:cubicBezTo>
                    <a:pt x="3032" y="419"/>
                    <a:pt x="3019" y="391"/>
                    <a:pt x="3005" y="368"/>
                  </a:cubicBezTo>
                  <a:lnTo>
                    <a:pt x="3005" y="368"/>
                  </a:lnTo>
                  <a:cubicBezTo>
                    <a:pt x="3009" y="374"/>
                    <a:pt x="3014" y="377"/>
                    <a:pt x="3018" y="377"/>
                  </a:cubicBezTo>
                  <a:cubicBezTo>
                    <a:pt x="3018" y="377"/>
                    <a:pt x="3019" y="377"/>
                    <a:pt x="3020" y="377"/>
                  </a:cubicBezTo>
                  <a:lnTo>
                    <a:pt x="3020" y="377"/>
                  </a:lnTo>
                  <a:cubicBezTo>
                    <a:pt x="3032" y="395"/>
                    <a:pt x="3032" y="410"/>
                    <a:pt x="3032" y="445"/>
                  </a:cubicBezTo>
                  <a:lnTo>
                    <a:pt x="3032" y="445"/>
                  </a:lnTo>
                  <a:cubicBezTo>
                    <a:pt x="3032" y="414"/>
                    <a:pt x="3032" y="398"/>
                    <a:pt x="3024" y="374"/>
                  </a:cubicBezTo>
                  <a:lnTo>
                    <a:pt x="3024" y="374"/>
                  </a:lnTo>
                  <a:cubicBezTo>
                    <a:pt x="3022" y="376"/>
                    <a:pt x="3021" y="377"/>
                    <a:pt x="3020" y="377"/>
                  </a:cubicBezTo>
                  <a:lnTo>
                    <a:pt x="3020" y="377"/>
                  </a:lnTo>
                  <a:cubicBezTo>
                    <a:pt x="3014" y="368"/>
                    <a:pt x="3004" y="358"/>
                    <a:pt x="2990" y="345"/>
                  </a:cubicBezTo>
                  <a:lnTo>
                    <a:pt x="2990" y="345"/>
                  </a:lnTo>
                  <a:cubicBezTo>
                    <a:pt x="2992" y="349"/>
                    <a:pt x="2994" y="354"/>
                    <a:pt x="2997" y="357"/>
                  </a:cubicBezTo>
                  <a:lnTo>
                    <a:pt x="2997" y="357"/>
                  </a:lnTo>
                  <a:cubicBezTo>
                    <a:pt x="2986" y="343"/>
                    <a:pt x="2976" y="332"/>
                    <a:pt x="2971" y="327"/>
                  </a:cubicBezTo>
                  <a:close/>
                  <a:moveTo>
                    <a:pt x="2597" y="448"/>
                  </a:moveTo>
                  <a:cubicBezTo>
                    <a:pt x="2597" y="448"/>
                    <a:pt x="2597" y="507"/>
                    <a:pt x="2661" y="507"/>
                  </a:cubicBezTo>
                  <a:cubicBezTo>
                    <a:pt x="2645" y="492"/>
                    <a:pt x="2629" y="476"/>
                    <a:pt x="2614" y="461"/>
                  </a:cubicBezTo>
                  <a:lnTo>
                    <a:pt x="2614" y="461"/>
                  </a:lnTo>
                  <a:cubicBezTo>
                    <a:pt x="2616" y="471"/>
                    <a:pt x="2617" y="477"/>
                    <a:pt x="2615" y="477"/>
                  </a:cubicBezTo>
                  <a:cubicBezTo>
                    <a:pt x="2613" y="477"/>
                    <a:pt x="2608" y="469"/>
                    <a:pt x="2597" y="448"/>
                  </a:cubicBezTo>
                  <a:close/>
                  <a:moveTo>
                    <a:pt x="2167" y="631"/>
                  </a:moveTo>
                  <a:cubicBezTo>
                    <a:pt x="2167" y="631"/>
                    <a:pt x="2167" y="631"/>
                    <a:pt x="2167" y="631"/>
                  </a:cubicBezTo>
                  <a:lnTo>
                    <a:pt x="2167" y="631"/>
                  </a:lnTo>
                  <a:close/>
                  <a:moveTo>
                    <a:pt x="807" y="695"/>
                  </a:moveTo>
                  <a:lnTo>
                    <a:pt x="807" y="695"/>
                  </a:lnTo>
                  <a:lnTo>
                    <a:pt x="807" y="695"/>
                  </a:lnTo>
                  <a:close/>
                  <a:moveTo>
                    <a:pt x="807" y="695"/>
                  </a:moveTo>
                  <a:lnTo>
                    <a:pt x="807" y="695"/>
                  </a:lnTo>
                  <a:lnTo>
                    <a:pt x="807" y="695"/>
                  </a:lnTo>
                  <a:close/>
                  <a:moveTo>
                    <a:pt x="807" y="695"/>
                  </a:moveTo>
                  <a:lnTo>
                    <a:pt x="837" y="725"/>
                  </a:lnTo>
                  <a:lnTo>
                    <a:pt x="807" y="695"/>
                  </a:lnTo>
                  <a:close/>
                  <a:moveTo>
                    <a:pt x="837" y="725"/>
                  </a:moveTo>
                  <a:lnTo>
                    <a:pt x="845" y="734"/>
                  </a:lnTo>
                  <a:lnTo>
                    <a:pt x="837" y="725"/>
                  </a:lnTo>
                  <a:close/>
                  <a:moveTo>
                    <a:pt x="845" y="734"/>
                  </a:moveTo>
                  <a:lnTo>
                    <a:pt x="850" y="738"/>
                  </a:lnTo>
                  <a:lnTo>
                    <a:pt x="845" y="734"/>
                  </a:lnTo>
                  <a:close/>
                  <a:moveTo>
                    <a:pt x="850" y="738"/>
                  </a:moveTo>
                  <a:lnTo>
                    <a:pt x="856" y="744"/>
                  </a:lnTo>
                  <a:lnTo>
                    <a:pt x="850" y="738"/>
                  </a:lnTo>
                  <a:close/>
                  <a:moveTo>
                    <a:pt x="2139" y="734"/>
                  </a:moveTo>
                  <a:lnTo>
                    <a:pt x="2139" y="734"/>
                  </a:lnTo>
                  <a:cubicBezTo>
                    <a:pt x="2136" y="748"/>
                    <a:pt x="2141" y="768"/>
                    <a:pt x="2167" y="819"/>
                  </a:cubicBezTo>
                  <a:cubicBezTo>
                    <a:pt x="2167" y="790"/>
                    <a:pt x="2154" y="762"/>
                    <a:pt x="2139" y="734"/>
                  </a:cubicBezTo>
                  <a:close/>
                  <a:moveTo>
                    <a:pt x="1979" y="878"/>
                  </a:moveTo>
                  <a:cubicBezTo>
                    <a:pt x="1967" y="891"/>
                    <a:pt x="1960" y="904"/>
                    <a:pt x="1956" y="916"/>
                  </a:cubicBezTo>
                  <a:lnTo>
                    <a:pt x="1956" y="916"/>
                  </a:lnTo>
                  <a:cubicBezTo>
                    <a:pt x="1949" y="894"/>
                    <a:pt x="1950" y="878"/>
                    <a:pt x="1979" y="878"/>
                  </a:cubicBezTo>
                  <a:close/>
                  <a:moveTo>
                    <a:pt x="2062" y="816"/>
                  </a:moveTo>
                  <a:cubicBezTo>
                    <a:pt x="2057" y="818"/>
                    <a:pt x="2051" y="819"/>
                    <a:pt x="2043" y="819"/>
                  </a:cubicBezTo>
                  <a:lnTo>
                    <a:pt x="2102" y="941"/>
                  </a:lnTo>
                  <a:lnTo>
                    <a:pt x="2102" y="941"/>
                  </a:lnTo>
                  <a:cubicBezTo>
                    <a:pt x="2052" y="837"/>
                    <a:pt x="2088" y="913"/>
                    <a:pt x="2062" y="816"/>
                  </a:cubicBezTo>
                  <a:close/>
                  <a:moveTo>
                    <a:pt x="560" y="819"/>
                  </a:moveTo>
                  <a:cubicBezTo>
                    <a:pt x="560" y="819"/>
                    <a:pt x="560" y="878"/>
                    <a:pt x="619" y="878"/>
                  </a:cubicBezTo>
                  <a:cubicBezTo>
                    <a:pt x="683" y="878"/>
                    <a:pt x="806" y="942"/>
                    <a:pt x="807" y="943"/>
                  </a:cubicBezTo>
                  <a:lnTo>
                    <a:pt x="807" y="943"/>
                  </a:lnTo>
                  <a:cubicBezTo>
                    <a:pt x="683" y="878"/>
                    <a:pt x="619" y="878"/>
                    <a:pt x="560" y="819"/>
                  </a:cubicBezTo>
                  <a:close/>
                  <a:moveTo>
                    <a:pt x="1796" y="1126"/>
                  </a:moveTo>
                  <a:cubicBezTo>
                    <a:pt x="1796" y="1126"/>
                    <a:pt x="1796" y="1152"/>
                    <a:pt x="1811" y="1170"/>
                  </a:cubicBezTo>
                  <a:lnTo>
                    <a:pt x="1811" y="1170"/>
                  </a:lnTo>
                  <a:cubicBezTo>
                    <a:pt x="1804" y="1164"/>
                    <a:pt x="1796" y="1149"/>
                    <a:pt x="1796" y="1126"/>
                  </a:cubicBezTo>
                  <a:close/>
                  <a:moveTo>
                    <a:pt x="1823" y="1146"/>
                  </a:moveTo>
                  <a:lnTo>
                    <a:pt x="1823" y="1146"/>
                  </a:lnTo>
                  <a:cubicBezTo>
                    <a:pt x="1838" y="1172"/>
                    <a:pt x="1855" y="1190"/>
                    <a:pt x="1855" y="1190"/>
                  </a:cubicBezTo>
                  <a:lnTo>
                    <a:pt x="1855" y="1190"/>
                  </a:lnTo>
                  <a:cubicBezTo>
                    <a:pt x="1842" y="1175"/>
                    <a:pt x="1831" y="1160"/>
                    <a:pt x="1823" y="1146"/>
                  </a:cubicBezTo>
                  <a:close/>
                  <a:moveTo>
                    <a:pt x="1765" y="1161"/>
                  </a:moveTo>
                  <a:cubicBezTo>
                    <a:pt x="1767" y="1161"/>
                    <a:pt x="1773" y="1167"/>
                    <a:pt x="1791" y="1185"/>
                  </a:cubicBezTo>
                  <a:lnTo>
                    <a:pt x="1791" y="1185"/>
                  </a:lnTo>
                  <a:cubicBezTo>
                    <a:pt x="1781" y="1175"/>
                    <a:pt x="1777" y="1171"/>
                    <a:pt x="1777" y="1171"/>
                  </a:cubicBezTo>
                  <a:lnTo>
                    <a:pt x="1777" y="1171"/>
                  </a:lnTo>
                  <a:cubicBezTo>
                    <a:pt x="1776" y="1171"/>
                    <a:pt x="1783" y="1179"/>
                    <a:pt x="1790" y="1190"/>
                  </a:cubicBezTo>
                  <a:lnTo>
                    <a:pt x="1732" y="1190"/>
                  </a:lnTo>
                  <a:cubicBezTo>
                    <a:pt x="1757" y="1190"/>
                    <a:pt x="1781" y="1199"/>
                    <a:pt x="1798" y="1206"/>
                  </a:cubicBezTo>
                  <a:lnTo>
                    <a:pt x="1798" y="1206"/>
                  </a:lnTo>
                  <a:cubicBezTo>
                    <a:pt x="1797" y="1204"/>
                    <a:pt x="1797" y="1202"/>
                    <a:pt x="1796" y="1199"/>
                  </a:cubicBezTo>
                  <a:lnTo>
                    <a:pt x="1796" y="1199"/>
                  </a:lnTo>
                  <a:cubicBezTo>
                    <a:pt x="1798" y="1202"/>
                    <a:pt x="1800" y="1205"/>
                    <a:pt x="1802" y="1208"/>
                  </a:cubicBezTo>
                  <a:lnTo>
                    <a:pt x="1802" y="1208"/>
                  </a:lnTo>
                  <a:cubicBezTo>
                    <a:pt x="1801" y="1208"/>
                    <a:pt x="1799" y="1207"/>
                    <a:pt x="1798" y="1206"/>
                  </a:cubicBezTo>
                  <a:lnTo>
                    <a:pt x="1798" y="1206"/>
                  </a:lnTo>
                  <a:cubicBezTo>
                    <a:pt x="1799" y="1210"/>
                    <a:pt x="1800" y="1214"/>
                    <a:pt x="1802" y="1218"/>
                  </a:cubicBezTo>
                  <a:lnTo>
                    <a:pt x="1802" y="1218"/>
                  </a:lnTo>
                  <a:cubicBezTo>
                    <a:pt x="1797" y="1217"/>
                    <a:pt x="1791" y="1215"/>
                    <a:pt x="1784" y="1212"/>
                  </a:cubicBezTo>
                  <a:lnTo>
                    <a:pt x="1784" y="1212"/>
                  </a:lnTo>
                  <a:cubicBezTo>
                    <a:pt x="1785" y="1214"/>
                    <a:pt x="1786" y="1215"/>
                    <a:pt x="1787" y="1216"/>
                  </a:cubicBezTo>
                  <a:lnTo>
                    <a:pt x="1787" y="1216"/>
                  </a:lnTo>
                  <a:lnTo>
                    <a:pt x="1732" y="1190"/>
                  </a:lnTo>
                  <a:lnTo>
                    <a:pt x="1732" y="1190"/>
                  </a:lnTo>
                  <a:cubicBezTo>
                    <a:pt x="1755" y="1201"/>
                    <a:pt x="1772" y="1208"/>
                    <a:pt x="1784" y="1212"/>
                  </a:cubicBezTo>
                  <a:lnTo>
                    <a:pt x="1784" y="1212"/>
                  </a:lnTo>
                  <a:cubicBezTo>
                    <a:pt x="1765" y="1190"/>
                    <a:pt x="1732" y="1190"/>
                    <a:pt x="1732" y="1190"/>
                  </a:cubicBezTo>
                  <a:lnTo>
                    <a:pt x="1732" y="1190"/>
                  </a:lnTo>
                  <a:lnTo>
                    <a:pt x="1732" y="1190"/>
                  </a:lnTo>
                  <a:cubicBezTo>
                    <a:pt x="1775" y="1190"/>
                    <a:pt x="1760" y="1161"/>
                    <a:pt x="1765" y="1161"/>
                  </a:cubicBezTo>
                  <a:close/>
                  <a:moveTo>
                    <a:pt x="1783" y="1245"/>
                  </a:moveTo>
                  <a:lnTo>
                    <a:pt x="1791" y="1249"/>
                  </a:lnTo>
                  <a:lnTo>
                    <a:pt x="1796" y="1249"/>
                  </a:lnTo>
                  <a:cubicBezTo>
                    <a:pt x="1796" y="1249"/>
                    <a:pt x="1791" y="1248"/>
                    <a:pt x="1783" y="1245"/>
                  </a:cubicBezTo>
                  <a:close/>
                  <a:moveTo>
                    <a:pt x="1732" y="1249"/>
                  </a:moveTo>
                  <a:cubicBezTo>
                    <a:pt x="1754" y="1249"/>
                    <a:pt x="1775" y="1249"/>
                    <a:pt x="1796" y="1252"/>
                  </a:cubicBezTo>
                  <a:lnTo>
                    <a:pt x="1796" y="1252"/>
                  </a:lnTo>
                  <a:lnTo>
                    <a:pt x="1791" y="1249"/>
                  </a:lnTo>
                  <a:close/>
                  <a:moveTo>
                    <a:pt x="1608" y="1249"/>
                  </a:moveTo>
                  <a:cubicBezTo>
                    <a:pt x="1671" y="1271"/>
                    <a:pt x="1705" y="1278"/>
                    <a:pt x="1719" y="1278"/>
                  </a:cubicBezTo>
                  <a:cubicBezTo>
                    <a:pt x="1747" y="1278"/>
                    <a:pt x="1690" y="1249"/>
                    <a:pt x="1608" y="1249"/>
                  </a:cubicBezTo>
                  <a:close/>
                  <a:moveTo>
                    <a:pt x="1850" y="1285"/>
                  </a:moveTo>
                  <a:cubicBezTo>
                    <a:pt x="1822" y="1285"/>
                    <a:pt x="1714" y="1314"/>
                    <a:pt x="1796" y="1314"/>
                  </a:cubicBezTo>
                  <a:cubicBezTo>
                    <a:pt x="1857" y="1292"/>
                    <a:pt x="1864" y="1285"/>
                    <a:pt x="1850" y="1285"/>
                  </a:cubicBezTo>
                  <a:close/>
                  <a:moveTo>
                    <a:pt x="1796" y="1252"/>
                  </a:moveTo>
                  <a:lnTo>
                    <a:pt x="1920" y="1314"/>
                  </a:lnTo>
                  <a:cubicBezTo>
                    <a:pt x="1877" y="1271"/>
                    <a:pt x="1837" y="1257"/>
                    <a:pt x="1796" y="1252"/>
                  </a:cubicBezTo>
                  <a:close/>
                  <a:moveTo>
                    <a:pt x="1485" y="1373"/>
                  </a:moveTo>
                  <a:cubicBezTo>
                    <a:pt x="1485" y="1373"/>
                    <a:pt x="1485" y="1373"/>
                    <a:pt x="1484" y="1373"/>
                  </a:cubicBezTo>
                  <a:cubicBezTo>
                    <a:pt x="1484" y="1373"/>
                    <a:pt x="1485" y="1373"/>
                    <a:pt x="1485" y="1373"/>
                  </a:cubicBezTo>
                  <a:close/>
                  <a:moveTo>
                    <a:pt x="1654" y="1430"/>
                  </a:moveTo>
                  <a:cubicBezTo>
                    <a:pt x="1654" y="1433"/>
                    <a:pt x="1656" y="1435"/>
                    <a:pt x="1660" y="1436"/>
                  </a:cubicBezTo>
                  <a:lnTo>
                    <a:pt x="1660" y="1436"/>
                  </a:lnTo>
                  <a:cubicBezTo>
                    <a:pt x="1665" y="1435"/>
                    <a:pt x="1670" y="1435"/>
                    <a:pt x="1675" y="1434"/>
                  </a:cubicBezTo>
                  <a:lnTo>
                    <a:pt x="1675" y="1434"/>
                  </a:lnTo>
                  <a:lnTo>
                    <a:pt x="1672" y="1437"/>
                  </a:lnTo>
                  <a:cubicBezTo>
                    <a:pt x="1667" y="1437"/>
                    <a:pt x="1662" y="1437"/>
                    <a:pt x="1660" y="1436"/>
                  </a:cubicBezTo>
                  <a:lnTo>
                    <a:pt x="1660" y="1436"/>
                  </a:lnTo>
                  <a:cubicBezTo>
                    <a:pt x="1644" y="1437"/>
                    <a:pt x="1626" y="1437"/>
                    <a:pt x="1608" y="1437"/>
                  </a:cubicBezTo>
                  <a:cubicBezTo>
                    <a:pt x="1621" y="1437"/>
                    <a:pt x="1637" y="1434"/>
                    <a:pt x="1654" y="1430"/>
                  </a:cubicBezTo>
                  <a:close/>
                  <a:moveTo>
                    <a:pt x="1913" y="1419"/>
                  </a:moveTo>
                  <a:cubicBezTo>
                    <a:pt x="1907" y="1419"/>
                    <a:pt x="1897" y="1430"/>
                    <a:pt x="1884" y="1445"/>
                  </a:cubicBezTo>
                  <a:lnTo>
                    <a:pt x="1884" y="1445"/>
                  </a:lnTo>
                  <a:cubicBezTo>
                    <a:pt x="1893" y="1440"/>
                    <a:pt x="1905" y="1437"/>
                    <a:pt x="1920" y="1437"/>
                  </a:cubicBezTo>
                  <a:cubicBezTo>
                    <a:pt x="1920" y="1425"/>
                    <a:pt x="1917" y="1419"/>
                    <a:pt x="1913" y="1419"/>
                  </a:cubicBezTo>
                  <a:close/>
                  <a:moveTo>
                    <a:pt x="1732" y="1437"/>
                  </a:moveTo>
                  <a:cubicBezTo>
                    <a:pt x="1703" y="1437"/>
                    <a:pt x="1688" y="1451"/>
                    <a:pt x="1687" y="1458"/>
                  </a:cubicBezTo>
                  <a:lnTo>
                    <a:pt x="1687" y="1458"/>
                  </a:lnTo>
                  <a:lnTo>
                    <a:pt x="1732" y="1437"/>
                  </a:lnTo>
                  <a:lnTo>
                    <a:pt x="1732" y="1437"/>
                  </a:lnTo>
                  <a:lnTo>
                    <a:pt x="1732" y="1437"/>
                  </a:lnTo>
                  <a:close/>
                  <a:moveTo>
                    <a:pt x="1884" y="1445"/>
                  </a:moveTo>
                  <a:lnTo>
                    <a:pt x="1884" y="1445"/>
                  </a:lnTo>
                  <a:cubicBezTo>
                    <a:pt x="1868" y="1455"/>
                    <a:pt x="1861" y="1470"/>
                    <a:pt x="1858" y="1481"/>
                  </a:cubicBezTo>
                  <a:lnTo>
                    <a:pt x="1858" y="1481"/>
                  </a:lnTo>
                  <a:cubicBezTo>
                    <a:pt x="1867" y="1468"/>
                    <a:pt x="1876" y="1456"/>
                    <a:pt x="1884" y="1445"/>
                  </a:cubicBezTo>
                  <a:close/>
                  <a:moveTo>
                    <a:pt x="2414" y="1620"/>
                  </a:moveTo>
                  <a:cubicBezTo>
                    <a:pt x="2409" y="1629"/>
                    <a:pt x="2405" y="1638"/>
                    <a:pt x="2401" y="1647"/>
                  </a:cubicBezTo>
                  <a:lnTo>
                    <a:pt x="2401" y="1647"/>
                  </a:lnTo>
                  <a:lnTo>
                    <a:pt x="2414" y="1620"/>
                  </a:lnTo>
                  <a:close/>
                  <a:moveTo>
                    <a:pt x="2058" y="1578"/>
                  </a:moveTo>
                  <a:cubicBezTo>
                    <a:pt x="2049" y="1578"/>
                    <a:pt x="1979" y="1684"/>
                    <a:pt x="1979" y="1684"/>
                  </a:cubicBezTo>
                  <a:lnTo>
                    <a:pt x="2043" y="1620"/>
                  </a:lnTo>
                  <a:cubicBezTo>
                    <a:pt x="2058" y="1590"/>
                    <a:pt x="2061" y="1578"/>
                    <a:pt x="2058" y="1578"/>
                  </a:cubicBezTo>
                  <a:close/>
                  <a:moveTo>
                    <a:pt x="2043" y="1680"/>
                  </a:moveTo>
                  <a:lnTo>
                    <a:pt x="2043" y="1680"/>
                  </a:lnTo>
                  <a:cubicBezTo>
                    <a:pt x="2017" y="1728"/>
                    <a:pt x="1996" y="1761"/>
                    <a:pt x="1985" y="1761"/>
                  </a:cubicBezTo>
                  <a:cubicBezTo>
                    <a:pt x="1981" y="1761"/>
                    <a:pt x="1979" y="1756"/>
                    <a:pt x="1979" y="1744"/>
                  </a:cubicBezTo>
                  <a:lnTo>
                    <a:pt x="2043" y="1680"/>
                  </a:lnTo>
                  <a:close/>
                  <a:moveTo>
                    <a:pt x="2302" y="1682"/>
                  </a:moveTo>
                  <a:cubicBezTo>
                    <a:pt x="2295" y="1705"/>
                    <a:pt x="2291" y="1727"/>
                    <a:pt x="2291" y="1744"/>
                  </a:cubicBezTo>
                  <a:cubicBezTo>
                    <a:pt x="2278" y="1756"/>
                    <a:pt x="2270" y="1762"/>
                    <a:pt x="2267" y="1762"/>
                  </a:cubicBezTo>
                  <a:cubicBezTo>
                    <a:pt x="2257" y="1762"/>
                    <a:pt x="2275" y="1723"/>
                    <a:pt x="2302" y="1682"/>
                  </a:cubicBezTo>
                  <a:close/>
                  <a:moveTo>
                    <a:pt x="2167" y="1561"/>
                  </a:moveTo>
                  <a:cubicBezTo>
                    <a:pt x="2103" y="1684"/>
                    <a:pt x="2103" y="1684"/>
                    <a:pt x="2103" y="1744"/>
                  </a:cubicBezTo>
                  <a:lnTo>
                    <a:pt x="2103" y="1808"/>
                  </a:lnTo>
                  <a:lnTo>
                    <a:pt x="2226" y="1561"/>
                  </a:lnTo>
                  <a:lnTo>
                    <a:pt x="2226" y="1561"/>
                  </a:lnTo>
                  <a:cubicBezTo>
                    <a:pt x="2226" y="1561"/>
                    <a:pt x="2200" y="1587"/>
                    <a:pt x="2182" y="1587"/>
                  </a:cubicBezTo>
                  <a:cubicBezTo>
                    <a:pt x="2173" y="1587"/>
                    <a:pt x="2167" y="1581"/>
                    <a:pt x="2167" y="1561"/>
                  </a:cubicBezTo>
                  <a:close/>
                  <a:moveTo>
                    <a:pt x="2097" y="1849"/>
                  </a:moveTo>
                  <a:lnTo>
                    <a:pt x="2097" y="1849"/>
                  </a:lnTo>
                  <a:cubicBezTo>
                    <a:pt x="2094" y="1856"/>
                    <a:pt x="2091" y="1862"/>
                    <a:pt x="2087" y="1869"/>
                  </a:cubicBezTo>
                  <a:lnTo>
                    <a:pt x="2087" y="1869"/>
                  </a:lnTo>
                  <a:cubicBezTo>
                    <a:pt x="2092" y="1868"/>
                    <a:pt x="2097" y="1867"/>
                    <a:pt x="2103" y="1867"/>
                  </a:cubicBezTo>
                  <a:lnTo>
                    <a:pt x="2043" y="1932"/>
                  </a:lnTo>
                  <a:cubicBezTo>
                    <a:pt x="2063" y="1910"/>
                    <a:pt x="2076" y="1890"/>
                    <a:pt x="2087" y="1869"/>
                  </a:cubicBezTo>
                  <a:lnTo>
                    <a:pt x="2087" y="1869"/>
                  </a:lnTo>
                  <a:cubicBezTo>
                    <a:pt x="2083" y="1870"/>
                    <a:pt x="2079" y="1872"/>
                    <a:pt x="2075" y="1873"/>
                  </a:cubicBezTo>
                  <a:lnTo>
                    <a:pt x="2075" y="1873"/>
                  </a:lnTo>
                  <a:cubicBezTo>
                    <a:pt x="2067" y="1886"/>
                    <a:pt x="2056" y="1904"/>
                    <a:pt x="2043" y="1932"/>
                  </a:cubicBezTo>
                  <a:cubicBezTo>
                    <a:pt x="2043" y="1932"/>
                    <a:pt x="2043" y="1889"/>
                    <a:pt x="2075" y="1873"/>
                  </a:cubicBezTo>
                  <a:lnTo>
                    <a:pt x="2075" y="1873"/>
                  </a:lnTo>
                  <a:cubicBezTo>
                    <a:pt x="2084" y="1861"/>
                    <a:pt x="2091" y="1854"/>
                    <a:pt x="2097" y="1849"/>
                  </a:cubicBezTo>
                  <a:close/>
                  <a:moveTo>
                    <a:pt x="1563" y="2135"/>
                  </a:moveTo>
                  <a:cubicBezTo>
                    <a:pt x="1567" y="2135"/>
                    <a:pt x="1564" y="2146"/>
                    <a:pt x="1549" y="2179"/>
                  </a:cubicBezTo>
                  <a:lnTo>
                    <a:pt x="1549" y="2238"/>
                  </a:lnTo>
                  <a:cubicBezTo>
                    <a:pt x="1496" y="2238"/>
                    <a:pt x="1486" y="2198"/>
                    <a:pt x="1485" y="2184"/>
                  </a:cubicBezTo>
                  <a:lnTo>
                    <a:pt x="1485" y="2184"/>
                  </a:lnTo>
                  <a:cubicBezTo>
                    <a:pt x="1486" y="2189"/>
                    <a:pt x="1488" y="2191"/>
                    <a:pt x="1491" y="2191"/>
                  </a:cubicBezTo>
                  <a:cubicBezTo>
                    <a:pt x="1509" y="2191"/>
                    <a:pt x="1554" y="2135"/>
                    <a:pt x="1563" y="2135"/>
                  </a:cubicBezTo>
                  <a:close/>
                  <a:moveTo>
                    <a:pt x="1536" y="2285"/>
                  </a:moveTo>
                  <a:cubicBezTo>
                    <a:pt x="1544" y="2285"/>
                    <a:pt x="1549" y="2290"/>
                    <a:pt x="1549" y="2303"/>
                  </a:cubicBezTo>
                  <a:lnTo>
                    <a:pt x="1497" y="2303"/>
                  </a:lnTo>
                  <a:cubicBezTo>
                    <a:pt x="1513" y="2292"/>
                    <a:pt x="1527" y="2285"/>
                    <a:pt x="1536" y="2285"/>
                  </a:cubicBezTo>
                  <a:close/>
                  <a:moveTo>
                    <a:pt x="1548" y="2310"/>
                  </a:moveTo>
                  <a:cubicBezTo>
                    <a:pt x="1547" y="2330"/>
                    <a:pt x="1536" y="2343"/>
                    <a:pt x="1524" y="2350"/>
                  </a:cubicBezTo>
                  <a:lnTo>
                    <a:pt x="1524" y="2350"/>
                  </a:lnTo>
                  <a:cubicBezTo>
                    <a:pt x="1534" y="2333"/>
                    <a:pt x="1541" y="2321"/>
                    <a:pt x="1548" y="2310"/>
                  </a:cubicBezTo>
                  <a:close/>
                  <a:moveTo>
                    <a:pt x="2764" y="1"/>
                  </a:moveTo>
                  <a:cubicBezTo>
                    <a:pt x="2745" y="1"/>
                    <a:pt x="2758" y="57"/>
                    <a:pt x="2750" y="57"/>
                  </a:cubicBezTo>
                  <a:cubicBezTo>
                    <a:pt x="2746" y="57"/>
                    <a:pt x="2738" y="46"/>
                    <a:pt x="2721" y="13"/>
                  </a:cubicBezTo>
                  <a:lnTo>
                    <a:pt x="2721" y="13"/>
                  </a:lnTo>
                  <a:cubicBezTo>
                    <a:pt x="2721" y="77"/>
                    <a:pt x="2785" y="137"/>
                    <a:pt x="2844" y="260"/>
                  </a:cubicBezTo>
                  <a:lnTo>
                    <a:pt x="2661" y="13"/>
                  </a:lnTo>
                  <a:lnTo>
                    <a:pt x="2721" y="137"/>
                  </a:lnTo>
                  <a:lnTo>
                    <a:pt x="2721" y="201"/>
                  </a:lnTo>
                  <a:cubicBezTo>
                    <a:pt x="2721" y="164"/>
                    <a:pt x="2721" y="154"/>
                    <a:pt x="2719" y="154"/>
                  </a:cubicBezTo>
                  <a:cubicBezTo>
                    <a:pt x="2717" y="154"/>
                    <a:pt x="2714" y="164"/>
                    <a:pt x="2707" y="164"/>
                  </a:cubicBezTo>
                  <a:cubicBezTo>
                    <a:pt x="2699" y="164"/>
                    <a:pt x="2685" y="148"/>
                    <a:pt x="2661" y="77"/>
                  </a:cubicBezTo>
                  <a:lnTo>
                    <a:pt x="2661" y="77"/>
                  </a:lnTo>
                  <a:cubicBezTo>
                    <a:pt x="2661" y="101"/>
                    <a:pt x="2664" y="117"/>
                    <a:pt x="2667" y="130"/>
                  </a:cubicBezTo>
                  <a:lnTo>
                    <a:pt x="2667" y="130"/>
                  </a:lnTo>
                  <a:cubicBezTo>
                    <a:pt x="2666" y="129"/>
                    <a:pt x="2666" y="129"/>
                    <a:pt x="2665" y="129"/>
                  </a:cubicBezTo>
                  <a:lnTo>
                    <a:pt x="2665" y="129"/>
                  </a:lnTo>
                  <a:cubicBezTo>
                    <a:pt x="2655" y="129"/>
                    <a:pt x="2689" y="210"/>
                    <a:pt x="2675" y="210"/>
                  </a:cubicBezTo>
                  <a:cubicBezTo>
                    <a:pt x="2672" y="210"/>
                    <a:pt x="2668" y="207"/>
                    <a:pt x="2661" y="201"/>
                  </a:cubicBezTo>
                  <a:cubicBezTo>
                    <a:pt x="2597" y="77"/>
                    <a:pt x="2661" y="137"/>
                    <a:pt x="2597" y="13"/>
                  </a:cubicBezTo>
                  <a:lnTo>
                    <a:pt x="2597" y="13"/>
                  </a:lnTo>
                  <a:cubicBezTo>
                    <a:pt x="2619" y="76"/>
                    <a:pt x="2619" y="96"/>
                    <a:pt x="2610" y="96"/>
                  </a:cubicBezTo>
                  <a:cubicBezTo>
                    <a:pt x="2593" y="96"/>
                    <a:pt x="2538" y="13"/>
                    <a:pt x="2538" y="13"/>
                  </a:cubicBezTo>
                  <a:lnTo>
                    <a:pt x="2538" y="13"/>
                  </a:lnTo>
                  <a:cubicBezTo>
                    <a:pt x="2573" y="124"/>
                    <a:pt x="2566" y="147"/>
                    <a:pt x="2555" y="147"/>
                  </a:cubicBezTo>
                  <a:cubicBezTo>
                    <a:pt x="2548" y="147"/>
                    <a:pt x="2538" y="137"/>
                    <a:pt x="2538" y="137"/>
                  </a:cubicBezTo>
                  <a:lnTo>
                    <a:pt x="2499" y="100"/>
                  </a:lnTo>
                  <a:lnTo>
                    <a:pt x="2499" y="100"/>
                  </a:lnTo>
                  <a:cubicBezTo>
                    <a:pt x="2514" y="180"/>
                    <a:pt x="2474" y="150"/>
                    <a:pt x="2474" y="201"/>
                  </a:cubicBezTo>
                  <a:cubicBezTo>
                    <a:pt x="2474" y="137"/>
                    <a:pt x="2414" y="77"/>
                    <a:pt x="2414" y="13"/>
                  </a:cubicBezTo>
                  <a:cubicBezTo>
                    <a:pt x="2362" y="13"/>
                    <a:pt x="2394" y="93"/>
                    <a:pt x="2375" y="93"/>
                  </a:cubicBezTo>
                  <a:cubicBezTo>
                    <a:pt x="2370" y="93"/>
                    <a:pt x="2362" y="89"/>
                    <a:pt x="2350" y="77"/>
                  </a:cubicBezTo>
                  <a:lnTo>
                    <a:pt x="2350" y="77"/>
                  </a:lnTo>
                  <a:cubicBezTo>
                    <a:pt x="2368" y="113"/>
                    <a:pt x="2387" y="153"/>
                    <a:pt x="2403" y="195"/>
                  </a:cubicBezTo>
                  <a:lnTo>
                    <a:pt x="2403" y="195"/>
                  </a:lnTo>
                  <a:cubicBezTo>
                    <a:pt x="2394" y="181"/>
                    <a:pt x="2378" y="165"/>
                    <a:pt x="2350" y="137"/>
                  </a:cubicBezTo>
                  <a:lnTo>
                    <a:pt x="2347" y="133"/>
                  </a:lnTo>
                  <a:lnTo>
                    <a:pt x="2347" y="133"/>
                  </a:lnTo>
                  <a:cubicBezTo>
                    <a:pt x="2350" y="153"/>
                    <a:pt x="2350" y="177"/>
                    <a:pt x="2350" y="201"/>
                  </a:cubicBezTo>
                  <a:lnTo>
                    <a:pt x="2291" y="77"/>
                  </a:lnTo>
                  <a:cubicBezTo>
                    <a:pt x="2291" y="137"/>
                    <a:pt x="2226" y="137"/>
                    <a:pt x="2291" y="201"/>
                  </a:cubicBezTo>
                  <a:lnTo>
                    <a:pt x="2291" y="260"/>
                  </a:lnTo>
                  <a:cubicBezTo>
                    <a:pt x="2306" y="293"/>
                    <a:pt x="2309" y="304"/>
                    <a:pt x="2305" y="304"/>
                  </a:cubicBezTo>
                  <a:cubicBezTo>
                    <a:pt x="2296" y="304"/>
                    <a:pt x="2251" y="248"/>
                    <a:pt x="2233" y="248"/>
                  </a:cubicBezTo>
                  <a:cubicBezTo>
                    <a:pt x="2229" y="248"/>
                    <a:pt x="2226" y="251"/>
                    <a:pt x="2226" y="260"/>
                  </a:cubicBezTo>
                  <a:lnTo>
                    <a:pt x="2226" y="201"/>
                  </a:lnTo>
                  <a:cubicBezTo>
                    <a:pt x="2226" y="260"/>
                    <a:pt x="2167" y="260"/>
                    <a:pt x="2226" y="324"/>
                  </a:cubicBezTo>
                  <a:lnTo>
                    <a:pt x="2167" y="260"/>
                  </a:lnTo>
                  <a:cubicBezTo>
                    <a:pt x="2167" y="260"/>
                    <a:pt x="2167" y="289"/>
                    <a:pt x="2148" y="289"/>
                  </a:cubicBezTo>
                  <a:cubicBezTo>
                    <a:pt x="2138" y="289"/>
                    <a:pt x="2124" y="282"/>
                    <a:pt x="2103" y="260"/>
                  </a:cubicBezTo>
                  <a:lnTo>
                    <a:pt x="2043" y="137"/>
                  </a:lnTo>
                  <a:lnTo>
                    <a:pt x="2043" y="201"/>
                  </a:lnTo>
                  <a:lnTo>
                    <a:pt x="1979" y="77"/>
                  </a:lnTo>
                  <a:cubicBezTo>
                    <a:pt x="1971" y="61"/>
                    <a:pt x="1967" y="54"/>
                    <a:pt x="1964" y="54"/>
                  </a:cubicBezTo>
                  <a:lnTo>
                    <a:pt x="1964" y="54"/>
                  </a:lnTo>
                  <a:cubicBezTo>
                    <a:pt x="1952" y="54"/>
                    <a:pt x="1992" y="215"/>
                    <a:pt x="1971" y="215"/>
                  </a:cubicBezTo>
                  <a:cubicBezTo>
                    <a:pt x="1964" y="215"/>
                    <a:pt x="1948" y="194"/>
                    <a:pt x="1920" y="137"/>
                  </a:cubicBezTo>
                  <a:lnTo>
                    <a:pt x="1920" y="137"/>
                  </a:lnTo>
                  <a:cubicBezTo>
                    <a:pt x="1920" y="201"/>
                    <a:pt x="1979" y="201"/>
                    <a:pt x="1979" y="324"/>
                  </a:cubicBezTo>
                  <a:cubicBezTo>
                    <a:pt x="1979" y="260"/>
                    <a:pt x="1855" y="137"/>
                    <a:pt x="1855" y="137"/>
                  </a:cubicBezTo>
                  <a:cubicBezTo>
                    <a:pt x="1849" y="130"/>
                    <a:pt x="1845" y="127"/>
                    <a:pt x="1842" y="127"/>
                  </a:cubicBezTo>
                  <a:lnTo>
                    <a:pt x="1842" y="127"/>
                  </a:lnTo>
                  <a:cubicBezTo>
                    <a:pt x="1824" y="127"/>
                    <a:pt x="1896" y="271"/>
                    <a:pt x="1915" y="271"/>
                  </a:cubicBezTo>
                  <a:cubicBezTo>
                    <a:pt x="1918" y="271"/>
                    <a:pt x="1920" y="268"/>
                    <a:pt x="1920" y="260"/>
                  </a:cubicBezTo>
                  <a:cubicBezTo>
                    <a:pt x="1920" y="324"/>
                    <a:pt x="1979" y="448"/>
                    <a:pt x="1979" y="448"/>
                  </a:cubicBezTo>
                  <a:cubicBezTo>
                    <a:pt x="1920" y="448"/>
                    <a:pt x="1855" y="324"/>
                    <a:pt x="1855" y="260"/>
                  </a:cubicBezTo>
                  <a:cubicBezTo>
                    <a:pt x="1855" y="234"/>
                    <a:pt x="1843" y="219"/>
                    <a:pt x="1830" y="205"/>
                  </a:cubicBezTo>
                  <a:lnTo>
                    <a:pt x="1830" y="205"/>
                  </a:lnTo>
                  <a:cubicBezTo>
                    <a:pt x="1810" y="212"/>
                    <a:pt x="1801" y="227"/>
                    <a:pt x="1798" y="227"/>
                  </a:cubicBezTo>
                  <a:cubicBezTo>
                    <a:pt x="1796" y="227"/>
                    <a:pt x="1796" y="221"/>
                    <a:pt x="1796" y="201"/>
                  </a:cubicBezTo>
                  <a:lnTo>
                    <a:pt x="1796" y="260"/>
                  </a:lnTo>
                  <a:cubicBezTo>
                    <a:pt x="1732" y="260"/>
                    <a:pt x="1855" y="384"/>
                    <a:pt x="1796" y="384"/>
                  </a:cubicBezTo>
                  <a:cubicBezTo>
                    <a:pt x="1796" y="342"/>
                    <a:pt x="1764" y="298"/>
                    <a:pt x="1745" y="298"/>
                  </a:cubicBezTo>
                  <a:cubicBezTo>
                    <a:pt x="1737" y="298"/>
                    <a:pt x="1732" y="305"/>
                    <a:pt x="1732" y="324"/>
                  </a:cubicBezTo>
                  <a:cubicBezTo>
                    <a:pt x="1703" y="324"/>
                    <a:pt x="1702" y="339"/>
                    <a:pt x="1702" y="339"/>
                  </a:cubicBezTo>
                  <a:cubicBezTo>
                    <a:pt x="1702" y="339"/>
                    <a:pt x="1703" y="323"/>
                    <a:pt x="1672" y="260"/>
                  </a:cubicBezTo>
                  <a:cubicBezTo>
                    <a:pt x="1672" y="273"/>
                    <a:pt x="1670" y="278"/>
                    <a:pt x="1666" y="278"/>
                  </a:cubicBezTo>
                  <a:cubicBezTo>
                    <a:pt x="1650" y="278"/>
                    <a:pt x="1608" y="188"/>
                    <a:pt x="1608" y="137"/>
                  </a:cubicBezTo>
                  <a:lnTo>
                    <a:pt x="1608" y="137"/>
                  </a:lnTo>
                  <a:cubicBezTo>
                    <a:pt x="1672" y="201"/>
                    <a:pt x="1672" y="260"/>
                    <a:pt x="1732" y="324"/>
                  </a:cubicBezTo>
                  <a:cubicBezTo>
                    <a:pt x="1732" y="266"/>
                    <a:pt x="1732" y="211"/>
                    <a:pt x="1687" y="153"/>
                  </a:cubicBezTo>
                  <a:lnTo>
                    <a:pt x="1687" y="153"/>
                  </a:lnTo>
                  <a:cubicBezTo>
                    <a:pt x="1671" y="123"/>
                    <a:pt x="1640" y="77"/>
                    <a:pt x="1608" y="77"/>
                  </a:cubicBezTo>
                  <a:lnTo>
                    <a:pt x="1608" y="77"/>
                  </a:lnTo>
                  <a:lnTo>
                    <a:pt x="1672" y="137"/>
                  </a:lnTo>
                  <a:lnTo>
                    <a:pt x="1608" y="137"/>
                  </a:lnTo>
                  <a:cubicBezTo>
                    <a:pt x="1596" y="112"/>
                    <a:pt x="1589" y="102"/>
                    <a:pt x="1585" y="102"/>
                  </a:cubicBezTo>
                  <a:lnTo>
                    <a:pt x="1585" y="102"/>
                  </a:lnTo>
                  <a:cubicBezTo>
                    <a:pt x="1576" y="102"/>
                    <a:pt x="1587" y="165"/>
                    <a:pt x="1597" y="212"/>
                  </a:cubicBezTo>
                  <a:lnTo>
                    <a:pt x="1597" y="212"/>
                  </a:lnTo>
                  <a:cubicBezTo>
                    <a:pt x="1580" y="171"/>
                    <a:pt x="1549" y="137"/>
                    <a:pt x="1549" y="137"/>
                  </a:cubicBezTo>
                  <a:lnTo>
                    <a:pt x="1549" y="137"/>
                  </a:lnTo>
                  <a:cubicBezTo>
                    <a:pt x="1549" y="137"/>
                    <a:pt x="1608" y="260"/>
                    <a:pt x="1608" y="324"/>
                  </a:cubicBezTo>
                  <a:lnTo>
                    <a:pt x="1608" y="384"/>
                  </a:lnTo>
                  <a:lnTo>
                    <a:pt x="1608" y="384"/>
                  </a:lnTo>
                  <a:lnTo>
                    <a:pt x="1608" y="384"/>
                  </a:lnTo>
                  <a:cubicBezTo>
                    <a:pt x="1625" y="416"/>
                    <a:pt x="1629" y="428"/>
                    <a:pt x="1625" y="428"/>
                  </a:cubicBezTo>
                  <a:cubicBezTo>
                    <a:pt x="1618" y="428"/>
                    <a:pt x="1573" y="372"/>
                    <a:pt x="1556" y="372"/>
                  </a:cubicBezTo>
                  <a:cubicBezTo>
                    <a:pt x="1551" y="372"/>
                    <a:pt x="1549" y="375"/>
                    <a:pt x="1549" y="384"/>
                  </a:cubicBezTo>
                  <a:cubicBezTo>
                    <a:pt x="1593" y="432"/>
                    <a:pt x="1571" y="444"/>
                    <a:pt x="1582" y="472"/>
                  </a:cubicBezTo>
                  <a:lnTo>
                    <a:pt x="1582" y="472"/>
                  </a:lnTo>
                  <a:cubicBezTo>
                    <a:pt x="1574" y="480"/>
                    <a:pt x="1583" y="543"/>
                    <a:pt x="1573" y="543"/>
                  </a:cubicBezTo>
                  <a:cubicBezTo>
                    <a:pt x="1568" y="543"/>
                    <a:pt x="1561" y="534"/>
                    <a:pt x="1549" y="507"/>
                  </a:cubicBezTo>
                  <a:lnTo>
                    <a:pt x="1484" y="324"/>
                  </a:lnTo>
                  <a:lnTo>
                    <a:pt x="1549" y="448"/>
                  </a:lnTo>
                  <a:lnTo>
                    <a:pt x="1549" y="384"/>
                  </a:lnTo>
                  <a:cubicBezTo>
                    <a:pt x="1549" y="324"/>
                    <a:pt x="1484" y="260"/>
                    <a:pt x="1484" y="201"/>
                  </a:cubicBezTo>
                  <a:cubicBezTo>
                    <a:pt x="1484" y="233"/>
                    <a:pt x="1480" y="244"/>
                    <a:pt x="1475" y="244"/>
                  </a:cubicBezTo>
                  <a:cubicBezTo>
                    <a:pt x="1461" y="244"/>
                    <a:pt x="1438" y="187"/>
                    <a:pt x="1429" y="187"/>
                  </a:cubicBezTo>
                  <a:cubicBezTo>
                    <a:pt x="1426" y="187"/>
                    <a:pt x="1425" y="191"/>
                    <a:pt x="1425" y="201"/>
                  </a:cubicBezTo>
                  <a:cubicBezTo>
                    <a:pt x="1471" y="296"/>
                    <a:pt x="1481" y="280"/>
                    <a:pt x="1484" y="324"/>
                  </a:cubicBezTo>
                  <a:lnTo>
                    <a:pt x="1484" y="324"/>
                  </a:lnTo>
                  <a:cubicBezTo>
                    <a:pt x="1464" y="303"/>
                    <a:pt x="1451" y="296"/>
                    <a:pt x="1443" y="296"/>
                  </a:cubicBezTo>
                  <a:cubicBezTo>
                    <a:pt x="1425" y="296"/>
                    <a:pt x="1425" y="324"/>
                    <a:pt x="1425" y="324"/>
                  </a:cubicBezTo>
                  <a:cubicBezTo>
                    <a:pt x="1425" y="366"/>
                    <a:pt x="1425" y="411"/>
                    <a:pt x="1403" y="411"/>
                  </a:cubicBezTo>
                  <a:cubicBezTo>
                    <a:pt x="1393" y="411"/>
                    <a:pt x="1380" y="403"/>
                    <a:pt x="1361" y="384"/>
                  </a:cubicBezTo>
                  <a:lnTo>
                    <a:pt x="1361" y="384"/>
                  </a:lnTo>
                  <a:lnTo>
                    <a:pt x="1425" y="448"/>
                  </a:lnTo>
                  <a:cubicBezTo>
                    <a:pt x="1455" y="478"/>
                    <a:pt x="1455" y="478"/>
                    <a:pt x="1447" y="478"/>
                  </a:cubicBezTo>
                  <a:cubicBezTo>
                    <a:pt x="1440" y="478"/>
                    <a:pt x="1425" y="478"/>
                    <a:pt x="1425" y="507"/>
                  </a:cubicBezTo>
                  <a:cubicBezTo>
                    <a:pt x="1361" y="448"/>
                    <a:pt x="1361" y="384"/>
                    <a:pt x="1301" y="384"/>
                  </a:cubicBezTo>
                  <a:cubicBezTo>
                    <a:pt x="1361" y="448"/>
                    <a:pt x="1237" y="384"/>
                    <a:pt x="1361" y="507"/>
                  </a:cubicBezTo>
                  <a:cubicBezTo>
                    <a:pt x="1301" y="507"/>
                    <a:pt x="1301" y="448"/>
                    <a:pt x="1301" y="448"/>
                  </a:cubicBezTo>
                  <a:lnTo>
                    <a:pt x="1301" y="448"/>
                  </a:lnTo>
                  <a:cubicBezTo>
                    <a:pt x="1237" y="448"/>
                    <a:pt x="1361" y="631"/>
                    <a:pt x="1361" y="631"/>
                  </a:cubicBezTo>
                  <a:cubicBezTo>
                    <a:pt x="1301" y="572"/>
                    <a:pt x="1237" y="507"/>
                    <a:pt x="1237" y="448"/>
                  </a:cubicBezTo>
                  <a:cubicBezTo>
                    <a:pt x="1178" y="448"/>
                    <a:pt x="1178" y="448"/>
                    <a:pt x="1237" y="507"/>
                  </a:cubicBezTo>
                  <a:cubicBezTo>
                    <a:pt x="1226" y="496"/>
                    <a:pt x="1219" y="491"/>
                    <a:pt x="1214" y="491"/>
                  </a:cubicBezTo>
                  <a:lnTo>
                    <a:pt x="1214" y="491"/>
                  </a:lnTo>
                  <a:cubicBezTo>
                    <a:pt x="1196" y="491"/>
                    <a:pt x="1226" y="572"/>
                    <a:pt x="1178" y="572"/>
                  </a:cubicBezTo>
                  <a:cubicBezTo>
                    <a:pt x="1237" y="572"/>
                    <a:pt x="1301" y="631"/>
                    <a:pt x="1237" y="631"/>
                  </a:cubicBezTo>
                  <a:lnTo>
                    <a:pt x="1361" y="695"/>
                  </a:lnTo>
                  <a:lnTo>
                    <a:pt x="1361" y="695"/>
                  </a:lnTo>
                  <a:cubicBezTo>
                    <a:pt x="1237" y="631"/>
                    <a:pt x="1237" y="631"/>
                    <a:pt x="1178" y="631"/>
                  </a:cubicBezTo>
                  <a:cubicBezTo>
                    <a:pt x="1178" y="663"/>
                    <a:pt x="1178" y="679"/>
                    <a:pt x="1162" y="679"/>
                  </a:cubicBezTo>
                  <a:cubicBezTo>
                    <a:pt x="1147" y="679"/>
                    <a:pt x="1116" y="663"/>
                    <a:pt x="1054" y="631"/>
                  </a:cubicBezTo>
                  <a:lnTo>
                    <a:pt x="1054" y="695"/>
                  </a:lnTo>
                  <a:cubicBezTo>
                    <a:pt x="1036" y="686"/>
                    <a:pt x="1027" y="682"/>
                    <a:pt x="1025" y="682"/>
                  </a:cubicBezTo>
                  <a:lnTo>
                    <a:pt x="1025" y="682"/>
                  </a:lnTo>
                  <a:cubicBezTo>
                    <a:pt x="1015" y="682"/>
                    <a:pt x="1153" y="768"/>
                    <a:pt x="1143" y="768"/>
                  </a:cubicBezTo>
                  <a:cubicBezTo>
                    <a:pt x="1141" y="768"/>
                    <a:pt x="1132" y="764"/>
                    <a:pt x="1114" y="755"/>
                  </a:cubicBezTo>
                  <a:cubicBezTo>
                    <a:pt x="1052" y="725"/>
                    <a:pt x="1037" y="725"/>
                    <a:pt x="1029" y="725"/>
                  </a:cubicBezTo>
                  <a:cubicBezTo>
                    <a:pt x="1022" y="725"/>
                    <a:pt x="1022" y="725"/>
                    <a:pt x="990" y="695"/>
                  </a:cubicBezTo>
                  <a:lnTo>
                    <a:pt x="866" y="631"/>
                  </a:lnTo>
                  <a:lnTo>
                    <a:pt x="866" y="631"/>
                  </a:lnTo>
                  <a:cubicBezTo>
                    <a:pt x="898" y="663"/>
                    <a:pt x="914" y="679"/>
                    <a:pt x="907" y="679"/>
                  </a:cubicBezTo>
                  <a:cubicBezTo>
                    <a:pt x="900" y="679"/>
                    <a:pt x="869" y="663"/>
                    <a:pt x="807" y="631"/>
                  </a:cubicBezTo>
                  <a:cubicBezTo>
                    <a:pt x="798" y="623"/>
                    <a:pt x="793" y="619"/>
                    <a:pt x="790" y="619"/>
                  </a:cubicBezTo>
                  <a:lnTo>
                    <a:pt x="790" y="619"/>
                  </a:lnTo>
                  <a:cubicBezTo>
                    <a:pt x="775" y="619"/>
                    <a:pt x="866" y="755"/>
                    <a:pt x="866" y="755"/>
                  </a:cubicBezTo>
                  <a:lnTo>
                    <a:pt x="856" y="744"/>
                  </a:lnTo>
                  <a:lnTo>
                    <a:pt x="990" y="878"/>
                  </a:lnTo>
                  <a:cubicBezTo>
                    <a:pt x="866" y="819"/>
                    <a:pt x="931" y="819"/>
                    <a:pt x="807" y="755"/>
                  </a:cubicBezTo>
                  <a:lnTo>
                    <a:pt x="807" y="755"/>
                  </a:lnTo>
                  <a:cubicBezTo>
                    <a:pt x="807" y="819"/>
                    <a:pt x="990" y="878"/>
                    <a:pt x="990" y="878"/>
                  </a:cubicBezTo>
                  <a:cubicBezTo>
                    <a:pt x="931" y="878"/>
                    <a:pt x="866" y="819"/>
                    <a:pt x="743" y="819"/>
                  </a:cubicBezTo>
                  <a:lnTo>
                    <a:pt x="743" y="755"/>
                  </a:lnTo>
                  <a:cubicBezTo>
                    <a:pt x="705" y="743"/>
                    <a:pt x="683" y="738"/>
                    <a:pt x="671" y="738"/>
                  </a:cubicBezTo>
                  <a:cubicBezTo>
                    <a:pt x="655" y="738"/>
                    <a:pt x="657" y="746"/>
                    <a:pt x="665" y="755"/>
                  </a:cubicBezTo>
                  <a:lnTo>
                    <a:pt x="619" y="755"/>
                  </a:lnTo>
                  <a:cubicBezTo>
                    <a:pt x="619" y="755"/>
                    <a:pt x="807" y="878"/>
                    <a:pt x="743" y="878"/>
                  </a:cubicBezTo>
                  <a:lnTo>
                    <a:pt x="807" y="878"/>
                  </a:lnTo>
                  <a:cubicBezTo>
                    <a:pt x="898" y="910"/>
                    <a:pt x="882" y="910"/>
                    <a:pt x="851" y="910"/>
                  </a:cubicBezTo>
                  <a:cubicBezTo>
                    <a:pt x="820" y="910"/>
                    <a:pt x="775" y="910"/>
                    <a:pt x="807" y="943"/>
                  </a:cubicBezTo>
                  <a:lnTo>
                    <a:pt x="619" y="878"/>
                  </a:lnTo>
                  <a:lnTo>
                    <a:pt x="619" y="878"/>
                  </a:lnTo>
                  <a:cubicBezTo>
                    <a:pt x="683" y="911"/>
                    <a:pt x="731" y="928"/>
                    <a:pt x="762" y="935"/>
                  </a:cubicBezTo>
                  <a:lnTo>
                    <a:pt x="762" y="935"/>
                  </a:lnTo>
                  <a:cubicBezTo>
                    <a:pt x="706" y="927"/>
                    <a:pt x="668" y="924"/>
                    <a:pt x="640" y="924"/>
                  </a:cubicBezTo>
                  <a:cubicBezTo>
                    <a:pt x="549" y="924"/>
                    <a:pt x="579" y="959"/>
                    <a:pt x="503" y="959"/>
                  </a:cubicBezTo>
                  <a:cubicBezTo>
                    <a:pt x="476" y="959"/>
                    <a:pt x="435" y="955"/>
                    <a:pt x="372" y="943"/>
                  </a:cubicBezTo>
                  <a:lnTo>
                    <a:pt x="372" y="943"/>
                  </a:lnTo>
                  <a:cubicBezTo>
                    <a:pt x="433" y="972"/>
                    <a:pt x="403" y="972"/>
                    <a:pt x="356" y="972"/>
                  </a:cubicBezTo>
                  <a:cubicBezTo>
                    <a:pt x="310" y="972"/>
                    <a:pt x="248" y="972"/>
                    <a:pt x="248" y="1002"/>
                  </a:cubicBezTo>
                  <a:cubicBezTo>
                    <a:pt x="404" y="1034"/>
                    <a:pt x="404" y="1034"/>
                    <a:pt x="396" y="1034"/>
                  </a:cubicBezTo>
                  <a:cubicBezTo>
                    <a:pt x="388" y="1034"/>
                    <a:pt x="372" y="1034"/>
                    <a:pt x="495" y="1066"/>
                  </a:cubicBezTo>
                  <a:lnTo>
                    <a:pt x="1" y="1066"/>
                  </a:lnTo>
                  <a:cubicBezTo>
                    <a:pt x="124" y="1066"/>
                    <a:pt x="124" y="1066"/>
                    <a:pt x="65" y="1126"/>
                  </a:cubicBezTo>
                  <a:lnTo>
                    <a:pt x="248" y="1066"/>
                  </a:lnTo>
                  <a:lnTo>
                    <a:pt x="248" y="1066"/>
                  </a:lnTo>
                  <a:cubicBezTo>
                    <a:pt x="312" y="1126"/>
                    <a:pt x="248" y="1126"/>
                    <a:pt x="189" y="1126"/>
                  </a:cubicBezTo>
                  <a:lnTo>
                    <a:pt x="1" y="1126"/>
                  </a:lnTo>
                  <a:cubicBezTo>
                    <a:pt x="65" y="1126"/>
                    <a:pt x="1" y="1190"/>
                    <a:pt x="248" y="1190"/>
                  </a:cubicBezTo>
                  <a:lnTo>
                    <a:pt x="65" y="1190"/>
                  </a:lnTo>
                  <a:cubicBezTo>
                    <a:pt x="65" y="1249"/>
                    <a:pt x="124" y="1249"/>
                    <a:pt x="189" y="1249"/>
                  </a:cubicBezTo>
                  <a:lnTo>
                    <a:pt x="248" y="1314"/>
                  </a:lnTo>
                  <a:lnTo>
                    <a:pt x="124" y="1314"/>
                  </a:lnTo>
                  <a:cubicBezTo>
                    <a:pt x="189" y="1314"/>
                    <a:pt x="312" y="1373"/>
                    <a:pt x="248" y="1373"/>
                  </a:cubicBezTo>
                  <a:lnTo>
                    <a:pt x="189" y="1373"/>
                  </a:lnTo>
                  <a:cubicBezTo>
                    <a:pt x="124" y="1373"/>
                    <a:pt x="436" y="1373"/>
                    <a:pt x="560" y="1437"/>
                  </a:cubicBezTo>
                  <a:cubicBezTo>
                    <a:pt x="312" y="1437"/>
                    <a:pt x="248" y="1497"/>
                    <a:pt x="248" y="1497"/>
                  </a:cubicBezTo>
                  <a:lnTo>
                    <a:pt x="189" y="1497"/>
                  </a:lnTo>
                  <a:cubicBezTo>
                    <a:pt x="248" y="1561"/>
                    <a:pt x="495" y="1561"/>
                    <a:pt x="619" y="1561"/>
                  </a:cubicBezTo>
                  <a:cubicBezTo>
                    <a:pt x="495" y="1620"/>
                    <a:pt x="495" y="1620"/>
                    <a:pt x="495" y="1684"/>
                  </a:cubicBezTo>
                  <a:cubicBezTo>
                    <a:pt x="560" y="1684"/>
                    <a:pt x="560" y="1744"/>
                    <a:pt x="560" y="1744"/>
                  </a:cubicBezTo>
                  <a:cubicBezTo>
                    <a:pt x="560" y="1744"/>
                    <a:pt x="683" y="1684"/>
                    <a:pt x="743" y="1684"/>
                  </a:cubicBezTo>
                  <a:cubicBezTo>
                    <a:pt x="713" y="1714"/>
                    <a:pt x="744" y="1714"/>
                    <a:pt x="759" y="1714"/>
                  </a:cubicBezTo>
                  <a:cubicBezTo>
                    <a:pt x="775" y="1714"/>
                    <a:pt x="775" y="1714"/>
                    <a:pt x="683" y="1744"/>
                  </a:cubicBezTo>
                  <a:cubicBezTo>
                    <a:pt x="560" y="1808"/>
                    <a:pt x="619" y="1808"/>
                    <a:pt x="619" y="1808"/>
                  </a:cubicBezTo>
                  <a:lnTo>
                    <a:pt x="866" y="1744"/>
                  </a:lnTo>
                  <a:lnTo>
                    <a:pt x="866" y="1744"/>
                  </a:lnTo>
                  <a:cubicBezTo>
                    <a:pt x="683" y="1808"/>
                    <a:pt x="743" y="1867"/>
                    <a:pt x="807" y="1867"/>
                  </a:cubicBezTo>
                  <a:cubicBezTo>
                    <a:pt x="866" y="1867"/>
                    <a:pt x="931" y="1867"/>
                    <a:pt x="807" y="1932"/>
                  </a:cubicBezTo>
                  <a:lnTo>
                    <a:pt x="990" y="1932"/>
                  </a:lnTo>
                  <a:lnTo>
                    <a:pt x="866" y="1991"/>
                  </a:lnTo>
                  <a:cubicBezTo>
                    <a:pt x="866" y="1991"/>
                    <a:pt x="866" y="2055"/>
                    <a:pt x="931" y="2055"/>
                  </a:cubicBezTo>
                  <a:lnTo>
                    <a:pt x="866" y="2115"/>
                  </a:lnTo>
                  <a:lnTo>
                    <a:pt x="1178" y="1932"/>
                  </a:lnTo>
                  <a:lnTo>
                    <a:pt x="1054" y="2055"/>
                  </a:lnTo>
                  <a:cubicBezTo>
                    <a:pt x="1054" y="2055"/>
                    <a:pt x="1054" y="2115"/>
                    <a:pt x="1114" y="2115"/>
                  </a:cubicBezTo>
                  <a:cubicBezTo>
                    <a:pt x="1114" y="2147"/>
                    <a:pt x="1114" y="2163"/>
                    <a:pt x="1122" y="2163"/>
                  </a:cubicBezTo>
                  <a:cubicBezTo>
                    <a:pt x="1129" y="2163"/>
                    <a:pt x="1145" y="2147"/>
                    <a:pt x="1176" y="2116"/>
                  </a:cubicBezTo>
                  <a:lnTo>
                    <a:pt x="1176" y="2116"/>
                  </a:lnTo>
                  <a:lnTo>
                    <a:pt x="1114" y="2179"/>
                  </a:lnTo>
                  <a:cubicBezTo>
                    <a:pt x="1114" y="2179"/>
                    <a:pt x="1114" y="2219"/>
                    <a:pt x="1148" y="2219"/>
                  </a:cubicBezTo>
                  <a:cubicBezTo>
                    <a:pt x="1174" y="2219"/>
                    <a:pt x="1220" y="2196"/>
                    <a:pt x="1301" y="2115"/>
                  </a:cubicBezTo>
                  <a:lnTo>
                    <a:pt x="1301" y="2115"/>
                  </a:lnTo>
                  <a:cubicBezTo>
                    <a:pt x="1249" y="2167"/>
                    <a:pt x="1241" y="2187"/>
                    <a:pt x="1254" y="2187"/>
                  </a:cubicBezTo>
                  <a:cubicBezTo>
                    <a:pt x="1272" y="2187"/>
                    <a:pt x="1327" y="2152"/>
                    <a:pt x="1361" y="2115"/>
                  </a:cubicBezTo>
                  <a:lnTo>
                    <a:pt x="1361" y="2115"/>
                  </a:lnTo>
                  <a:lnTo>
                    <a:pt x="1301" y="2238"/>
                  </a:lnTo>
                  <a:cubicBezTo>
                    <a:pt x="1425" y="2115"/>
                    <a:pt x="1425" y="2055"/>
                    <a:pt x="1425" y="2055"/>
                  </a:cubicBezTo>
                  <a:lnTo>
                    <a:pt x="1425" y="2115"/>
                  </a:lnTo>
                  <a:cubicBezTo>
                    <a:pt x="1425" y="2134"/>
                    <a:pt x="1425" y="2141"/>
                    <a:pt x="1427" y="2141"/>
                  </a:cubicBezTo>
                  <a:cubicBezTo>
                    <a:pt x="1430" y="2141"/>
                    <a:pt x="1443" y="2097"/>
                    <a:pt x="1484" y="2055"/>
                  </a:cubicBezTo>
                  <a:lnTo>
                    <a:pt x="1484" y="2055"/>
                  </a:lnTo>
                  <a:lnTo>
                    <a:pt x="1455" y="2085"/>
                  </a:lnTo>
                  <a:lnTo>
                    <a:pt x="1455" y="2085"/>
                  </a:lnTo>
                  <a:cubicBezTo>
                    <a:pt x="1465" y="2063"/>
                    <a:pt x="1476" y="2042"/>
                    <a:pt x="1481" y="2042"/>
                  </a:cubicBezTo>
                  <a:cubicBezTo>
                    <a:pt x="1483" y="2042"/>
                    <a:pt x="1484" y="2046"/>
                    <a:pt x="1484" y="2055"/>
                  </a:cubicBezTo>
                  <a:cubicBezTo>
                    <a:pt x="1497" y="2043"/>
                    <a:pt x="1505" y="2037"/>
                    <a:pt x="1509" y="2037"/>
                  </a:cubicBezTo>
                  <a:lnTo>
                    <a:pt x="1509" y="2037"/>
                  </a:lnTo>
                  <a:cubicBezTo>
                    <a:pt x="1526" y="2037"/>
                    <a:pt x="1485" y="2127"/>
                    <a:pt x="1484" y="2178"/>
                  </a:cubicBezTo>
                  <a:lnTo>
                    <a:pt x="1484" y="2178"/>
                  </a:lnTo>
                  <a:cubicBezTo>
                    <a:pt x="1485" y="2133"/>
                    <a:pt x="1517" y="2090"/>
                    <a:pt x="1536" y="2090"/>
                  </a:cubicBezTo>
                  <a:cubicBezTo>
                    <a:pt x="1543" y="2090"/>
                    <a:pt x="1549" y="2097"/>
                    <a:pt x="1549" y="2115"/>
                  </a:cubicBezTo>
                  <a:lnTo>
                    <a:pt x="1484" y="2179"/>
                  </a:lnTo>
                  <a:cubicBezTo>
                    <a:pt x="1425" y="2303"/>
                    <a:pt x="1484" y="2303"/>
                    <a:pt x="1361" y="2426"/>
                  </a:cubicBezTo>
                  <a:cubicBezTo>
                    <a:pt x="1394" y="2393"/>
                    <a:pt x="1444" y="2343"/>
                    <a:pt x="1484" y="2312"/>
                  </a:cubicBezTo>
                  <a:lnTo>
                    <a:pt x="1484" y="2312"/>
                  </a:lnTo>
                  <a:lnTo>
                    <a:pt x="1484" y="2362"/>
                  </a:lnTo>
                  <a:lnTo>
                    <a:pt x="1484" y="2426"/>
                  </a:lnTo>
                  <a:cubicBezTo>
                    <a:pt x="1498" y="2400"/>
                    <a:pt x="1509" y="2379"/>
                    <a:pt x="1518" y="2362"/>
                  </a:cubicBezTo>
                  <a:lnTo>
                    <a:pt x="1549" y="2362"/>
                  </a:lnTo>
                  <a:lnTo>
                    <a:pt x="1549" y="2309"/>
                  </a:lnTo>
                  <a:lnTo>
                    <a:pt x="1549" y="2309"/>
                  </a:lnTo>
                  <a:cubicBezTo>
                    <a:pt x="1564" y="2286"/>
                    <a:pt x="1579" y="2270"/>
                    <a:pt x="1608" y="2238"/>
                  </a:cubicBezTo>
                  <a:lnTo>
                    <a:pt x="1549" y="2238"/>
                  </a:lnTo>
                  <a:cubicBezTo>
                    <a:pt x="1578" y="2209"/>
                    <a:pt x="1593" y="2194"/>
                    <a:pt x="1601" y="2194"/>
                  </a:cubicBezTo>
                  <a:cubicBezTo>
                    <a:pt x="1608" y="2194"/>
                    <a:pt x="1608" y="2209"/>
                    <a:pt x="1608" y="2238"/>
                  </a:cubicBezTo>
                  <a:cubicBezTo>
                    <a:pt x="1672" y="2179"/>
                    <a:pt x="1672" y="2115"/>
                    <a:pt x="1732" y="2055"/>
                  </a:cubicBezTo>
                  <a:lnTo>
                    <a:pt x="1732" y="2055"/>
                  </a:lnTo>
                  <a:cubicBezTo>
                    <a:pt x="1672" y="2238"/>
                    <a:pt x="1608" y="2303"/>
                    <a:pt x="1549" y="2362"/>
                  </a:cubicBezTo>
                  <a:cubicBezTo>
                    <a:pt x="1599" y="2362"/>
                    <a:pt x="1654" y="2362"/>
                    <a:pt x="1745" y="2248"/>
                  </a:cubicBezTo>
                  <a:lnTo>
                    <a:pt x="1745" y="2248"/>
                  </a:lnTo>
                  <a:cubicBezTo>
                    <a:pt x="1737" y="2265"/>
                    <a:pt x="1732" y="2284"/>
                    <a:pt x="1732" y="2303"/>
                  </a:cubicBezTo>
                  <a:lnTo>
                    <a:pt x="1672" y="2362"/>
                  </a:lnTo>
                  <a:cubicBezTo>
                    <a:pt x="1732" y="2303"/>
                    <a:pt x="1732" y="2362"/>
                    <a:pt x="1796" y="2179"/>
                  </a:cubicBezTo>
                  <a:lnTo>
                    <a:pt x="1796" y="2179"/>
                  </a:lnTo>
                  <a:cubicBezTo>
                    <a:pt x="1796" y="2179"/>
                    <a:pt x="1796" y="2179"/>
                    <a:pt x="1796" y="2179"/>
                  </a:cubicBezTo>
                  <a:lnTo>
                    <a:pt x="1796" y="2179"/>
                  </a:lnTo>
                  <a:cubicBezTo>
                    <a:pt x="1796" y="2303"/>
                    <a:pt x="1732" y="2303"/>
                    <a:pt x="1796" y="2303"/>
                  </a:cubicBezTo>
                  <a:lnTo>
                    <a:pt x="1732" y="2362"/>
                  </a:lnTo>
                  <a:cubicBezTo>
                    <a:pt x="1720" y="2410"/>
                    <a:pt x="1722" y="2428"/>
                    <a:pt x="1733" y="2428"/>
                  </a:cubicBezTo>
                  <a:cubicBezTo>
                    <a:pt x="1765" y="2428"/>
                    <a:pt x="1871" y="2267"/>
                    <a:pt x="1912" y="2267"/>
                  </a:cubicBezTo>
                  <a:cubicBezTo>
                    <a:pt x="1925" y="2267"/>
                    <a:pt x="1931" y="2284"/>
                    <a:pt x="1925" y="2331"/>
                  </a:cubicBezTo>
                  <a:lnTo>
                    <a:pt x="1925" y="2331"/>
                  </a:lnTo>
                  <a:cubicBezTo>
                    <a:pt x="1921" y="2324"/>
                    <a:pt x="1920" y="2315"/>
                    <a:pt x="1920" y="2303"/>
                  </a:cubicBezTo>
                  <a:lnTo>
                    <a:pt x="1920" y="2362"/>
                  </a:lnTo>
                  <a:cubicBezTo>
                    <a:pt x="1922" y="2351"/>
                    <a:pt x="1924" y="2340"/>
                    <a:pt x="1925" y="2331"/>
                  </a:cubicBezTo>
                  <a:lnTo>
                    <a:pt x="1925" y="2331"/>
                  </a:lnTo>
                  <a:cubicBezTo>
                    <a:pt x="1932" y="2347"/>
                    <a:pt x="1946" y="2350"/>
                    <a:pt x="1963" y="2350"/>
                  </a:cubicBezTo>
                  <a:cubicBezTo>
                    <a:pt x="1977" y="2350"/>
                    <a:pt x="1992" y="2348"/>
                    <a:pt x="2006" y="2348"/>
                  </a:cubicBezTo>
                  <a:cubicBezTo>
                    <a:pt x="2043" y="2348"/>
                    <a:pt x="2072" y="2364"/>
                    <a:pt x="2043" y="2486"/>
                  </a:cubicBezTo>
                  <a:cubicBezTo>
                    <a:pt x="2043" y="2498"/>
                    <a:pt x="2046" y="2504"/>
                    <a:pt x="2050" y="2504"/>
                  </a:cubicBezTo>
                  <a:cubicBezTo>
                    <a:pt x="2067" y="2504"/>
                    <a:pt x="2115" y="2414"/>
                    <a:pt x="2167" y="2362"/>
                  </a:cubicBezTo>
                  <a:cubicBezTo>
                    <a:pt x="2171" y="2357"/>
                    <a:pt x="2175" y="2355"/>
                    <a:pt x="2177" y="2355"/>
                  </a:cubicBezTo>
                  <a:lnTo>
                    <a:pt x="2177" y="2355"/>
                  </a:lnTo>
                  <a:cubicBezTo>
                    <a:pt x="2202" y="2355"/>
                    <a:pt x="2149" y="2539"/>
                    <a:pt x="2178" y="2539"/>
                  </a:cubicBezTo>
                  <a:cubicBezTo>
                    <a:pt x="2186" y="2539"/>
                    <a:pt x="2201" y="2524"/>
                    <a:pt x="2226" y="2486"/>
                  </a:cubicBezTo>
                  <a:lnTo>
                    <a:pt x="2226" y="2426"/>
                  </a:lnTo>
                  <a:cubicBezTo>
                    <a:pt x="2226" y="2426"/>
                    <a:pt x="2243" y="2410"/>
                    <a:pt x="2251" y="2410"/>
                  </a:cubicBezTo>
                  <a:lnTo>
                    <a:pt x="2251" y="2410"/>
                  </a:lnTo>
                  <a:cubicBezTo>
                    <a:pt x="2258" y="2410"/>
                    <a:pt x="2258" y="2425"/>
                    <a:pt x="2226" y="2486"/>
                  </a:cubicBezTo>
                  <a:cubicBezTo>
                    <a:pt x="2256" y="2486"/>
                    <a:pt x="2272" y="2473"/>
                    <a:pt x="2280" y="2460"/>
                  </a:cubicBezTo>
                  <a:lnTo>
                    <a:pt x="2280" y="2460"/>
                  </a:lnTo>
                  <a:lnTo>
                    <a:pt x="2350" y="2426"/>
                  </a:lnTo>
                  <a:lnTo>
                    <a:pt x="2350" y="2426"/>
                  </a:lnTo>
                  <a:cubicBezTo>
                    <a:pt x="2350" y="2486"/>
                    <a:pt x="2226" y="2609"/>
                    <a:pt x="2226" y="2674"/>
                  </a:cubicBezTo>
                  <a:cubicBezTo>
                    <a:pt x="2291" y="2674"/>
                    <a:pt x="2350" y="2486"/>
                    <a:pt x="2350" y="2486"/>
                  </a:cubicBezTo>
                  <a:cubicBezTo>
                    <a:pt x="2350" y="2486"/>
                    <a:pt x="2350" y="2426"/>
                    <a:pt x="2414" y="2362"/>
                  </a:cubicBezTo>
                  <a:cubicBezTo>
                    <a:pt x="2474" y="2179"/>
                    <a:pt x="2597" y="1991"/>
                    <a:pt x="2597" y="1867"/>
                  </a:cubicBezTo>
                  <a:cubicBezTo>
                    <a:pt x="2597" y="1853"/>
                    <a:pt x="2597" y="1845"/>
                    <a:pt x="2596" y="1843"/>
                  </a:cubicBezTo>
                  <a:lnTo>
                    <a:pt x="2596" y="1843"/>
                  </a:lnTo>
                  <a:cubicBezTo>
                    <a:pt x="2597" y="1834"/>
                    <a:pt x="2597" y="1823"/>
                    <a:pt x="2597" y="1808"/>
                  </a:cubicBezTo>
                  <a:lnTo>
                    <a:pt x="2597" y="1808"/>
                  </a:lnTo>
                  <a:cubicBezTo>
                    <a:pt x="2597" y="1808"/>
                    <a:pt x="2597" y="1808"/>
                    <a:pt x="2597" y="1808"/>
                  </a:cubicBezTo>
                  <a:lnTo>
                    <a:pt x="2597" y="1808"/>
                  </a:lnTo>
                  <a:lnTo>
                    <a:pt x="2597" y="1808"/>
                  </a:lnTo>
                  <a:lnTo>
                    <a:pt x="2597" y="1808"/>
                  </a:lnTo>
                  <a:cubicBezTo>
                    <a:pt x="2571" y="1834"/>
                    <a:pt x="2556" y="1862"/>
                    <a:pt x="2542" y="1889"/>
                  </a:cubicBezTo>
                  <a:lnTo>
                    <a:pt x="2542" y="1889"/>
                  </a:lnTo>
                  <a:lnTo>
                    <a:pt x="2521" y="1921"/>
                  </a:lnTo>
                  <a:lnTo>
                    <a:pt x="2521" y="1921"/>
                  </a:lnTo>
                  <a:cubicBezTo>
                    <a:pt x="2523" y="1911"/>
                    <a:pt x="2520" y="1905"/>
                    <a:pt x="2514" y="1905"/>
                  </a:cubicBezTo>
                  <a:lnTo>
                    <a:pt x="2514" y="1905"/>
                  </a:lnTo>
                  <a:cubicBezTo>
                    <a:pt x="2506" y="1905"/>
                    <a:pt x="2492" y="1913"/>
                    <a:pt x="2474" y="1932"/>
                  </a:cubicBezTo>
                  <a:cubicBezTo>
                    <a:pt x="2506" y="1870"/>
                    <a:pt x="2491" y="1870"/>
                    <a:pt x="2483" y="1870"/>
                  </a:cubicBezTo>
                  <a:cubicBezTo>
                    <a:pt x="2476" y="1870"/>
                    <a:pt x="2476" y="1870"/>
                    <a:pt x="2538" y="1808"/>
                  </a:cubicBezTo>
                  <a:lnTo>
                    <a:pt x="2538" y="1808"/>
                  </a:lnTo>
                  <a:cubicBezTo>
                    <a:pt x="2538" y="1808"/>
                    <a:pt x="2538" y="1808"/>
                    <a:pt x="2538" y="1808"/>
                  </a:cubicBezTo>
                  <a:lnTo>
                    <a:pt x="2538" y="1808"/>
                  </a:lnTo>
                  <a:cubicBezTo>
                    <a:pt x="2507" y="1808"/>
                    <a:pt x="2477" y="1837"/>
                    <a:pt x="2454" y="1867"/>
                  </a:cubicBezTo>
                  <a:lnTo>
                    <a:pt x="2454" y="1867"/>
                  </a:lnTo>
                  <a:cubicBezTo>
                    <a:pt x="2505" y="1774"/>
                    <a:pt x="2423" y="1840"/>
                    <a:pt x="2473" y="1685"/>
                  </a:cubicBezTo>
                  <a:lnTo>
                    <a:pt x="2473" y="1685"/>
                  </a:lnTo>
                  <a:cubicBezTo>
                    <a:pt x="2444" y="1775"/>
                    <a:pt x="2429" y="1790"/>
                    <a:pt x="2414" y="1791"/>
                  </a:cubicBezTo>
                  <a:lnTo>
                    <a:pt x="2414" y="1791"/>
                  </a:lnTo>
                  <a:lnTo>
                    <a:pt x="2414" y="1684"/>
                  </a:lnTo>
                  <a:cubicBezTo>
                    <a:pt x="2386" y="1738"/>
                    <a:pt x="2359" y="1780"/>
                    <a:pt x="2338" y="1815"/>
                  </a:cubicBezTo>
                  <a:lnTo>
                    <a:pt x="2338" y="1815"/>
                  </a:lnTo>
                  <a:cubicBezTo>
                    <a:pt x="2356" y="1761"/>
                    <a:pt x="2370" y="1712"/>
                    <a:pt x="2401" y="1647"/>
                  </a:cubicBezTo>
                  <a:lnTo>
                    <a:pt x="2401" y="1647"/>
                  </a:lnTo>
                  <a:lnTo>
                    <a:pt x="2291" y="1867"/>
                  </a:lnTo>
                  <a:cubicBezTo>
                    <a:pt x="2324" y="1798"/>
                    <a:pt x="2320" y="1788"/>
                    <a:pt x="2320" y="1771"/>
                  </a:cubicBezTo>
                  <a:lnTo>
                    <a:pt x="2320" y="1771"/>
                  </a:lnTo>
                  <a:cubicBezTo>
                    <a:pt x="2320" y="1771"/>
                    <a:pt x="2320" y="1771"/>
                    <a:pt x="2321" y="1771"/>
                  </a:cubicBezTo>
                  <a:cubicBezTo>
                    <a:pt x="2322" y="1771"/>
                    <a:pt x="2327" y="1756"/>
                    <a:pt x="2350" y="1684"/>
                  </a:cubicBezTo>
                  <a:lnTo>
                    <a:pt x="2350" y="1684"/>
                  </a:lnTo>
                  <a:cubicBezTo>
                    <a:pt x="2324" y="1739"/>
                    <a:pt x="2321" y="1757"/>
                    <a:pt x="2320" y="1771"/>
                  </a:cubicBezTo>
                  <a:lnTo>
                    <a:pt x="2320" y="1771"/>
                  </a:lnTo>
                  <a:cubicBezTo>
                    <a:pt x="2320" y="1768"/>
                    <a:pt x="2321" y="1761"/>
                    <a:pt x="2318" y="1761"/>
                  </a:cubicBezTo>
                  <a:cubicBezTo>
                    <a:pt x="2315" y="1761"/>
                    <a:pt x="2308" y="1771"/>
                    <a:pt x="2291" y="1808"/>
                  </a:cubicBezTo>
                  <a:cubicBezTo>
                    <a:pt x="2291" y="1756"/>
                    <a:pt x="2329" y="1666"/>
                    <a:pt x="2313" y="1666"/>
                  </a:cubicBezTo>
                  <a:lnTo>
                    <a:pt x="2313" y="1666"/>
                  </a:lnTo>
                  <a:cubicBezTo>
                    <a:pt x="2313" y="1666"/>
                    <a:pt x="2313" y="1666"/>
                    <a:pt x="2313" y="1666"/>
                  </a:cubicBezTo>
                  <a:lnTo>
                    <a:pt x="2313" y="1666"/>
                  </a:lnTo>
                  <a:cubicBezTo>
                    <a:pt x="2325" y="1650"/>
                    <a:pt x="2337" y="1634"/>
                    <a:pt x="2350" y="1620"/>
                  </a:cubicBezTo>
                  <a:lnTo>
                    <a:pt x="2350" y="1620"/>
                  </a:lnTo>
                  <a:cubicBezTo>
                    <a:pt x="2344" y="1620"/>
                    <a:pt x="2338" y="1621"/>
                    <a:pt x="2332" y="1623"/>
                  </a:cubicBezTo>
                  <a:lnTo>
                    <a:pt x="2332" y="1623"/>
                  </a:lnTo>
                  <a:cubicBezTo>
                    <a:pt x="2350" y="1587"/>
                    <a:pt x="2350" y="1561"/>
                    <a:pt x="2350" y="1561"/>
                  </a:cubicBezTo>
                  <a:lnTo>
                    <a:pt x="2350" y="1561"/>
                  </a:lnTo>
                  <a:cubicBezTo>
                    <a:pt x="2350" y="1561"/>
                    <a:pt x="2335" y="1591"/>
                    <a:pt x="2321" y="1629"/>
                  </a:cubicBezTo>
                  <a:lnTo>
                    <a:pt x="2321" y="1629"/>
                  </a:lnTo>
                  <a:cubicBezTo>
                    <a:pt x="2298" y="1642"/>
                    <a:pt x="2276" y="1667"/>
                    <a:pt x="2260" y="1690"/>
                  </a:cubicBezTo>
                  <a:lnTo>
                    <a:pt x="2260" y="1690"/>
                  </a:lnTo>
                  <a:cubicBezTo>
                    <a:pt x="2268" y="1687"/>
                    <a:pt x="2278" y="1684"/>
                    <a:pt x="2291" y="1684"/>
                  </a:cubicBezTo>
                  <a:cubicBezTo>
                    <a:pt x="2297" y="1677"/>
                    <a:pt x="2303" y="1670"/>
                    <a:pt x="2308" y="1663"/>
                  </a:cubicBezTo>
                  <a:lnTo>
                    <a:pt x="2308" y="1663"/>
                  </a:lnTo>
                  <a:cubicBezTo>
                    <a:pt x="2307" y="1666"/>
                    <a:pt x="2307" y="1668"/>
                    <a:pt x="2306" y="1670"/>
                  </a:cubicBezTo>
                  <a:lnTo>
                    <a:pt x="2306" y="1670"/>
                  </a:lnTo>
                  <a:cubicBezTo>
                    <a:pt x="2302" y="1673"/>
                    <a:pt x="2297" y="1677"/>
                    <a:pt x="2291" y="1684"/>
                  </a:cubicBezTo>
                  <a:cubicBezTo>
                    <a:pt x="2262" y="1713"/>
                    <a:pt x="2243" y="1729"/>
                    <a:pt x="2230" y="1737"/>
                  </a:cubicBezTo>
                  <a:lnTo>
                    <a:pt x="2230" y="1737"/>
                  </a:lnTo>
                  <a:cubicBezTo>
                    <a:pt x="2235" y="1727"/>
                    <a:pt x="2246" y="1710"/>
                    <a:pt x="2260" y="1690"/>
                  </a:cubicBezTo>
                  <a:lnTo>
                    <a:pt x="2260" y="1690"/>
                  </a:lnTo>
                  <a:cubicBezTo>
                    <a:pt x="2233" y="1702"/>
                    <a:pt x="2228" y="1728"/>
                    <a:pt x="2227" y="1739"/>
                  </a:cubicBezTo>
                  <a:lnTo>
                    <a:pt x="2227" y="1739"/>
                  </a:lnTo>
                  <a:cubicBezTo>
                    <a:pt x="2228" y="1738"/>
                    <a:pt x="2229" y="1738"/>
                    <a:pt x="2230" y="1737"/>
                  </a:cubicBezTo>
                  <a:lnTo>
                    <a:pt x="2230" y="1737"/>
                  </a:lnTo>
                  <a:cubicBezTo>
                    <a:pt x="2228" y="1741"/>
                    <a:pt x="2226" y="1744"/>
                    <a:pt x="2226" y="1744"/>
                  </a:cubicBezTo>
                  <a:cubicBezTo>
                    <a:pt x="2226" y="1744"/>
                    <a:pt x="2226" y="1742"/>
                    <a:pt x="2227" y="1739"/>
                  </a:cubicBezTo>
                  <a:lnTo>
                    <a:pt x="2227" y="1739"/>
                  </a:lnTo>
                  <a:cubicBezTo>
                    <a:pt x="2214" y="1746"/>
                    <a:pt x="2209" y="1746"/>
                    <a:pt x="2205" y="1746"/>
                  </a:cubicBezTo>
                  <a:cubicBezTo>
                    <a:pt x="2197" y="1746"/>
                    <a:pt x="2197" y="1746"/>
                    <a:pt x="2167" y="1808"/>
                  </a:cubicBezTo>
                  <a:lnTo>
                    <a:pt x="2167" y="1744"/>
                  </a:lnTo>
                  <a:cubicBezTo>
                    <a:pt x="2133" y="1778"/>
                    <a:pt x="2117" y="1810"/>
                    <a:pt x="2101" y="1843"/>
                  </a:cubicBezTo>
                  <a:lnTo>
                    <a:pt x="2101" y="1843"/>
                  </a:lnTo>
                  <a:cubicBezTo>
                    <a:pt x="2078" y="1863"/>
                    <a:pt x="2060" y="1886"/>
                    <a:pt x="2050" y="1886"/>
                  </a:cubicBezTo>
                  <a:cubicBezTo>
                    <a:pt x="2046" y="1886"/>
                    <a:pt x="2043" y="1881"/>
                    <a:pt x="2043" y="1867"/>
                  </a:cubicBezTo>
                  <a:cubicBezTo>
                    <a:pt x="2103" y="1744"/>
                    <a:pt x="2103" y="1808"/>
                    <a:pt x="2103" y="1744"/>
                  </a:cubicBezTo>
                  <a:lnTo>
                    <a:pt x="2103" y="1744"/>
                  </a:lnTo>
                  <a:cubicBezTo>
                    <a:pt x="2087" y="1760"/>
                    <a:pt x="2077" y="1766"/>
                    <a:pt x="2072" y="1766"/>
                  </a:cubicBezTo>
                  <a:cubicBezTo>
                    <a:pt x="2041" y="1766"/>
                    <a:pt x="2164" y="1538"/>
                    <a:pt x="2133" y="1538"/>
                  </a:cubicBezTo>
                  <a:lnTo>
                    <a:pt x="2133" y="1538"/>
                  </a:lnTo>
                  <a:cubicBezTo>
                    <a:pt x="2128" y="1538"/>
                    <a:pt x="2118" y="1545"/>
                    <a:pt x="2103" y="1561"/>
                  </a:cubicBezTo>
                  <a:cubicBezTo>
                    <a:pt x="2094" y="1578"/>
                    <a:pt x="2086" y="1595"/>
                    <a:pt x="2078" y="1611"/>
                  </a:cubicBezTo>
                  <a:lnTo>
                    <a:pt x="2078" y="1611"/>
                  </a:lnTo>
                  <a:cubicBezTo>
                    <a:pt x="2039" y="1619"/>
                    <a:pt x="2002" y="1720"/>
                    <a:pt x="1986" y="1720"/>
                  </a:cubicBezTo>
                  <a:cubicBezTo>
                    <a:pt x="1982" y="1720"/>
                    <a:pt x="1979" y="1710"/>
                    <a:pt x="1979" y="1684"/>
                  </a:cubicBezTo>
                  <a:lnTo>
                    <a:pt x="2043" y="1561"/>
                  </a:lnTo>
                  <a:cubicBezTo>
                    <a:pt x="1979" y="1561"/>
                    <a:pt x="1920" y="1620"/>
                    <a:pt x="1920" y="1620"/>
                  </a:cubicBezTo>
                  <a:cubicBezTo>
                    <a:pt x="1920" y="1620"/>
                    <a:pt x="1920" y="1561"/>
                    <a:pt x="1979" y="1561"/>
                  </a:cubicBezTo>
                  <a:cubicBezTo>
                    <a:pt x="1920" y="1561"/>
                    <a:pt x="1920" y="1497"/>
                    <a:pt x="1920" y="1437"/>
                  </a:cubicBezTo>
                  <a:lnTo>
                    <a:pt x="1855" y="1497"/>
                  </a:lnTo>
                  <a:cubicBezTo>
                    <a:pt x="1855" y="1497"/>
                    <a:pt x="1855" y="1490"/>
                    <a:pt x="1858" y="1481"/>
                  </a:cubicBezTo>
                  <a:lnTo>
                    <a:pt x="1858" y="1481"/>
                  </a:lnTo>
                  <a:cubicBezTo>
                    <a:pt x="1838" y="1508"/>
                    <a:pt x="1817" y="1538"/>
                    <a:pt x="1796" y="1561"/>
                  </a:cubicBezTo>
                  <a:lnTo>
                    <a:pt x="1796" y="1561"/>
                  </a:lnTo>
                  <a:cubicBezTo>
                    <a:pt x="1796" y="1561"/>
                    <a:pt x="1855" y="1497"/>
                    <a:pt x="1855" y="1438"/>
                  </a:cubicBezTo>
                  <a:lnTo>
                    <a:pt x="1855" y="1438"/>
                  </a:lnTo>
                  <a:cubicBezTo>
                    <a:pt x="1855" y="1497"/>
                    <a:pt x="1796" y="1497"/>
                    <a:pt x="1796" y="1497"/>
                  </a:cubicBezTo>
                  <a:lnTo>
                    <a:pt x="1796" y="1437"/>
                  </a:lnTo>
                  <a:lnTo>
                    <a:pt x="1717" y="1516"/>
                  </a:lnTo>
                  <a:lnTo>
                    <a:pt x="1717" y="1516"/>
                  </a:lnTo>
                  <a:cubicBezTo>
                    <a:pt x="1699" y="1497"/>
                    <a:pt x="1672" y="1497"/>
                    <a:pt x="1672" y="1497"/>
                  </a:cubicBezTo>
                  <a:lnTo>
                    <a:pt x="1732" y="1437"/>
                  </a:lnTo>
                  <a:lnTo>
                    <a:pt x="1732" y="1437"/>
                  </a:lnTo>
                  <a:cubicBezTo>
                    <a:pt x="1712" y="1457"/>
                    <a:pt x="1699" y="1464"/>
                    <a:pt x="1692" y="1464"/>
                  </a:cubicBezTo>
                  <a:cubicBezTo>
                    <a:pt x="1688" y="1464"/>
                    <a:pt x="1687" y="1461"/>
                    <a:pt x="1687" y="1458"/>
                  </a:cubicBezTo>
                  <a:lnTo>
                    <a:pt x="1687" y="1458"/>
                  </a:lnTo>
                  <a:lnTo>
                    <a:pt x="1608" y="1497"/>
                  </a:lnTo>
                  <a:cubicBezTo>
                    <a:pt x="1672" y="1437"/>
                    <a:pt x="1732" y="1437"/>
                    <a:pt x="1796" y="1373"/>
                  </a:cubicBezTo>
                  <a:lnTo>
                    <a:pt x="1796" y="1373"/>
                  </a:lnTo>
                  <a:cubicBezTo>
                    <a:pt x="1796" y="1373"/>
                    <a:pt x="1764" y="1390"/>
                    <a:pt x="1724" y="1406"/>
                  </a:cubicBezTo>
                  <a:lnTo>
                    <a:pt x="1724" y="1406"/>
                  </a:lnTo>
                  <a:cubicBezTo>
                    <a:pt x="1715" y="1422"/>
                    <a:pt x="1697" y="1430"/>
                    <a:pt x="1675" y="1434"/>
                  </a:cubicBezTo>
                  <a:lnTo>
                    <a:pt x="1675" y="1434"/>
                  </a:lnTo>
                  <a:lnTo>
                    <a:pt x="1689" y="1419"/>
                  </a:lnTo>
                  <a:lnTo>
                    <a:pt x="1689" y="1419"/>
                  </a:lnTo>
                  <a:cubicBezTo>
                    <a:pt x="1701" y="1415"/>
                    <a:pt x="1713" y="1410"/>
                    <a:pt x="1724" y="1406"/>
                  </a:cubicBezTo>
                  <a:lnTo>
                    <a:pt x="1724" y="1406"/>
                  </a:lnTo>
                  <a:cubicBezTo>
                    <a:pt x="1726" y="1403"/>
                    <a:pt x="1727" y="1400"/>
                    <a:pt x="1728" y="1396"/>
                  </a:cubicBezTo>
                  <a:lnTo>
                    <a:pt x="1728" y="1396"/>
                  </a:lnTo>
                  <a:lnTo>
                    <a:pt x="1702" y="1405"/>
                  </a:lnTo>
                  <a:lnTo>
                    <a:pt x="1714" y="1392"/>
                  </a:lnTo>
                  <a:lnTo>
                    <a:pt x="1714" y="1392"/>
                  </a:lnTo>
                  <a:cubicBezTo>
                    <a:pt x="1694" y="1400"/>
                    <a:pt x="1676" y="1410"/>
                    <a:pt x="1665" y="1418"/>
                  </a:cubicBezTo>
                  <a:lnTo>
                    <a:pt x="1665" y="1418"/>
                  </a:lnTo>
                  <a:lnTo>
                    <a:pt x="1608" y="1437"/>
                  </a:lnTo>
                  <a:lnTo>
                    <a:pt x="1732" y="1373"/>
                  </a:lnTo>
                  <a:lnTo>
                    <a:pt x="1732" y="1373"/>
                  </a:lnTo>
                  <a:cubicBezTo>
                    <a:pt x="1732" y="1373"/>
                    <a:pt x="1732" y="1373"/>
                    <a:pt x="1732" y="1373"/>
                  </a:cubicBezTo>
                  <a:lnTo>
                    <a:pt x="1732" y="1373"/>
                  </a:lnTo>
                  <a:lnTo>
                    <a:pt x="1714" y="1392"/>
                  </a:lnTo>
                  <a:lnTo>
                    <a:pt x="1714" y="1392"/>
                  </a:lnTo>
                  <a:cubicBezTo>
                    <a:pt x="1719" y="1390"/>
                    <a:pt x="1725" y="1388"/>
                    <a:pt x="1731" y="1386"/>
                  </a:cubicBezTo>
                  <a:lnTo>
                    <a:pt x="1731" y="1386"/>
                  </a:lnTo>
                  <a:cubicBezTo>
                    <a:pt x="1730" y="1390"/>
                    <a:pt x="1729" y="1393"/>
                    <a:pt x="1728" y="1396"/>
                  </a:cubicBezTo>
                  <a:lnTo>
                    <a:pt x="1728" y="1396"/>
                  </a:lnTo>
                  <a:lnTo>
                    <a:pt x="1796" y="1373"/>
                  </a:lnTo>
                  <a:lnTo>
                    <a:pt x="1796" y="1373"/>
                  </a:lnTo>
                  <a:cubicBezTo>
                    <a:pt x="1757" y="1386"/>
                    <a:pt x="1740" y="1391"/>
                    <a:pt x="1735" y="1391"/>
                  </a:cubicBezTo>
                  <a:cubicBezTo>
                    <a:pt x="1731" y="1391"/>
                    <a:pt x="1738" y="1387"/>
                    <a:pt x="1749" y="1380"/>
                  </a:cubicBezTo>
                  <a:lnTo>
                    <a:pt x="1749" y="1380"/>
                  </a:lnTo>
                  <a:cubicBezTo>
                    <a:pt x="1766" y="1376"/>
                    <a:pt x="1782" y="1373"/>
                    <a:pt x="1796" y="1373"/>
                  </a:cubicBezTo>
                  <a:lnTo>
                    <a:pt x="1762" y="1373"/>
                  </a:lnTo>
                  <a:cubicBezTo>
                    <a:pt x="1802" y="1350"/>
                    <a:pt x="1863" y="1314"/>
                    <a:pt x="1796" y="1314"/>
                  </a:cubicBezTo>
                  <a:lnTo>
                    <a:pt x="1425" y="1314"/>
                  </a:lnTo>
                  <a:cubicBezTo>
                    <a:pt x="1425" y="1249"/>
                    <a:pt x="1549" y="1249"/>
                    <a:pt x="1608" y="1249"/>
                  </a:cubicBezTo>
                  <a:cubicBezTo>
                    <a:pt x="1578" y="1220"/>
                    <a:pt x="1578" y="1205"/>
                    <a:pt x="1601" y="1205"/>
                  </a:cubicBezTo>
                  <a:cubicBezTo>
                    <a:pt x="1624" y="1205"/>
                    <a:pt x="1670" y="1220"/>
                    <a:pt x="1732" y="1249"/>
                  </a:cubicBezTo>
                  <a:cubicBezTo>
                    <a:pt x="1690" y="1229"/>
                    <a:pt x="1684" y="1223"/>
                    <a:pt x="1693" y="1223"/>
                  </a:cubicBezTo>
                  <a:cubicBezTo>
                    <a:pt x="1708" y="1223"/>
                    <a:pt x="1759" y="1238"/>
                    <a:pt x="1783" y="1245"/>
                  </a:cubicBezTo>
                  <a:lnTo>
                    <a:pt x="1783" y="1245"/>
                  </a:lnTo>
                  <a:lnTo>
                    <a:pt x="1672" y="1190"/>
                  </a:lnTo>
                  <a:lnTo>
                    <a:pt x="1793" y="1229"/>
                  </a:lnTo>
                  <a:lnTo>
                    <a:pt x="1793" y="1229"/>
                  </a:lnTo>
                  <a:cubicBezTo>
                    <a:pt x="1795" y="1235"/>
                    <a:pt x="1796" y="1242"/>
                    <a:pt x="1796" y="1249"/>
                  </a:cubicBezTo>
                  <a:cubicBezTo>
                    <a:pt x="1809" y="1249"/>
                    <a:pt x="1813" y="1244"/>
                    <a:pt x="1813" y="1235"/>
                  </a:cubicBezTo>
                  <a:lnTo>
                    <a:pt x="1813" y="1235"/>
                  </a:lnTo>
                  <a:lnTo>
                    <a:pt x="1818" y="1237"/>
                  </a:lnTo>
                  <a:lnTo>
                    <a:pt x="1818" y="1237"/>
                  </a:lnTo>
                  <a:cubicBezTo>
                    <a:pt x="1835" y="1249"/>
                    <a:pt x="1855" y="1249"/>
                    <a:pt x="1855" y="1249"/>
                  </a:cubicBezTo>
                  <a:cubicBezTo>
                    <a:pt x="1826" y="1220"/>
                    <a:pt x="1826" y="1220"/>
                    <a:pt x="1818" y="1220"/>
                  </a:cubicBezTo>
                  <a:cubicBezTo>
                    <a:pt x="1815" y="1220"/>
                    <a:pt x="1812" y="1220"/>
                    <a:pt x="1808" y="1219"/>
                  </a:cubicBezTo>
                  <a:lnTo>
                    <a:pt x="1808" y="1219"/>
                  </a:lnTo>
                  <a:cubicBezTo>
                    <a:pt x="1806" y="1215"/>
                    <a:pt x="1804" y="1212"/>
                    <a:pt x="1802" y="1208"/>
                  </a:cubicBezTo>
                  <a:lnTo>
                    <a:pt x="1802" y="1208"/>
                  </a:lnTo>
                  <a:cubicBezTo>
                    <a:pt x="1812" y="1213"/>
                    <a:pt x="1818" y="1216"/>
                    <a:pt x="1820" y="1216"/>
                  </a:cubicBezTo>
                  <a:cubicBezTo>
                    <a:pt x="1822" y="1216"/>
                    <a:pt x="1816" y="1210"/>
                    <a:pt x="1797" y="1191"/>
                  </a:cubicBezTo>
                  <a:lnTo>
                    <a:pt x="1797" y="1191"/>
                  </a:lnTo>
                  <a:lnTo>
                    <a:pt x="1855" y="1249"/>
                  </a:lnTo>
                  <a:lnTo>
                    <a:pt x="1855" y="1190"/>
                  </a:lnTo>
                  <a:cubicBezTo>
                    <a:pt x="1834" y="1190"/>
                    <a:pt x="1820" y="1181"/>
                    <a:pt x="1811" y="1170"/>
                  </a:cubicBezTo>
                  <a:lnTo>
                    <a:pt x="1811" y="1170"/>
                  </a:lnTo>
                  <a:cubicBezTo>
                    <a:pt x="1814" y="1173"/>
                    <a:pt x="1816" y="1174"/>
                    <a:pt x="1818" y="1174"/>
                  </a:cubicBezTo>
                  <a:cubicBezTo>
                    <a:pt x="1826" y="1174"/>
                    <a:pt x="1826" y="1158"/>
                    <a:pt x="1796" y="1126"/>
                  </a:cubicBezTo>
                  <a:lnTo>
                    <a:pt x="1796" y="1126"/>
                  </a:lnTo>
                  <a:lnTo>
                    <a:pt x="1855" y="1190"/>
                  </a:lnTo>
                  <a:lnTo>
                    <a:pt x="1796" y="1002"/>
                  </a:lnTo>
                  <a:lnTo>
                    <a:pt x="1796" y="1002"/>
                  </a:lnTo>
                  <a:cubicBezTo>
                    <a:pt x="1796" y="1051"/>
                    <a:pt x="1796" y="1098"/>
                    <a:pt x="1823" y="1146"/>
                  </a:cubicBezTo>
                  <a:lnTo>
                    <a:pt x="1823" y="1146"/>
                  </a:lnTo>
                  <a:cubicBezTo>
                    <a:pt x="1809" y="1123"/>
                    <a:pt x="1796" y="1094"/>
                    <a:pt x="1796" y="1066"/>
                  </a:cubicBezTo>
                  <a:lnTo>
                    <a:pt x="1796" y="1002"/>
                  </a:lnTo>
                  <a:cubicBezTo>
                    <a:pt x="1855" y="1002"/>
                    <a:pt x="1855" y="1066"/>
                    <a:pt x="1855" y="1126"/>
                  </a:cubicBezTo>
                  <a:cubicBezTo>
                    <a:pt x="1855" y="1066"/>
                    <a:pt x="1920" y="1126"/>
                    <a:pt x="1920" y="1002"/>
                  </a:cubicBezTo>
                  <a:cubicBezTo>
                    <a:pt x="1873" y="959"/>
                    <a:pt x="1860" y="851"/>
                    <a:pt x="1835" y="771"/>
                  </a:cubicBezTo>
                  <a:lnTo>
                    <a:pt x="1835" y="771"/>
                  </a:lnTo>
                  <a:cubicBezTo>
                    <a:pt x="1894" y="881"/>
                    <a:pt x="1880" y="824"/>
                    <a:pt x="1936" y="959"/>
                  </a:cubicBezTo>
                  <a:lnTo>
                    <a:pt x="1936" y="959"/>
                  </a:lnTo>
                  <a:cubicBezTo>
                    <a:pt x="1931" y="954"/>
                    <a:pt x="1926" y="949"/>
                    <a:pt x="1920" y="943"/>
                  </a:cubicBezTo>
                  <a:lnTo>
                    <a:pt x="1920" y="943"/>
                  </a:lnTo>
                  <a:cubicBezTo>
                    <a:pt x="1920" y="943"/>
                    <a:pt x="1928" y="951"/>
                    <a:pt x="1938" y="964"/>
                  </a:cubicBezTo>
                  <a:lnTo>
                    <a:pt x="1938" y="964"/>
                  </a:lnTo>
                  <a:cubicBezTo>
                    <a:pt x="1949" y="990"/>
                    <a:pt x="1962" y="1024"/>
                    <a:pt x="1979" y="1066"/>
                  </a:cubicBezTo>
                  <a:cubicBezTo>
                    <a:pt x="1979" y="1022"/>
                    <a:pt x="1979" y="1008"/>
                    <a:pt x="1960" y="985"/>
                  </a:cubicBezTo>
                  <a:lnTo>
                    <a:pt x="1960" y="985"/>
                  </a:lnTo>
                  <a:cubicBezTo>
                    <a:pt x="1953" y="962"/>
                    <a:pt x="1949" y="940"/>
                    <a:pt x="1956" y="916"/>
                  </a:cubicBezTo>
                  <a:lnTo>
                    <a:pt x="1956" y="916"/>
                  </a:lnTo>
                  <a:cubicBezTo>
                    <a:pt x="1963" y="940"/>
                    <a:pt x="1979" y="972"/>
                    <a:pt x="1979" y="1002"/>
                  </a:cubicBezTo>
                  <a:lnTo>
                    <a:pt x="1979" y="943"/>
                  </a:lnTo>
                  <a:cubicBezTo>
                    <a:pt x="2034" y="887"/>
                    <a:pt x="1994" y="743"/>
                    <a:pt x="2023" y="743"/>
                  </a:cubicBezTo>
                  <a:lnTo>
                    <a:pt x="2023" y="743"/>
                  </a:lnTo>
                  <a:cubicBezTo>
                    <a:pt x="2028" y="743"/>
                    <a:pt x="2034" y="747"/>
                    <a:pt x="2043" y="755"/>
                  </a:cubicBezTo>
                  <a:cubicBezTo>
                    <a:pt x="2051" y="780"/>
                    <a:pt x="2057" y="800"/>
                    <a:pt x="2062" y="816"/>
                  </a:cubicBezTo>
                  <a:lnTo>
                    <a:pt x="2062" y="816"/>
                  </a:lnTo>
                  <a:cubicBezTo>
                    <a:pt x="2089" y="803"/>
                    <a:pt x="2051" y="755"/>
                    <a:pt x="2103" y="755"/>
                  </a:cubicBezTo>
                  <a:cubicBezTo>
                    <a:pt x="2054" y="706"/>
                    <a:pt x="2003" y="615"/>
                    <a:pt x="2020" y="615"/>
                  </a:cubicBezTo>
                  <a:lnTo>
                    <a:pt x="2020" y="615"/>
                  </a:lnTo>
                  <a:cubicBezTo>
                    <a:pt x="2024" y="615"/>
                    <a:pt x="2031" y="620"/>
                    <a:pt x="2043" y="631"/>
                  </a:cubicBezTo>
                  <a:lnTo>
                    <a:pt x="2103" y="695"/>
                  </a:lnTo>
                  <a:lnTo>
                    <a:pt x="2103" y="695"/>
                  </a:lnTo>
                  <a:cubicBezTo>
                    <a:pt x="2103" y="650"/>
                    <a:pt x="2073" y="607"/>
                    <a:pt x="2077" y="607"/>
                  </a:cubicBezTo>
                  <a:lnTo>
                    <a:pt x="2077" y="607"/>
                  </a:lnTo>
                  <a:cubicBezTo>
                    <a:pt x="2078" y="607"/>
                    <a:pt x="2085" y="614"/>
                    <a:pt x="2103" y="631"/>
                  </a:cubicBezTo>
                  <a:cubicBezTo>
                    <a:pt x="2103" y="666"/>
                    <a:pt x="2122" y="700"/>
                    <a:pt x="2139" y="734"/>
                  </a:cubicBezTo>
                  <a:lnTo>
                    <a:pt x="2139" y="734"/>
                  </a:lnTo>
                  <a:cubicBezTo>
                    <a:pt x="2144" y="716"/>
                    <a:pt x="2161" y="707"/>
                    <a:pt x="2166" y="659"/>
                  </a:cubicBezTo>
                  <a:lnTo>
                    <a:pt x="2166" y="659"/>
                  </a:lnTo>
                  <a:cubicBezTo>
                    <a:pt x="2166" y="660"/>
                    <a:pt x="2166" y="660"/>
                    <a:pt x="2167" y="661"/>
                  </a:cubicBezTo>
                  <a:lnTo>
                    <a:pt x="2167" y="661"/>
                  </a:lnTo>
                  <a:lnTo>
                    <a:pt x="2167" y="631"/>
                  </a:lnTo>
                  <a:cubicBezTo>
                    <a:pt x="2167" y="642"/>
                    <a:pt x="2166" y="651"/>
                    <a:pt x="2166" y="659"/>
                  </a:cubicBezTo>
                  <a:lnTo>
                    <a:pt x="2166" y="659"/>
                  </a:lnTo>
                  <a:cubicBezTo>
                    <a:pt x="2153" y="637"/>
                    <a:pt x="2145" y="619"/>
                    <a:pt x="2150" y="619"/>
                  </a:cubicBezTo>
                  <a:lnTo>
                    <a:pt x="2150" y="619"/>
                  </a:lnTo>
                  <a:cubicBezTo>
                    <a:pt x="2153" y="619"/>
                    <a:pt x="2158" y="623"/>
                    <a:pt x="2167" y="631"/>
                  </a:cubicBezTo>
                  <a:cubicBezTo>
                    <a:pt x="2167" y="643"/>
                    <a:pt x="2167" y="653"/>
                    <a:pt x="2167" y="662"/>
                  </a:cubicBezTo>
                  <a:lnTo>
                    <a:pt x="2167" y="662"/>
                  </a:lnTo>
                  <a:cubicBezTo>
                    <a:pt x="2167" y="662"/>
                    <a:pt x="2167" y="661"/>
                    <a:pt x="2167" y="661"/>
                  </a:cubicBezTo>
                  <a:lnTo>
                    <a:pt x="2167" y="661"/>
                  </a:lnTo>
                  <a:lnTo>
                    <a:pt x="2167" y="695"/>
                  </a:lnTo>
                  <a:cubicBezTo>
                    <a:pt x="2170" y="695"/>
                    <a:pt x="2172" y="695"/>
                    <a:pt x="2174" y="695"/>
                  </a:cubicBezTo>
                  <a:lnTo>
                    <a:pt x="2174" y="695"/>
                  </a:lnTo>
                  <a:cubicBezTo>
                    <a:pt x="2182" y="710"/>
                    <a:pt x="2197" y="725"/>
                    <a:pt x="2226" y="755"/>
                  </a:cubicBezTo>
                  <a:cubicBezTo>
                    <a:pt x="2226" y="755"/>
                    <a:pt x="2206" y="725"/>
                    <a:pt x="2186" y="693"/>
                  </a:cubicBezTo>
                  <a:lnTo>
                    <a:pt x="2186" y="693"/>
                  </a:lnTo>
                  <a:cubicBezTo>
                    <a:pt x="2226" y="681"/>
                    <a:pt x="2226" y="631"/>
                    <a:pt x="2226" y="631"/>
                  </a:cubicBezTo>
                  <a:cubicBezTo>
                    <a:pt x="2291" y="755"/>
                    <a:pt x="2226" y="695"/>
                    <a:pt x="2291" y="819"/>
                  </a:cubicBezTo>
                  <a:cubicBezTo>
                    <a:pt x="2350" y="755"/>
                    <a:pt x="2291" y="631"/>
                    <a:pt x="2350" y="631"/>
                  </a:cubicBezTo>
                  <a:cubicBezTo>
                    <a:pt x="2312" y="556"/>
                    <a:pt x="2304" y="533"/>
                    <a:pt x="2308" y="533"/>
                  </a:cubicBezTo>
                  <a:lnTo>
                    <a:pt x="2308" y="533"/>
                  </a:lnTo>
                  <a:cubicBezTo>
                    <a:pt x="2312" y="533"/>
                    <a:pt x="2336" y="567"/>
                    <a:pt x="2351" y="588"/>
                  </a:cubicBezTo>
                  <a:lnTo>
                    <a:pt x="2351" y="588"/>
                  </a:lnTo>
                  <a:cubicBezTo>
                    <a:pt x="2361" y="642"/>
                    <a:pt x="2414" y="695"/>
                    <a:pt x="2414" y="695"/>
                  </a:cubicBezTo>
                  <a:lnTo>
                    <a:pt x="2414" y="572"/>
                  </a:lnTo>
                  <a:lnTo>
                    <a:pt x="2474" y="631"/>
                  </a:lnTo>
                  <a:lnTo>
                    <a:pt x="2474" y="507"/>
                  </a:lnTo>
                  <a:cubicBezTo>
                    <a:pt x="2503" y="567"/>
                    <a:pt x="2519" y="587"/>
                    <a:pt x="2527" y="587"/>
                  </a:cubicBezTo>
                  <a:cubicBezTo>
                    <a:pt x="2544" y="587"/>
                    <a:pt x="2527" y="492"/>
                    <a:pt x="2544" y="492"/>
                  </a:cubicBezTo>
                  <a:cubicBezTo>
                    <a:pt x="2552" y="492"/>
                    <a:pt x="2567" y="512"/>
                    <a:pt x="2597" y="572"/>
                  </a:cubicBezTo>
                  <a:lnTo>
                    <a:pt x="2597" y="507"/>
                  </a:lnTo>
                  <a:cubicBezTo>
                    <a:pt x="2597" y="478"/>
                    <a:pt x="2597" y="478"/>
                    <a:pt x="2590" y="478"/>
                  </a:cubicBezTo>
                  <a:cubicBezTo>
                    <a:pt x="2582" y="478"/>
                    <a:pt x="2567" y="478"/>
                    <a:pt x="2538" y="448"/>
                  </a:cubicBezTo>
                  <a:lnTo>
                    <a:pt x="2538" y="324"/>
                  </a:lnTo>
                  <a:cubicBezTo>
                    <a:pt x="2538" y="368"/>
                    <a:pt x="2570" y="415"/>
                    <a:pt x="2614" y="461"/>
                  </a:cubicBezTo>
                  <a:lnTo>
                    <a:pt x="2614" y="461"/>
                  </a:lnTo>
                  <a:cubicBezTo>
                    <a:pt x="2603" y="419"/>
                    <a:pt x="2568" y="316"/>
                    <a:pt x="2585" y="316"/>
                  </a:cubicBezTo>
                  <a:lnTo>
                    <a:pt x="2585" y="316"/>
                  </a:lnTo>
                  <a:cubicBezTo>
                    <a:pt x="2587" y="316"/>
                    <a:pt x="2591" y="318"/>
                    <a:pt x="2597" y="324"/>
                  </a:cubicBezTo>
                  <a:cubicBezTo>
                    <a:pt x="2661" y="384"/>
                    <a:pt x="2597" y="384"/>
                    <a:pt x="2661" y="448"/>
                  </a:cubicBezTo>
                  <a:cubicBezTo>
                    <a:pt x="2661" y="448"/>
                    <a:pt x="2615" y="311"/>
                    <a:pt x="2641" y="311"/>
                  </a:cubicBezTo>
                  <a:lnTo>
                    <a:pt x="2641" y="311"/>
                  </a:lnTo>
                  <a:cubicBezTo>
                    <a:pt x="2645" y="311"/>
                    <a:pt x="2652" y="315"/>
                    <a:pt x="2661" y="324"/>
                  </a:cubicBezTo>
                  <a:lnTo>
                    <a:pt x="2661" y="384"/>
                  </a:lnTo>
                  <a:lnTo>
                    <a:pt x="2721" y="507"/>
                  </a:lnTo>
                  <a:cubicBezTo>
                    <a:pt x="2661" y="260"/>
                    <a:pt x="2721" y="448"/>
                    <a:pt x="2721" y="260"/>
                  </a:cubicBezTo>
                  <a:cubicBezTo>
                    <a:pt x="2721" y="448"/>
                    <a:pt x="2721" y="384"/>
                    <a:pt x="2785" y="507"/>
                  </a:cubicBezTo>
                  <a:lnTo>
                    <a:pt x="2844" y="572"/>
                  </a:lnTo>
                  <a:cubicBezTo>
                    <a:pt x="2830" y="557"/>
                    <a:pt x="2827" y="552"/>
                    <a:pt x="2828" y="552"/>
                  </a:cubicBezTo>
                  <a:lnTo>
                    <a:pt x="2828" y="552"/>
                  </a:lnTo>
                  <a:cubicBezTo>
                    <a:pt x="2831" y="552"/>
                    <a:pt x="2848" y="565"/>
                    <a:pt x="2857" y="565"/>
                  </a:cubicBezTo>
                  <a:cubicBezTo>
                    <a:pt x="2866" y="565"/>
                    <a:pt x="2868" y="553"/>
                    <a:pt x="2844" y="507"/>
                  </a:cubicBezTo>
                  <a:lnTo>
                    <a:pt x="2844" y="507"/>
                  </a:lnTo>
                  <a:lnTo>
                    <a:pt x="2844" y="507"/>
                  </a:lnTo>
                  <a:cubicBezTo>
                    <a:pt x="2830" y="462"/>
                    <a:pt x="2830" y="447"/>
                    <a:pt x="2838" y="447"/>
                  </a:cubicBezTo>
                  <a:lnTo>
                    <a:pt x="2838" y="447"/>
                  </a:lnTo>
                  <a:cubicBezTo>
                    <a:pt x="2853" y="447"/>
                    <a:pt x="2900" y="509"/>
                    <a:pt x="2915" y="509"/>
                  </a:cubicBezTo>
                  <a:cubicBezTo>
                    <a:pt x="2923" y="509"/>
                    <a:pt x="2923" y="494"/>
                    <a:pt x="2909" y="448"/>
                  </a:cubicBezTo>
                  <a:cubicBezTo>
                    <a:pt x="2909" y="327"/>
                    <a:pt x="2847" y="205"/>
                    <a:pt x="2844" y="140"/>
                  </a:cubicBezTo>
                  <a:lnTo>
                    <a:pt x="2844" y="140"/>
                  </a:lnTo>
                  <a:cubicBezTo>
                    <a:pt x="2847" y="205"/>
                    <a:pt x="2909" y="324"/>
                    <a:pt x="2909" y="324"/>
                  </a:cubicBezTo>
                  <a:lnTo>
                    <a:pt x="2909" y="260"/>
                  </a:lnTo>
                  <a:cubicBezTo>
                    <a:pt x="2909" y="201"/>
                    <a:pt x="2844" y="137"/>
                    <a:pt x="2844" y="137"/>
                  </a:cubicBezTo>
                  <a:lnTo>
                    <a:pt x="2844" y="137"/>
                  </a:lnTo>
                  <a:lnTo>
                    <a:pt x="2844" y="137"/>
                  </a:lnTo>
                  <a:lnTo>
                    <a:pt x="2844" y="137"/>
                  </a:lnTo>
                  <a:cubicBezTo>
                    <a:pt x="2844" y="137"/>
                    <a:pt x="2844" y="137"/>
                    <a:pt x="2844" y="137"/>
                  </a:cubicBezTo>
                  <a:cubicBezTo>
                    <a:pt x="2842" y="131"/>
                    <a:pt x="2839" y="125"/>
                    <a:pt x="2837" y="121"/>
                  </a:cubicBezTo>
                  <a:lnTo>
                    <a:pt x="2837" y="121"/>
                  </a:lnTo>
                  <a:cubicBezTo>
                    <a:pt x="2841" y="118"/>
                    <a:pt x="2844" y="107"/>
                    <a:pt x="2844" y="77"/>
                  </a:cubicBezTo>
                  <a:lnTo>
                    <a:pt x="2802" y="77"/>
                  </a:lnTo>
                  <a:cubicBezTo>
                    <a:pt x="2785" y="41"/>
                    <a:pt x="2785" y="13"/>
                    <a:pt x="2785" y="13"/>
                  </a:cubicBezTo>
                  <a:cubicBezTo>
                    <a:pt x="2776" y="4"/>
                    <a:pt x="2769" y="1"/>
                    <a:pt x="2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3"/>
            <p:cNvSpPr/>
            <p:nvPr/>
          </p:nvSpPr>
          <p:spPr>
            <a:xfrm>
              <a:off x="8099350" y="1473325"/>
              <a:ext cx="25" cy="25"/>
            </a:xfrm>
            <a:custGeom>
              <a:avLst/>
              <a:gdLst/>
              <a:ahLst/>
              <a:cxnLst/>
              <a:rect l="l" t="t" r="r" b="b"/>
              <a:pathLst>
                <a:path w="1" h="1" extrusionOk="0">
                  <a:moveTo>
                    <a:pt x="0" y="0"/>
                  </a:moveTo>
                  <a:lnTo>
                    <a:pt x="0" y="0"/>
                  </a:ln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3"/>
            <p:cNvSpPr/>
            <p:nvPr/>
          </p:nvSpPr>
          <p:spPr>
            <a:xfrm>
              <a:off x="8116400" y="1422375"/>
              <a:ext cx="25" cy="1525"/>
            </a:xfrm>
            <a:custGeom>
              <a:avLst/>
              <a:gdLst/>
              <a:ahLst/>
              <a:cxnLst/>
              <a:rect l="l" t="t" r="r" b="b"/>
              <a:pathLst>
                <a:path w="1" h="61" extrusionOk="0">
                  <a:moveTo>
                    <a:pt x="1" y="1"/>
                  </a:moveTo>
                  <a:lnTo>
                    <a:pt x="1"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3"/>
            <p:cNvSpPr/>
            <p:nvPr/>
          </p:nvSpPr>
          <p:spPr>
            <a:xfrm>
              <a:off x="8102425" y="1451675"/>
              <a:ext cx="1625" cy="25"/>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3"/>
            <p:cNvSpPr/>
            <p:nvPr/>
          </p:nvSpPr>
          <p:spPr>
            <a:xfrm>
              <a:off x="8125675" y="14300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3"/>
            <p:cNvSpPr/>
            <p:nvPr/>
          </p:nvSpPr>
          <p:spPr>
            <a:xfrm>
              <a:off x="8127150" y="14300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3"/>
            <p:cNvSpPr/>
            <p:nvPr/>
          </p:nvSpPr>
          <p:spPr>
            <a:xfrm>
              <a:off x="8128775" y="14300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3"/>
            <p:cNvSpPr/>
            <p:nvPr/>
          </p:nvSpPr>
          <p:spPr>
            <a:xfrm>
              <a:off x="8107125" y="14440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3"/>
            <p:cNvSpPr/>
            <p:nvPr/>
          </p:nvSpPr>
          <p:spPr>
            <a:xfrm>
              <a:off x="8111700" y="1434750"/>
              <a:ext cx="25" cy="1500"/>
            </a:xfrm>
            <a:custGeom>
              <a:avLst/>
              <a:gdLst/>
              <a:ahLst/>
              <a:cxnLst/>
              <a:rect l="l" t="t" r="r" b="b"/>
              <a:pathLst>
                <a:path w="1" h="60" extrusionOk="0">
                  <a:moveTo>
                    <a:pt x="1"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3"/>
            <p:cNvSpPr/>
            <p:nvPr/>
          </p:nvSpPr>
          <p:spPr>
            <a:xfrm>
              <a:off x="8105525" y="14486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3"/>
            <p:cNvSpPr/>
            <p:nvPr/>
          </p:nvSpPr>
          <p:spPr>
            <a:xfrm>
              <a:off x="8111700" y="14362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3"/>
            <p:cNvSpPr/>
            <p:nvPr/>
          </p:nvSpPr>
          <p:spPr>
            <a:xfrm>
              <a:off x="8136425" y="14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8136425" y="14285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8136425" y="1426950"/>
              <a:ext cx="25" cy="1650"/>
            </a:xfrm>
            <a:custGeom>
              <a:avLst/>
              <a:gdLst/>
              <a:ahLst/>
              <a:cxnLst/>
              <a:rect l="l" t="t" r="r" b="b"/>
              <a:pathLst>
                <a:path w="1" h="66" extrusionOk="0">
                  <a:moveTo>
                    <a:pt x="1" y="1"/>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8133350" y="1428575"/>
              <a:ext cx="25" cy="1500"/>
            </a:xfrm>
            <a:custGeom>
              <a:avLst/>
              <a:gdLst/>
              <a:ahLst/>
              <a:cxnLst/>
              <a:rect l="l" t="t" r="r" b="b"/>
              <a:pathLst>
                <a:path w="1" h="60" extrusionOk="0">
                  <a:moveTo>
                    <a:pt x="0" y="0"/>
                  </a:moveTo>
                  <a:lnTo>
                    <a:pt x="0"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8132775" y="1428225"/>
              <a:ext cx="2200" cy="2300"/>
            </a:xfrm>
            <a:custGeom>
              <a:avLst/>
              <a:gdLst/>
              <a:ahLst/>
              <a:cxnLst/>
              <a:rect l="l" t="t" r="r" b="b"/>
              <a:pathLst>
                <a:path w="88" h="92" extrusionOk="0">
                  <a:moveTo>
                    <a:pt x="7" y="0"/>
                  </a:moveTo>
                  <a:cubicBezTo>
                    <a:pt x="1" y="0"/>
                    <a:pt x="29" y="49"/>
                    <a:pt x="39" y="73"/>
                  </a:cubicBezTo>
                  <a:lnTo>
                    <a:pt x="59" y="73"/>
                  </a:lnTo>
                  <a:cubicBezTo>
                    <a:pt x="42" y="50"/>
                    <a:pt x="23" y="14"/>
                    <a:pt x="23" y="14"/>
                  </a:cubicBezTo>
                  <a:cubicBezTo>
                    <a:pt x="14" y="4"/>
                    <a:pt x="9" y="0"/>
                    <a:pt x="7" y="0"/>
                  </a:cubicBezTo>
                  <a:close/>
                  <a:moveTo>
                    <a:pt x="23" y="73"/>
                  </a:moveTo>
                  <a:cubicBezTo>
                    <a:pt x="33" y="83"/>
                    <a:pt x="38" y="87"/>
                    <a:pt x="41" y="87"/>
                  </a:cubicBezTo>
                  <a:cubicBezTo>
                    <a:pt x="43" y="87"/>
                    <a:pt x="42" y="82"/>
                    <a:pt x="39" y="73"/>
                  </a:cubicBezTo>
                  <a:close/>
                  <a:moveTo>
                    <a:pt x="59" y="73"/>
                  </a:moveTo>
                  <a:cubicBezTo>
                    <a:pt x="67" y="84"/>
                    <a:pt x="75" y="92"/>
                    <a:pt x="80" y="92"/>
                  </a:cubicBezTo>
                  <a:cubicBezTo>
                    <a:pt x="85" y="92"/>
                    <a:pt x="87" y="87"/>
                    <a:pt x="87" y="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8124650" y="1415325"/>
              <a:ext cx="1050" cy="4000"/>
            </a:xfrm>
            <a:custGeom>
              <a:avLst/>
              <a:gdLst/>
              <a:ahLst/>
              <a:cxnLst/>
              <a:rect l="l" t="t" r="r" b="b"/>
              <a:pathLst>
                <a:path w="42" h="160" extrusionOk="0">
                  <a:moveTo>
                    <a:pt x="17" y="1"/>
                  </a:moveTo>
                  <a:lnTo>
                    <a:pt x="17" y="1"/>
                  </a:lnTo>
                  <a:cubicBezTo>
                    <a:pt x="0" y="1"/>
                    <a:pt x="41" y="159"/>
                    <a:pt x="41" y="159"/>
                  </a:cubicBezTo>
                  <a:lnTo>
                    <a:pt x="41" y="36"/>
                  </a:lnTo>
                  <a:cubicBezTo>
                    <a:pt x="29" y="11"/>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3"/>
            <p:cNvSpPr/>
            <p:nvPr/>
          </p:nvSpPr>
          <p:spPr>
            <a:xfrm>
              <a:off x="8122575" y="1416200"/>
              <a:ext cx="1525" cy="1500"/>
            </a:xfrm>
            <a:custGeom>
              <a:avLst/>
              <a:gdLst/>
              <a:ahLst/>
              <a:cxnLst/>
              <a:rect l="l" t="t" r="r" b="b"/>
              <a:pathLst>
                <a:path w="61" h="60" extrusionOk="0">
                  <a:moveTo>
                    <a:pt x="60"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3"/>
            <p:cNvSpPr/>
            <p:nvPr/>
          </p:nvSpPr>
          <p:spPr>
            <a:xfrm>
              <a:off x="8111700" y="1420775"/>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3"/>
            <p:cNvSpPr/>
            <p:nvPr/>
          </p:nvSpPr>
          <p:spPr>
            <a:xfrm>
              <a:off x="8114800" y="1434750"/>
              <a:ext cx="1625" cy="1500"/>
            </a:xfrm>
            <a:custGeom>
              <a:avLst/>
              <a:gdLst/>
              <a:ahLst/>
              <a:cxnLst/>
              <a:rect l="l" t="t" r="r" b="b"/>
              <a:pathLst>
                <a:path w="65" h="60" extrusionOk="0">
                  <a:moveTo>
                    <a:pt x="0" y="0"/>
                  </a:moveTo>
                  <a:lnTo>
                    <a:pt x="0" y="60"/>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8107125" y="14193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8083875" y="1430050"/>
              <a:ext cx="3125" cy="3125"/>
            </a:xfrm>
            <a:custGeom>
              <a:avLst/>
              <a:gdLst/>
              <a:ahLst/>
              <a:cxnLst/>
              <a:rect l="l" t="t" r="r" b="b"/>
              <a:pathLst>
                <a:path w="125" h="125" extrusionOk="0">
                  <a:moveTo>
                    <a:pt x="1" y="0"/>
                  </a:moveTo>
                  <a:lnTo>
                    <a:pt x="125" y="124"/>
                  </a:lnTo>
                  <a:cubicBezTo>
                    <a:pt x="125" y="65"/>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8074600" y="1437825"/>
              <a:ext cx="1650" cy="25"/>
            </a:xfrm>
            <a:custGeom>
              <a:avLst/>
              <a:gdLst/>
              <a:ahLst/>
              <a:cxnLst/>
              <a:rect l="l" t="t" r="r" b="b"/>
              <a:pathLst>
                <a:path w="66"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8074600" y="1462575"/>
              <a:ext cx="1650" cy="1500"/>
            </a:xfrm>
            <a:custGeom>
              <a:avLst/>
              <a:gdLst/>
              <a:ahLst/>
              <a:cxnLst/>
              <a:rect l="l" t="t" r="r" b="b"/>
              <a:pathLst>
                <a:path w="66" h="60" extrusionOk="0">
                  <a:moveTo>
                    <a:pt x="65" y="0"/>
                  </a:moveTo>
                  <a:lnTo>
                    <a:pt x="1" y="59"/>
                  </a:lnTo>
                  <a:lnTo>
                    <a:pt x="65" y="59"/>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4652;p48">
            <a:extLst>
              <a:ext uri="{FF2B5EF4-FFF2-40B4-BE49-F238E27FC236}">
                <a16:creationId xmlns:a16="http://schemas.microsoft.com/office/drawing/2014/main" id="{4E87AA03-8C2D-4058-B3D5-F5E8BB5D0858}"/>
              </a:ext>
            </a:extLst>
          </p:cNvPr>
          <p:cNvSpPr/>
          <p:nvPr/>
        </p:nvSpPr>
        <p:spPr>
          <a:xfrm rot="14594569">
            <a:off x="8414375" y="1795536"/>
            <a:ext cx="526435" cy="184955"/>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653;p48">
            <a:extLst>
              <a:ext uri="{FF2B5EF4-FFF2-40B4-BE49-F238E27FC236}">
                <a16:creationId xmlns:a16="http://schemas.microsoft.com/office/drawing/2014/main" id="{C0825620-77F9-497E-89C7-79ABFBCB4997}"/>
              </a:ext>
            </a:extLst>
          </p:cNvPr>
          <p:cNvSpPr/>
          <p:nvPr/>
        </p:nvSpPr>
        <p:spPr>
          <a:xfrm rot="21012430">
            <a:off x="6034971" y="1832712"/>
            <a:ext cx="552810" cy="173118"/>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183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03"/>
        <p:cNvGrpSpPr/>
        <p:nvPr/>
      </p:nvGrpSpPr>
      <p:grpSpPr>
        <a:xfrm>
          <a:off x="0" y="0"/>
          <a:ext cx="0" cy="0"/>
          <a:chOff x="0" y="0"/>
          <a:chExt cx="0" cy="0"/>
        </a:xfrm>
      </p:grpSpPr>
      <p:sp>
        <p:nvSpPr>
          <p:cNvPr id="4904" name="Google Shape;4904;p49"/>
          <p:cNvSpPr txBox="1">
            <a:spLocks noGrp="1"/>
          </p:cNvSpPr>
          <p:nvPr>
            <p:ph type="subTitle" idx="1"/>
          </p:nvPr>
        </p:nvSpPr>
        <p:spPr>
          <a:xfrm>
            <a:off x="1240762" y="925836"/>
            <a:ext cx="6027546" cy="2429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81818"/>
                </a:solidFill>
                <a:effectLst/>
                <a:latin typeface="Times New Roman" panose="02020603050405020304" pitchFamily="18" charset="0"/>
                <a:cs typeface="Times New Roman" panose="02020603050405020304" pitchFamily="18" charset="0"/>
              </a:rPr>
              <a:t>All men make </a:t>
            </a:r>
            <a:r>
              <a:rPr lang="en-US" b="0" i="0" dirty="0">
                <a:solidFill>
                  <a:schemeClr val="accent3"/>
                </a:solidFill>
                <a:effectLst/>
                <a:latin typeface="Times New Roman" panose="02020603050405020304" pitchFamily="18" charset="0"/>
                <a:cs typeface="Times New Roman" panose="02020603050405020304" pitchFamily="18" charset="0"/>
              </a:rPr>
              <a:t>mistakes</a:t>
            </a:r>
            <a:r>
              <a:rPr lang="en-US" b="0" i="0" dirty="0">
                <a:solidFill>
                  <a:srgbClr val="181818"/>
                </a:solidFill>
                <a:effectLst/>
                <a:latin typeface="Times New Roman" panose="02020603050405020304" pitchFamily="18" charset="0"/>
                <a:cs typeface="Times New Roman" panose="02020603050405020304" pitchFamily="18" charset="0"/>
              </a:rPr>
              <a:t>, but </a:t>
            </a:r>
            <a:r>
              <a:rPr lang="en-US" b="0" i="0" dirty="0">
                <a:solidFill>
                  <a:srgbClr val="181818"/>
                </a:solidFill>
                <a:effectLst/>
                <a:highlight>
                  <a:srgbClr val="C0C0C0"/>
                </a:highlight>
                <a:latin typeface="Times New Roman" panose="02020603050405020304" pitchFamily="18" charset="0"/>
                <a:cs typeface="Times New Roman" panose="02020603050405020304" pitchFamily="18" charset="0"/>
              </a:rPr>
              <a:t>a </a:t>
            </a:r>
            <a:r>
              <a:rPr lang="en-US" b="0" i="0" dirty="0">
                <a:solidFill>
                  <a:schemeClr val="tx1">
                    <a:lumMod val="90000"/>
                    <a:lumOff val="10000"/>
                  </a:schemeClr>
                </a:solidFill>
                <a:effectLst/>
                <a:highlight>
                  <a:srgbClr val="C0C0C0"/>
                </a:highlight>
                <a:latin typeface="Times New Roman" panose="02020603050405020304" pitchFamily="18" charset="0"/>
                <a:cs typeface="Times New Roman" panose="02020603050405020304" pitchFamily="18" charset="0"/>
              </a:rPr>
              <a:t>good man </a:t>
            </a:r>
            <a:r>
              <a:rPr lang="en-US" b="0" i="0" dirty="0">
                <a:solidFill>
                  <a:srgbClr val="181818"/>
                </a:solidFill>
                <a:effectLst/>
                <a:latin typeface="Times New Roman" panose="02020603050405020304" pitchFamily="18" charset="0"/>
                <a:cs typeface="Times New Roman" panose="02020603050405020304" pitchFamily="18" charset="0"/>
              </a:rPr>
              <a:t>yields when he knows his course is wrong, and repairs the evil. The only crime is </a:t>
            </a:r>
            <a:r>
              <a:rPr lang="en-US" b="0" i="0" dirty="0">
                <a:solidFill>
                  <a:schemeClr val="accent1">
                    <a:lumMod val="20000"/>
                    <a:lumOff val="80000"/>
                  </a:schemeClr>
                </a:solidFill>
                <a:effectLst/>
                <a:highlight>
                  <a:srgbClr val="808080"/>
                </a:highlight>
                <a:latin typeface="Times New Roman" panose="02020603050405020304" pitchFamily="18" charset="0"/>
                <a:cs typeface="Times New Roman" panose="02020603050405020304" pitchFamily="18" charset="0"/>
              </a:rPr>
              <a:t>pride</a:t>
            </a:r>
            <a:endParaRPr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endParaRPr>
          </a:p>
        </p:txBody>
      </p:sp>
      <p:sp>
        <p:nvSpPr>
          <p:cNvPr id="4905" name="Google Shape;4905;p49"/>
          <p:cNvSpPr txBox="1">
            <a:spLocks noGrp="1"/>
          </p:cNvSpPr>
          <p:nvPr>
            <p:ph type="title"/>
          </p:nvPr>
        </p:nvSpPr>
        <p:spPr>
          <a:xfrm>
            <a:off x="2163587" y="2969575"/>
            <a:ext cx="35103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Sophocles, Antigone</a:t>
            </a:r>
            <a:endParaRPr dirty="0"/>
          </a:p>
        </p:txBody>
      </p:sp>
      <p:grpSp>
        <p:nvGrpSpPr>
          <p:cNvPr id="5009" name="Google Shape;5009;p49"/>
          <p:cNvGrpSpPr/>
          <p:nvPr/>
        </p:nvGrpSpPr>
        <p:grpSpPr>
          <a:xfrm>
            <a:off x="2349796" y="3616875"/>
            <a:ext cx="2222204" cy="154228"/>
            <a:chOff x="609671" y="3834469"/>
            <a:chExt cx="3433285" cy="145403"/>
          </a:xfrm>
        </p:grpSpPr>
        <p:sp>
          <p:nvSpPr>
            <p:cNvPr id="5010" name="Google Shape;5010;p49"/>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9"/>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9"/>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9"/>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9"/>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9"/>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9"/>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9"/>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9"/>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9"/>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9"/>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9"/>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9"/>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9"/>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9"/>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9"/>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9"/>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9"/>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9"/>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9"/>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9"/>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9"/>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9"/>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9"/>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9"/>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9"/>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9"/>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9"/>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9"/>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9"/>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9"/>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9"/>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9"/>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9"/>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9"/>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9"/>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9"/>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9"/>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9"/>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9"/>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9"/>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9"/>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9"/>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9"/>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9"/>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9"/>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9"/>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9"/>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9"/>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9"/>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9"/>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9"/>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9"/>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9"/>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9"/>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9"/>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9"/>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9"/>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9"/>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9"/>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9"/>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9"/>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9"/>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9"/>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9"/>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9"/>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9"/>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9"/>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9"/>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9"/>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9"/>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9"/>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4904;p49">
            <a:extLst>
              <a:ext uri="{FF2B5EF4-FFF2-40B4-BE49-F238E27FC236}">
                <a16:creationId xmlns:a16="http://schemas.microsoft.com/office/drawing/2014/main" id="{92EC88EA-5711-4FDD-8AE2-DBAA18E84F48}"/>
              </a:ext>
            </a:extLst>
          </p:cNvPr>
          <p:cNvSpPr txBox="1">
            <a:spLocks/>
          </p:cNvSpPr>
          <p:nvPr/>
        </p:nvSpPr>
        <p:spPr>
          <a:xfrm>
            <a:off x="504098" y="524271"/>
            <a:ext cx="1007340" cy="6045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Didact Gothic"/>
              <a:buNone/>
              <a:defRPr sz="28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9pPr>
          </a:lstStyle>
          <a:p>
            <a:pPr marL="0" indent="0"/>
            <a:r>
              <a:rPr lang="en-US" sz="10000" dirty="0">
                <a:latin typeface="AkzidenzGrotesk" panose="02000903050000020004" pitchFamily="2" charset="0"/>
              </a:rPr>
              <a:t>“</a:t>
            </a:r>
          </a:p>
        </p:txBody>
      </p:sp>
      <p:sp>
        <p:nvSpPr>
          <p:cNvPr id="191" name="Google Shape;4904;p49">
            <a:extLst>
              <a:ext uri="{FF2B5EF4-FFF2-40B4-BE49-F238E27FC236}">
                <a16:creationId xmlns:a16="http://schemas.microsoft.com/office/drawing/2014/main" id="{D0B8FD40-553F-4C25-8AE4-3C13941EAEC9}"/>
              </a:ext>
            </a:extLst>
          </p:cNvPr>
          <p:cNvSpPr txBox="1">
            <a:spLocks/>
          </p:cNvSpPr>
          <p:nvPr/>
        </p:nvSpPr>
        <p:spPr>
          <a:xfrm>
            <a:off x="3252429" y="2046192"/>
            <a:ext cx="1007340" cy="6045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3000"/>
              <a:buFont typeface="Didact Gothic"/>
              <a:buNone/>
              <a:defRPr sz="28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3000"/>
              <a:buFont typeface="Didact Gothic"/>
              <a:buNone/>
              <a:defRPr sz="3000" b="0" i="0" u="none" strike="noStrike" cap="none">
                <a:solidFill>
                  <a:schemeClr val="dk1"/>
                </a:solidFill>
                <a:latin typeface="Didact Gothic"/>
                <a:ea typeface="Didact Gothic"/>
                <a:cs typeface="Didact Gothic"/>
                <a:sym typeface="Didact Gothic"/>
              </a:defRPr>
            </a:lvl9pPr>
          </a:lstStyle>
          <a:p>
            <a:pPr marL="0" indent="0"/>
            <a:r>
              <a:rPr lang="en-US" sz="10000" dirty="0">
                <a:latin typeface="AkzidenzGrotesk" panose="02000903050000020004" pitchFamily="2" charset="0"/>
              </a:rPr>
              <a:t>”</a:t>
            </a:r>
          </a:p>
        </p:txBody>
      </p:sp>
      <p:pic>
        <p:nvPicPr>
          <p:cNvPr id="192" name="Google Shape;4651;p48">
            <a:extLst>
              <a:ext uri="{FF2B5EF4-FFF2-40B4-BE49-F238E27FC236}">
                <a16:creationId xmlns:a16="http://schemas.microsoft.com/office/drawing/2014/main" id="{922C11BA-427F-4A46-AD77-C887BB0D8725}"/>
              </a:ext>
            </a:extLst>
          </p:cNvPr>
          <p:cNvPicPr preferRelativeResize="0"/>
          <p:nvPr/>
        </p:nvPicPr>
        <p:blipFill>
          <a:blip r:embed="rId3"/>
          <a:srcRect t="11269" b="11269"/>
          <a:stretch/>
        </p:blipFill>
        <p:spPr>
          <a:xfrm rot="20843925">
            <a:off x="6074211" y="2223944"/>
            <a:ext cx="2470811" cy="2507269"/>
          </a:xfrm>
          <a:prstGeom prst="rect">
            <a:avLst/>
          </a:prstGeom>
          <a:noFill/>
          <a:ln w="76200" cap="flat" cmpd="sng">
            <a:solidFill>
              <a:schemeClr val="accent4"/>
            </a:solidFill>
            <a:prstDash val="solid"/>
            <a:round/>
            <a:headEnd type="none" w="sm" len="sm"/>
            <a:tailEnd type="none" w="sm" len="sm"/>
          </a:ln>
        </p:spPr>
      </p:pic>
      <p:grpSp>
        <p:nvGrpSpPr>
          <p:cNvPr id="4906" name="Google Shape;4906;p49"/>
          <p:cNvGrpSpPr/>
          <p:nvPr/>
        </p:nvGrpSpPr>
        <p:grpSpPr>
          <a:xfrm rot="17656064">
            <a:off x="5483461" y="2217902"/>
            <a:ext cx="537431" cy="1275175"/>
            <a:chOff x="5685325" y="3195900"/>
            <a:chExt cx="245825" cy="583275"/>
          </a:xfrm>
        </p:grpSpPr>
        <p:sp>
          <p:nvSpPr>
            <p:cNvPr id="4907" name="Google Shape;4907;p49"/>
            <p:cNvSpPr/>
            <p:nvPr/>
          </p:nvSpPr>
          <p:spPr>
            <a:xfrm>
              <a:off x="5929500" y="3195900"/>
              <a:ext cx="1650" cy="3775"/>
            </a:xfrm>
            <a:custGeom>
              <a:avLst/>
              <a:gdLst/>
              <a:ahLst/>
              <a:cxnLst/>
              <a:rect l="l" t="t" r="r" b="b"/>
              <a:pathLst>
                <a:path w="66" h="151" extrusionOk="0">
                  <a:moveTo>
                    <a:pt x="14" y="1"/>
                  </a:moveTo>
                  <a:cubicBezTo>
                    <a:pt x="6" y="1"/>
                    <a:pt x="1" y="8"/>
                    <a:pt x="1" y="27"/>
                  </a:cubicBezTo>
                  <a:lnTo>
                    <a:pt x="65" y="151"/>
                  </a:lnTo>
                  <a:lnTo>
                    <a:pt x="65" y="87"/>
                  </a:lnTo>
                  <a:cubicBezTo>
                    <a:pt x="65" y="45"/>
                    <a:pt x="33" y="1"/>
                    <a:pt x="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9"/>
            <p:cNvSpPr/>
            <p:nvPr/>
          </p:nvSpPr>
          <p:spPr>
            <a:xfrm>
              <a:off x="5923325" y="3196575"/>
              <a:ext cx="6200" cy="7675"/>
            </a:xfrm>
            <a:custGeom>
              <a:avLst/>
              <a:gdLst/>
              <a:ahLst/>
              <a:cxnLst/>
              <a:rect l="l" t="t" r="r" b="b"/>
              <a:pathLst>
                <a:path w="248" h="307" extrusionOk="0">
                  <a:moveTo>
                    <a:pt x="188" y="0"/>
                  </a:moveTo>
                  <a:cubicBezTo>
                    <a:pt x="92" y="0"/>
                    <a:pt x="71" y="0"/>
                    <a:pt x="66" y="60"/>
                  </a:cubicBezTo>
                  <a:lnTo>
                    <a:pt x="66" y="60"/>
                  </a:lnTo>
                  <a:cubicBezTo>
                    <a:pt x="65" y="60"/>
                    <a:pt x="65" y="60"/>
                    <a:pt x="65" y="60"/>
                  </a:cubicBezTo>
                  <a:lnTo>
                    <a:pt x="65" y="60"/>
                  </a:lnTo>
                  <a:cubicBezTo>
                    <a:pt x="65" y="60"/>
                    <a:pt x="66" y="61"/>
                    <a:pt x="66" y="61"/>
                  </a:cubicBezTo>
                  <a:lnTo>
                    <a:pt x="66" y="61"/>
                  </a:lnTo>
                  <a:cubicBezTo>
                    <a:pt x="66" y="61"/>
                    <a:pt x="66" y="60"/>
                    <a:pt x="66" y="60"/>
                  </a:cubicBezTo>
                  <a:lnTo>
                    <a:pt x="66" y="60"/>
                  </a:lnTo>
                  <a:cubicBezTo>
                    <a:pt x="75" y="60"/>
                    <a:pt x="130" y="65"/>
                    <a:pt x="188" y="124"/>
                  </a:cubicBezTo>
                  <a:cubicBezTo>
                    <a:pt x="188" y="60"/>
                    <a:pt x="248" y="60"/>
                    <a:pt x="188" y="0"/>
                  </a:cubicBezTo>
                  <a:close/>
                  <a:moveTo>
                    <a:pt x="1" y="60"/>
                  </a:moveTo>
                  <a:cubicBezTo>
                    <a:pt x="1" y="124"/>
                    <a:pt x="65" y="248"/>
                    <a:pt x="188" y="307"/>
                  </a:cubicBezTo>
                  <a:cubicBezTo>
                    <a:pt x="124" y="184"/>
                    <a:pt x="188" y="247"/>
                    <a:pt x="66" y="61"/>
                  </a:cubicBezTo>
                  <a:lnTo>
                    <a:pt x="66" y="61"/>
                  </a:lnTo>
                  <a:cubicBezTo>
                    <a:pt x="65" y="78"/>
                    <a:pt x="65" y="98"/>
                    <a:pt x="65" y="124"/>
                  </a:cubicBezTo>
                  <a:cubicBezTo>
                    <a:pt x="1" y="124"/>
                    <a:pt x="1" y="6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9"/>
            <p:cNvSpPr/>
            <p:nvPr/>
          </p:nvSpPr>
          <p:spPr>
            <a:xfrm>
              <a:off x="5867700" y="3264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9"/>
            <p:cNvSpPr/>
            <p:nvPr/>
          </p:nvSpPr>
          <p:spPr>
            <a:xfrm>
              <a:off x="5838375" y="33109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9"/>
            <p:cNvSpPr/>
            <p:nvPr/>
          </p:nvSpPr>
          <p:spPr>
            <a:xfrm>
              <a:off x="5830600" y="3317125"/>
              <a:ext cx="1625" cy="25"/>
            </a:xfrm>
            <a:custGeom>
              <a:avLst/>
              <a:gdLst/>
              <a:ahLst/>
              <a:cxnLst/>
              <a:rect l="l" t="t" r="r" b="b"/>
              <a:pathLst>
                <a:path w="65" h="1" extrusionOk="0">
                  <a:moveTo>
                    <a:pt x="0" y="0"/>
                  </a:move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9"/>
            <p:cNvSpPr/>
            <p:nvPr/>
          </p:nvSpPr>
          <p:spPr>
            <a:xfrm>
              <a:off x="5866200" y="3264575"/>
              <a:ext cx="1525" cy="1500"/>
            </a:xfrm>
            <a:custGeom>
              <a:avLst/>
              <a:gdLst/>
              <a:ahLst/>
              <a:cxnLst/>
              <a:rect l="l" t="t" r="r" b="b"/>
              <a:pathLst>
                <a:path w="61" h="60" extrusionOk="0">
                  <a:moveTo>
                    <a:pt x="60" y="0"/>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9"/>
            <p:cNvSpPr/>
            <p:nvPr/>
          </p:nvSpPr>
          <p:spPr>
            <a:xfrm>
              <a:off x="5921850" y="32120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9"/>
            <p:cNvSpPr/>
            <p:nvPr/>
          </p:nvSpPr>
          <p:spPr>
            <a:xfrm>
              <a:off x="5876950" y="3242925"/>
              <a:ext cx="1650" cy="25"/>
            </a:xfrm>
            <a:custGeom>
              <a:avLst/>
              <a:gdLst/>
              <a:ahLst/>
              <a:cxnLst/>
              <a:rect l="l" t="t" r="r" b="b"/>
              <a:pathLst>
                <a:path w="66" h="1" extrusionOk="0">
                  <a:moveTo>
                    <a:pt x="65"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5887850" y="3228975"/>
              <a:ext cx="3100" cy="1625"/>
            </a:xfrm>
            <a:custGeom>
              <a:avLst/>
              <a:gdLst/>
              <a:ahLst/>
              <a:cxnLst/>
              <a:rect l="l" t="t" r="r" b="b"/>
              <a:pathLst>
                <a:path w="124" h="65" extrusionOk="0">
                  <a:moveTo>
                    <a:pt x="0" y="0"/>
                  </a:moveTo>
                  <a:lnTo>
                    <a:pt x="124" y="64"/>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5909475" y="3207325"/>
              <a:ext cx="25" cy="1625"/>
            </a:xfrm>
            <a:custGeom>
              <a:avLst/>
              <a:gdLst/>
              <a:ahLst/>
              <a:cxnLst/>
              <a:rect l="l" t="t" r="r" b="b"/>
              <a:pathLst>
                <a:path w="1" h="65"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5869300" y="3253700"/>
              <a:ext cx="1500" cy="25"/>
            </a:xfrm>
            <a:custGeom>
              <a:avLst/>
              <a:gdLst/>
              <a:ahLst/>
              <a:cxnLst/>
              <a:rect l="l" t="t" r="r" b="b"/>
              <a:pathLst>
                <a:path w="60" h="1" extrusionOk="0">
                  <a:moveTo>
                    <a:pt x="6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5744050" y="37436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5725500" y="3762200"/>
              <a:ext cx="3125" cy="25"/>
            </a:xfrm>
            <a:custGeom>
              <a:avLst/>
              <a:gdLst/>
              <a:ahLst/>
              <a:cxnLst/>
              <a:rect l="l" t="t" r="r" b="b"/>
              <a:pathLst>
                <a:path w="125" h="1" extrusionOk="0">
                  <a:moveTo>
                    <a:pt x="124"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p:nvPr/>
          </p:nvSpPr>
          <p:spPr>
            <a:xfrm>
              <a:off x="5819850" y="33309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9"/>
            <p:cNvSpPr/>
            <p:nvPr/>
          </p:nvSpPr>
          <p:spPr>
            <a:xfrm>
              <a:off x="5768775" y="3478925"/>
              <a:ext cx="6200" cy="2325"/>
            </a:xfrm>
            <a:custGeom>
              <a:avLst/>
              <a:gdLst/>
              <a:ahLst/>
              <a:cxnLst/>
              <a:rect l="l" t="t" r="r" b="b"/>
              <a:pathLst>
                <a:path w="248" h="93" extrusionOk="0">
                  <a:moveTo>
                    <a:pt x="44" y="1"/>
                  </a:moveTo>
                  <a:cubicBezTo>
                    <a:pt x="28" y="1"/>
                    <a:pt x="13" y="5"/>
                    <a:pt x="1" y="17"/>
                  </a:cubicBezTo>
                  <a:cubicBezTo>
                    <a:pt x="18" y="8"/>
                    <a:pt x="33" y="5"/>
                    <a:pt x="47" y="5"/>
                  </a:cubicBezTo>
                  <a:cubicBezTo>
                    <a:pt x="114" y="5"/>
                    <a:pt x="135" y="93"/>
                    <a:pt x="202" y="93"/>
                  </a:cubicBezTo>
                  <a:cubicBezTo>
                    <a:pt x="215" y="93"/>
                    <a:pt x="230" y="89"/>
                    <a:pt x="248" y="81"/>
                  </a:cubicBezTo>
                  <a:cubicBezTo>
                    <a:pt x="200" y="81"/>
                    <a:pt x="110" y="1"/>
                    <a:pt x="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9"/>
            <p:cNvSpPr/>
            <p:nvPr/>
          </p:nvSpPr>
          <p:spPr>
            <a:xfrm>
              <a:off x="5920225" y="3212025"/>
              <a:ext cx="25" cy="1500"/>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9"/>
            <p:cNvSpPr/>
            <p:nvPr/>
          </p:nvSpPr>
          <p:spPr>
            <a:xfrm>
              <a:off x="5774950" y="3480925"/>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9"/>
            <p:cNvSpPr/>
            <p:nvPr/>
          </p:nvSpPr>
          <p:spPr>
            <a:xfrm>
              <a:off x="5805875" y="3368050"/>
              <a:ext cx="1625" cy="25"/>
            </a:xfrm>
            <a:custGeom>
              <a:avLst/>
              <a:gdLst/>
              <a:ahLst/>
              <a:cxnLst/>
              <a:rect l="l" t="t" r="r" b="b"/>
              <a:pathLst>
                <a:path w="65" h="1" extrusionOk="0">
                  <a:moveTo>
                    <a:pt x="0" y="1"/>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9"/>
            <p:cNvSpPr/>
            <p:nvPr/>
          </p:nvSpPr>
          <p:spPr>
            <a:xfrm>
              <a:off x="5821325" y="3343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5802775" y="3383500"/>
              <a:ext cx="1625" cy="1650"/>
            </a:xfrm>
            <a:custGeom>
              <a:avLst/>
              <a:gdLst/>
              <a:ahLst/>
              <a:cxnLst/>
              <a:rect l="l" t="t" r="r" b="b"/>
              <a:pathLst>
                <a:path w="65" h="66" extrusionOk="0">
                  <a:moveTo>
                    <a:pt x="65" y="1"/>
                  </a:moveTo>
                  <a:cubicBezTo>
                    <a:pt x="48" y="1"/>
                    <a:pt x="36" y="5"/>
                    <a:pt x="28" y="12"/>
                  </a:cubicBezTo>
                  <a:lnTo>
                    <a:pt x="28" y="12"/>
                  </a:lnTo>
                  <a:cubicBezTo>
                    <a:pt x="45" y="1"/>
                    <a:pt x="65" y="1"/>
                    <a:pt x="65" y="1"/>
                  </a:cubicBezTo>
                  <a:close/>
                  <a:moveTo>
                    <a:pt x="28" y="12"/>
                  </a:moveTo>
                  <a:cubicBezTo>
                    <a:pt x="14" y="21"/>
                    <a:pt x="1" y="36"/>
                    <a:pt x="1" y="65"/>
                  </a:cubicBezTo>
                  <a:lnTo>
                    <a:pt x="65" y="65"/>
                  </a:lnTo>
                  <a:cubicBezTo>
                    <a:pt x="17" y="65"/>
                    <a:pt x="5" y="30"/>
                    <a:pt x="28"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5798200" y="3397475"/>
              <a:ext cx="1525" cy="1525"/>
            </a:xfrm>
            <a:custGeom>
              <a:avLst/>
              <a:gdLst/>
              <a:ahLst/>
              <a:cxnLst/>
              <a:rect l="l" t="t" r="r" b="b"/>
              <a:pathLst>
                <a:path w="61" h="61" extrusionOk="0">
                  <a:moveTo>
                    <a:pt x="60" y="1"/>
                  </a:moveTo>
                  <a:lnTo>
                    <a:pt x="1" y="60"/>
                  </a:lnTo>
                  <a:lnTo>
                    <a:pt x="60" y="60"/>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5747150" y="3697300"/>
              <a:ext cx="3100" cy="675"/>
            </a:xfrm>
            <a:custGeom>
              <a:avLst/>
              <a:gdLst/>
              <a:ahLst/>
              <a:cxnLst/>
              <a:rect l="l" t="t" r="r" b="b"/>
              <a:pathLst>
                <a:path w="124" h="27" extrusionOk="0">
                  <a:moveTo>
                    <a:pt x="0" y="0"/>
                  </a:moveTo>
                  <a:cubicBezTo>
                    <a:pt x="83" y="0"/>
                    <a:pt x="110" y="27"/>
                    <a:pt x="119" y="27"/>
                  </a:cubicBezTo>
                  <a:cubicBezTo>
                    <a:pt x="124" y="27"/>
                    <a:pt x="124" y="2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5920225" y="3212025"/>
              <a:ext cx="1650" cy="25"/>
            </a:xfrm>
            <a:custGeom>
              <a:avLst/>
              <a:gdLst/>
              <a:ahLst/>
              <a:cxnLst/>
              <a:rect l="l" t="t" r="r" b="b"/>
              <a:pathLst>
                <a:path w="66" h="1" extrusionOk="0">
                  <a:moveTo>
                    <a:pt x="1" y="1"/>
                  </a:moveTo>
                  <a:lnTo>
                    <a:pt x="1"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5822925" y="3392775"/>
              <a:ext cx="1525" cy="1650"/>
            </a:xfrm>
            <a:custGeom>
              <a:avLst/>
              <a:gdLst/>
              <a:ahLst/>
              <a:cxnLst/>
              <a:rect l="l" t="t" r="r" b="b"/>
              <a:pathLst>
                <a:path w="61" h="66" extrusionOk="0">
                  <a:moveTo>
                    <a:pt x="60" y="1"/>
                  </a:moveTo>
                  <a:lnTo>
                    <a:pt x="1" y="65"/>
                  </a:lnTo>
                  <a:cubicBezTo>
                    <a:pt x="60"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5767300" y="3587500"/>
              <a:ext cx="1500" cy="25"/>
            </a:xfrm>
            <a:custGeom>
              <a:avLst/>
              <a:gdLst/>
              <a:ahLst/>
              <a:cxnLst/>
              <a:rect l="l" t="t" r="r" b="b"/>
              <a:pathLst>
                <a:path w="60" h="1" extrusionOk="0">
                  <a:moveTo>
                    <a:pt x="0" y="1"/>
                  </a:move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5818225" y="3402050"/>
              <a:ext cx="3125" cy="25"/>
            </a:xfrm>
            <a:custGeom>
              <a:avLst/>
              <a:gdLst/>
              <a:ahLst/>
              <a:cxnLst/>
              <a:rect l="l" t="t" r="r" b="b"/>
              <a:pathLst>
                <a:path w="125" h="1" extrusionOk="0">
                  <a:moveTo>
                    <a:pt x="125" y="1"/>
                  </a:moveTo>
                  <a:lnTo>
                    <a:pt x="1"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5747150" y="36973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5719325" y="3202750"/>
              <a:ext cx="205625" cy="561250"/>
            </a:xfrm>
            <a:custGeom>
              <a:avLst/>
              <a:gdLst/>
              <a:ahLst/>
              <a:cxnLst/>
              <a:rect l="l" t="t" r="r" b="b"/>
              <a:pathLst>
                <a:path w="8225" h="22450" extrusionOk="0">
                  <a:moveTo>
                    <a:pt x="7607" y="248"/>
                  </a:moveTo>
                  <a:cubicBezTo>
                    <a:pt x="7587" y="248"/>
                    <a:pt x="7580" y="248"/>
                    <a:pt x="7578" y="249"/>
                  </a:cubicBezTo>
                  <a:lnTo>
                    <a:pt x="7578" y="249"/>
                  </a:lnTo>
                  <a:cubicBezTo>
                    <a:pt x="7587" y="248"/>
                    <a:pt x="7596" y="248"/>
                    <a:pt x="7607" y="248"/>
                  </a:cubicBezTo>
                  <a:close/>
                  <a:moveTo>
                    <a:pt x="6306" y="2038"/>
                  </a:moveTo>
                  <a:cubicBezTo>
                    <a:pt x="6306" y="2057"/>
                    <a:pt x="6317" y="2075"/>
                    <a:pt x="6333" y="2092"/>
                  </a:cubicBezTo>
                  <a:lnTo>
                    <a:pt x="6333" y="2092"/>
                  </a:lnTo>
                  <a:cubicBezTo>
                    <a:pt x="6342" y="2074"/>
                    <a:pt x="6306" y="2038"/>
                    <a:pt x="6306" y="2038"/>
                  </a:cubicBezTo>
                  <a:close/>
                  <a:moveTo>
                    <a:pt x="5505" y="3092"/>
                  </a:moveTo>
                  <a:cubicBezTo>
                    <a:pt x="5505" y="3092"/>
                    <a:pt x="5505" y="3092"/>
                    <a:pt x="5505" y="3092"/>
                  </a:cubicBezTo>
                  <a:cubicBezTo>
                    <a:pt x="5505" y="3092"/>
                    <a:pt x="5505" y="3092"/>
                    <a:pt x="5505" y="3092"/>
                  </a:cubicBezTo>
                  <a:close/>
                  <a:moveTo>
                    <a:pt x="6076" y="3141"/>
                  </a:moveTo>
                  <a:cubicBezTo>
                    <a:pt x="6071" y="3145"/>
                    <a:pt x="6065" y="3148"/>
                    <a:pt x="6059" y="3151"/>
                  </a:cubicBezTo>
                  <a:cubicBezTo>
                    <a:pt x="6075" y="3151"/>
                    <a:pt x="6079" y="3147"/>
                    <a:pt x="6076" y="3141"/>
                  </a:cubicBezTo>
                  <a:close/>
                  <a:moveTo>
                    <a:pt x="5505" y="3893"/>
                  </a:moveTo>
                  <a:lnTo>
                    <a:pt x="5505" y="3953"/>
                  </a:lnTo>
                  <a:lnTo>
                    <a:pt x="5505" y="3953"/>
                  </a:lnTo>
                  <a:cubicBezTo>
                    <a:pt x="5470" y="3939"/>
                    <a:pt x="5447" y="3923"/>
                    <a:pt x="5505" y="3893"/>
                  </a:cubicBezTo>
                  <a:close/>
                  <a:moveTo>
                    <a:pt x="4740" y="4239"/>
                  </a:moveTo>
                  <a:cubicBezTo>
                    <a:pt x="4731" y="4239"/>
                    <a:pt x="4717" y="4246"/>
                    <a:pt x="4699" y="4264"/>
                  </a:cubicBezTo>
                  <a:lnTo>
                    <a:pt x="4760" y="4264"/>
                  </a:lnTo>
                  <a:cubicBezTo>
                    <a:pt x="4757" y="4249"/>
                    <a:pt x="4751" y="4239"/>
                    <a:pt x="4740" y="4239"/>
                  </a:cubicBezTo>
                  <a:close/>
                  <a:moveTo>
                    <a:pt x="4760" y="4264"/>
                  </a:moveTo>
                  <a:cubicBezTo>
                    <a:pt x="4760" y="4264"/>
                    <a:pt x="4760" y="4264"/>
                    <a:pt x="4760" y="4264"/>
                  </a:cubicBezTo>
                  <a:lnTo>
                    <a:pt x="4760" y="4264"/>
                  </a:lnTo>
                  <a:cubicBezTo>
                    <a:pt x="4761" y="4264"/>
                    <a:pt x="4762" y="4264"/>
                    <a:pt x="4763" y="4264"/>
                  </a:cubicBezTo>
                  <a:close/>
                  <a:moveTo>
                    <a:pt x="5258" y="4511"/>
                  </a:moveTo>
                  <a:lnTo>
                    <a:pt x="5193" y="4575"/>
                  </a:lnTo>
                  <a:lnTo>
                    <a:pt x="5258" y="4699"/>
                  </a:lnTo>
                  <a:lnTo>
                    <a:pt x="5258" y="4511"/>
                  </a:lnTo>
                  <a:close/>
                  <a:moveTo>
                    <a:pt x="4081" y="5129"/>
                  </a:moveTo>
                  <a:lnTo>
                    <a:pt x="4081" y="5129"/>
                  </a:lnTo>
                  <a:cubicBezTo>
                    <a:pt x="4081" y="5129"/>
                    <a:pt x="4081" y="5129"/>
                    <a:pt x="4081" y="5129"/>
                  </a:cubicBezTo>
                  <a:close/>
                  <a:moveTo>
                    <a:pt x="4956" y="5292"/>
                  </a:moveTo>
                  <a:lnTo>
                    <a:pt x="4956" y="5292"/>
                  </a:lnTo>
                  <a:cubicBezTo>
                    <a:pt x="4954" y="5301"/>
                    <a:pt x="4950" y="5309"/>
                    <a:pt x="4946" y="5317"/>
                  </a:cubicBezTo>
                  <a:cubicBezTo>
                    <a:pt x="4993" y="5317"/>
                    <a:pt x="4971" y="5317"/>
                    <a:pt x="4956" y="5292"/>
                  </a:cubicBezTo>
                  <a:close/>
                  <a:moveTo>
                    <a:pt x="4763" y="5812"/>
                  </a:moveTo>
                  <a:lnTo>
                    <a:pt x="4763" y="5871"/>
                  </a:lnTo>
                  <a:lnTo>
                    <a:pt x="4763" y="5935"/>
                  </a:lnTo>
                  <a:cubicBezTo>
                    <a:pt x="4763" y="5871"/>
                    <a:pt x="4822" y="5871"/>
                    <a:pt x="4763" y="5812"/>
                  </a:cubicBezTo>
                  <a:close/>
                  <a:moveTo>
                    <a:pt x="1128" y="14441"/>
                  </a:moveTo>
                  <a:cubicBezTo>
                    <a:pt x="1119" y="14444"/>
                    <a:pt x="1113" y="14452"/>
                    <a:pt x="1113" y="14466"/>
                  </a:cubicBezTo>
                  <a:cubicBezTo>
                    <a:pt x="1119" y="14458"/>
                    <a:pt x="1124" y="14450"/>
                    <a:pt x="1128" y="14441"/>
                  </a:cubicBezTo>
                  <a:close/>
                  <a:moveTo>
                    <a:pt x="2032" y="15047"/>
                  </a:moveTo>
                  <a:lnTo>
                    <a:pt x="2032" y="15047"/>
                  </a:lnTo>
                  <a:cubicBezTo>
                    <a:pt x="2031" y="15056"/>
                    <a:pt x="2035" y="15068"/>
                    <a:pt x="2043" y="15084"/>
                  </a:cubicBezTo>
                  <a:cubicBezTo>
                    <a:pt x="2043" y="15084"/>
                    <a:pt x="2043" y="15065"/>
                    <a:pt x="2032" y="15047"/>
                  </a:cubicBezTo>
                  <a:close/>
                  <a:moveTo>
                    <a:pt x="866" y="17245"/>
                  </a:moveTo>
                  <a:cubicBezTo>
                    <a:pt x="866" y="17278"/>
                    <a:pt x="851" y="17294"/>
                    <a:pt x="844" y="17294"/>
                  </a:cubicBezTo>
                  <a:cubicBezTo>
                    <a:pt x="836" y="17294"/>
                    <a:pt x="836" y="17278"/>
                    <a:pt x="866" y="17245"/>
                  </a:cubicBezTo>
                  <a:close/>
                  <a:moveTo>
                    <a:pt x="1301" y="18052"/>
                  </a:moveTo>
                  <a:lnTo>
                    <a:pt x="1301" y="18111"/>
                  </a:lnTo>
                  <a:lnTo>
                    <a:pt x="1237" y="18111"/>
                  </a:lnTo>
                  <a:lnTo>
                    <a:pt x="1301" y="18052"/>
                  </a:lnTo>
                  <a:close/>
                  <a:moveTo>
                    <a:pt x="866" y="22255"/>
                  </a:moveTo>
                  <a:cubicBezTo>
                    <a:pt x="866" y="22255"/>
                    <a:pt x="866" y="22255"/>
                    <a:pt x="866" y="22255"/>
                  </a:cubicBezTo>
                  <a:lnTo>
                    <a:pt x="866" y="22255"/>
                  </a:lnTo>
                  <a:lnTo>
                    <a:pt x="866" y="22255"/>
                  </a:lnTo>
                  <a:close/>
                  <a:moveTo>
                    <a:pt x="866" y="22255"/>
                  </a:moveTo>
                  <a:lnTo>
                    <a:pt x="866" y="22315"/>
                  </a:lnTo>
                  <a:cubicBezTo>
                    <a:pt x="907" y="22315"/>
                    <a:pt x="895" y="22290"/>
                    <a:pt x="866" y="22255"/>
                  </a:cubicBezTo>
                  <a:close/>
                  <a:moveTo>
                    <a:pt x="8101" y="1"/>
                  </a:moveTo>
                  <a:lnTo>
                    <a:pt x="8161" y="60"/>
                  </a:lnTo>
                  <a:cubicBezTo>
                    <a:pt x="8188" y="113"/>
                    <a:pt x="8181" y="132"/>
                    <a:pt x="8164" y="132"/>
                  </a:cubicBezTo>
                  <a:cubicBezTo>
                    <a:pt x="8142" y="132"/>
                    <a:pt x="8101" y="97"/>
                    <a:pt x="8101" y="60"/>
                  </a:cubicBezTo>
                  <a:cubicBezTo>
                    <a:pt x="8053" y="36"/>
                    <a:pt x="8019" y="26"/>
                    <a:pt x="7995" y="26"/>
                  </a:cubicBezTo>
                  <a:cubicBezTo>
                    <a:pt x="7895" y="26"/>
                    <a:pt x="7965" y="196"/>
                    <a:pt x="7913" y="248"/>
                  </a:cubicBezTo>
                  <a:lnTo>
                    <a:pt x="7854" y="124"/>
                  </a:lnTo>
                  <a:lnTo>
                    <a:pt x="7854" y="307"/>
                  </a:lnTo>
                  <a:cubicBezTo>
                    <a:pt x="7854" y="248"/>
                    <a:pt x="7730" y="248"/>
                    <a:pt x="7730" y="184"/>
                  </a:cubicBezTo>
                  <a:cubicBezTo>
                    <a:pt x="7666" y="184"/>
                    <a:pt x="7790" y="248"/>
                    <a:pt x="7666" y="248"/>
                  </a:cubicBezTo>
                  <a:lnTo>
                    <a:pt x="7607" y="248"/>
                  </a:lnTo>
                  <a:lnTo>
                    <a:pt x="7607" y="307"/>
                  </a:lnTo>
                  <a:cubicBezTo>
                    <a:pt x="7607" y="266"/>
                    <a:pt x="7575" y="253"/>
                    <a:pt x="7578" y="249"/>
                  </a:cubicBezTo>
                  <a:lnTo>
                    <a:pt x="7578" y="249"/>
                  </a:lnTo>
                  <a:cubicBezTo>
                    <a:pt x="7453" y="265"/>
                    <a:pt x="7510" y="383"/>
                    <a:pt x="7458" y="383"/>
                  </a:cubicBezTo>
                  <a:cubicBezTo>
                    <a:pt x="7448" y="383"/>
                    <a:pt x="7436" y="380"/>
                    <a:pt x="7419" y="372"/>
                  </a:cubicBezTo>
                  <a:lnTo>
                    <a:pt x="7419" y="372"/>
                  </a:lnTo>
                  <a:cubicBezTo>
                    <a:pt x="7359" y="554"/>
                    <a:pt x="7542" y="495"/>
                    <a:pt x="7542" y="678"/>
                  </a:cubicBezTo>
                  <a:lnTo>
                    <a:pt x="7295" y="554"/>
                  </a:lnTo>
                  <a:lnTo>
                    <a:pt x="7359" y="619"/>
                  </a:lnTo>
                  <a:cubicBezTo>
                    <a:pt x="7359" y="619"/>
                    <a:pt x="7331" y="645"/>
                    <a:pt x="7312" y="645"/>
                  </a:cubicBezTo>
                  <a:cubicBezTo>
                    <a:pt x="7302" y="645"/>
                    <a:pt x="7295" y="639"/>
                    <a:pt x="7295" y="619"/>
                  </a:cubicBezTo>
                  <a:lnTo>
                    <a:pt x="7295" y="619"/>
                  </a:lnTo>
                  <a:cubicBezTo>
                    <a:pt x="7295" y="681"/>
                    <a:pt x="7295" y="681"/>
                    <a:pt x="7303" y="681"/>
                  </a:cubicBezTo>
                  <a:cubicBezTo>
                    <a:pt x="7311" y="681"/>
                    <a:pt x="7327" y="681"/>
                    <a:pt x="7359" y="742"/>
                  </a:cubicBezTo>
                  <a:cubicBezTo>
                    <a:pt x="7345" y="735"/>
                    <a:pt x="7333" y="732"/>
                    <a:pt x="7322" y="732"/>
                  </a:cubicBezTo>
                  <a:cubicBezTo>
                    <a:pt x="7264" y="732"/>
                    <a:pt x="7266" y="837"/>
                    <a:pt x="7198" y="837"/>
                  </a:cubicBezTo>
                  <a:cubicBezTo>
                    <a:pt x="7177" y="837"/>
                    <a:pt x="7150" y="827"/>
                    <a:pt x="7112" y="802"/>
                  </a:cubicBezTo>
                  <a:lnTo>
                    <a:pt x="7112" y="802"/>
                  </a:lnTo>
                  <a:cubicBezTo>
                    <a:pt x="7171" y="866"/>
                    <a:pt x="7236" y="802"/>
                    <a:pt x="7236" y="925"/>
                  </a:cubicBezTo>
                  <a:cubicBezTo>
                    <a:pt x="7189" y="895"/>
                    <a:pt x="7162" y="883"/>
                    <a:pt x="7145" y="883"/>
                  </a:cubicBezTo>
                  <a:cubicBezTo>
                    <a:pt x="7094" y="883"/>
                    <a:pt x="7141" y="990"/>
                    <a:pt x="7048" y="990"/>
                  </a:cubicBezTo>
                  <a:cubicBezTo>
                    <a:pt x="6988" y="925"/>
                    <a:pt x="7048" y="925"/>
                    <a:pt x="6988" y="925"/>
                  </a:cubicBezTo>
                  <a:cubicBezTo>
                    <a:pt x="7048" y="1049"/>
                    <a:pt x="6865" y="990"/>
                    <a:pt x="6801" y="1049"/>
                  </a:cubicBezTo>
                  <a:cubicBezTo>
                    <a:pt x="6924" y="1173"/>
                    <a:pt x="6801" y="1173"/>
                    <a:pt x="6801" y="1296"/>
                  </a:cubicBezTo>
                  <a:cubicBezTo>
                    <a:pt x="6741" y="1296"/>
                    <a:pt x="6618" y="1420"/>
                    <a:pt x="6494" y="1484"/>
                  </a:cubicBezTo>
                  <a:cubicBezTo>
                    <a:pt x="6618" y="1544"/>
                    <a:pt x="6494" y="1608"/>
                    <a:pt x="6494" y="1732"/>
                  </a:cubicBezTo>
                  <a:cubicBezTo>
                    <a:pt x="6430" y="1667"/>
                    <a:pt x="6430" y="1608"/>
                    <a:pt x="6430" y="1544"/>
                  </a:cubicBezTo>
                  <a:lnTo>
                    <a:pt x="6370" y="1608"/>
                  </a:lnTo>
                  <a:cubicBezTo>
                    <a:pt x="6370" y="1667"/>
                    <a:pt x="6430" y="1667"/>
                    <a:pt x="6370" y="1732"/>
                  </a:cubicBezTo>
                  <a:lnTo>
                    <a:pt x="6306" y="1667"/>
                  </a:lnTo>
                  <a:cubicBezTo>
                    <a:pt x="6247" y="1732"/>
                    <a:pt x="6306" y="1855"/>
                    <a:pt x="6182" y="1915"/>
                  </a:cubicBezTo>
                  <a:cubicBezTo>
                    <a:pt x="6247" y="1979"/>
                    <a:pt x="6494" y="2038"/>
                    <a:pt x="6494" y="2162"/>
                  </a:cubicBezTo>
                  <a:cubicBezTo>
                    <a:pt x="6448" y="2162"/>
                    <a:pt x="6373" y="2132"/>
                    <a:pt x="6333" y="2092"/>
                  </a:cubicBezTo>
                  <a:lnTo>
                    <a:pt x="6333" y="2092"/>
                  </a:lnTo>
                  <a:cubicBezTo>
                    <a:pt x="6330" y="2098"/>
                    <a:pt x="6322" y="2102"/>
                    <a:pt x="6306" y="2102"/>
                  </a:cubicBezTo>
                  <a:lnTo>
                    <a:pt x="6247" y="2038"/>
                  </a:lnTo>
                  <a:cubicBezTo>
                    <a:pt x="6214" y="2038"/>
                    <a:pt x="6229" y="2054"/>
                    <a:pt x="6252" y="2070"/>
                  </a:cubicBezTo>
                  <a:lnTo>
                    <a:pt x="6252" y="2070"/>
                  </a:lnTo>
                  <a:cubicBezTo>
                    <a:pt x="6250" y="2070"/>
                    <a:pt x="6248" y="2070"/>
                    <a:pt x="6246" y="2070"/>
                  </a:cubicBezTo>
                  <a:cubicBezTo>
                    <a:pt x="6231" y="2070"/>
                    <a:pt x="6214" y="2070"/>
                    <a:pt x="6182" y="2038"/>
                  </a:cubicBezTo>
                  <a:cubicBezTo>
                    <a:pt x="6182" y="2038"/>
                    <a:pt x="6156" y="2067"/>
                    <a:pt x="6119" y="2067"/>
                  </a:cubicBezTo>
                  <a:cubicBezTo>
                    <a:pt x="6101" y="2067"/>
                    <a:pt x="6080" y="2060"/>
                    <a:pt x="6059" y="2038"/>
                  </a:cubicBezTo>
                  <a:lnTo>
                    <a:pt x="6059" y="2038"/>
                  </a:lnTo>
                  <a:cubicBezTo>
                    <a:pt x="6059" y="2102"/>
                    <a:pt x="6123" y="2102"/>
                    <a:pt x="6123" y="2162"/>
                  </a:cubicBezTo>
                  <a:cubicBezTo>
                    <a:pt x="6109" y="2176"/>
                    <a:pt x="6095" y="2181"/>
                    <a:pt x="6082" y="2181"/>
                  </a:cubicBezTo>
                  <a:cubicBezTo>
                    <a:pt x="6045" y="2181"/>
                    <a:pt x="6010" y="2145"/>
                    <a:pt x="5974" y="2145"/>
                  </a:cubicBezTo>
                  <a:cubicBezTo>
                    <a:pt x="5961" y="2145"/>
                    <a:pt x="5948" y="2150"/>
                    <a:pt x="5935" y="2162"/>
                  </a:cubicBezTo>
                  <a:cubicBezTo>
                    <a:pt x="5999" y="2226"/>
                    <a:pt x="5935" y="2226"/>
                    <a:pt x="5999" y="2285"/>
                  </a:cubicBezTo>
                  <a:lnTo>
                    <a:pt x="5935" y="2285"/>
                  </a:lnTo>
                  <a:cubicBezTo>
                    <a:pt x="5935" y="2350"/>
                    <a:pt x="5811" y="2473"/>
                    <a:pt x="5935" y="2473"/>
                  </a:cubicBezTo>
                  <a:cubicBezTo>
                    <a:pt x="5999" y="2656"/>
                    <a:pt x="5752" y="2721"/>
                    <a:pt x="5688" y="2844"/>
                  </a:cubicBezTo>
                  <a:cubicBezTo>
                    <a:pt x="5688" y="2968"/>
                    <a:pt x="5564" y="3027"/>
                    <a:pt x="5628" y="3151"/>
                  </a:cubicBezTo>
                  <a:cubicBezTo>
                    <a:pt x="5628" y="3151"/>
                    <a:pt x="5505" y="3151"/>
                    <a:pt x="5505" y="3092"/>
                  </a:cubicBezTo>
                  <a:cubicBezTo>
                    <a:pt x="5505" y="3215"/>
                    <a:pt x="5505" y="3215"/>
                    <a:pt x="5441" y="3275"/>
                  </a:cubicBezTo>
                  <a:cubicBezTo>
                    <a:pt x="5419" y="3229"/>
                    <a:pt x="5405" y="3217"/>
                    <a:pt x="5396" y="3217"/>
                  </a:cubicBezTo>
                  <a:cubicBezTo>
                    <a:pt x="5386" y="3217"/>
                    <a:pt x="5383" y="3232"/>
                    <a:pt x="5382" y="3232"/>
                  </a:cubicBezTo>
                  <a:cubicBezTo>
                    <a:pt x="5381" y="3232"/>
                    <a:pt x="5381" y="3228"/>
                    <a:pt x="5381" y="3215"/>
                  </a:cubicBezTo>
                  <a:cubicBezTo>
                    <a:pt x="5317" y="3275"/>
                    <a:pt x="5258" y="3215"/>
                    <a:pt x="5317" y="3398"/>
                  </a:cubicBezTo>
                  <a:cubicBezTo>
                    <a:pt x="5297" y="3357"/>
                    <a:pt x="5277" y="3343"/>
                    <a:pt x="5258" y="3343"/>
                  </a:cubicBezTo>
                  <a:cubicBezTo>
                    <a:pt x="5222" y="3343"/>
                    <a:pt x="5193" y="3398"/>
                    <a:pt x="5193" y="3398"/>
                  </a:cubicBezTo>
                  <a:lnTo>
                    <a:pt x="5258" y="3398"/>
                  </a:lnTo>
                  <a:cubicBezTo>
                    <a:pt x="5258" y="3462"/>
                    <a:pt x="5258" y="3462"/>
                    <a:pt x="5193" y="3522"/>
                  </a:cubicBezTo>
                  <a:lnTo>
                    <a:pt x="5070" y="3462"/>
                  </a:lnTo>
                  <a:lnTo>
                    <a:pt x="5070" y="3462"/>
                  </a:lnTo>
                  <a:cubicBezTo>
                    <a:pt x="4887" y="3522"/>
                    <a:pt x="5193" y="3833"/>
                    <a:pt x="4887" y="3833"/>
                  </a:cubicBezTo>
                  <a:cubicBezTo>
                    <a:pt x="4903" y="3867"/>
                    <a:pt x="4915" y="3878"/>
                    <a:pt x="4926" y="3878"/>
                  </a:cubicBezTo>
                  <a:cubicBezTo>
                    <a:pt x="4944" y="3878"/>
                    <a:pt x="4961" y="3848"/>
                    <a:pt x="4992" y="3848"/>
                  </a:cubicBezTo>
                  <a:cubicBezTo>
                    <a:pt x="5011" y="3848"/>
                    <a:pt x="5036" y="3859"/>
                    <a:pt x="5070" y="3893"/>
                  </a:cubicBezTo>
                  <a:cubicBezTo>
                    <a:pt x="5010" y="3957"/>
                    <a:pt x="4763" y="3957"/>
                    <a:pt x="4763" y="3957"/>
                  </a:cubicBezTo>
                  <a:cubicBezTo>
                    <a:pt x="4639" y="4016"/>
                    <a:pt x="4887" y="4140"/>
                    <a:pt x="4763" y="4204"/>
                  </a:cubicBezTo>
                  <a:cubicBezTo>
                    <a:pt x="4822" y="4264"/>
                    <a:pt x="4946" y="4264"/>
                    <a:pt x="4946" y="4387"/>
                  </a:cubicBezTo>
                  <a:cubicBezTo>
                    <a:pt x="4928" y="4406"/>
                    <a:pt x="4905" y="4414"/>
                    <a:pt x="4880" y="4414"/>
                  </a:cubicBezTo>
                  <a:cubicBezTo>
                    <a:pt x="4819" y="4414"/>
                    <a:pt x="4744" y="4370"/>
                    <a:pt x="4699" y="4328"/>
                  </a:cubicBezTo>
                  <a:lnTo>
                    <a:pt x="4763" y="4328"/>
                  </a:lnTo>
                  <a:cubicBezTo>
                    <a:pt x="4763" y="4304"/>
                    <a:pt x="4763" y="4280"/>
                    <a:pt x="4760" y="4264"/>
                  </a:cubicBezTo>
                  <a:lnTo>
                    <a:pt x="4760" y="4264"/>
                  </a:lnTo>
                  <a:cubicBezTo>
                    <a:pt x="4709" y="4267"/>
                    <a:pt x="4661" y="4344"/>
                    <a:pt x="4612" y="4344"/>
                  </a:cubicBezTo>
                  <a:cubicBezTo>
                    <a:pt x="4600" y="4344"/>
                    <a:pt x="4588" y="4339"/>
                    <a:pt x="4575" y="4328"/>
                  </a:cubicBezTo>
                  <a:lnTo>
                    <a:pt x="4575" y="4328"/>
                  </a:lnTo>
                  <a:cubicBezTo>
                    <a:pt x="4575" y="4387"/>
                    <a:pt x="4639" y="4387"/>
                    <a:pt x="4639" y="4387"/>
                  </a:cubicBezTo>
                  <a:cubicBezTo>
                    <a:pt x="4575" y="4452"/>
                    <a:pt x="4575" y="4511"/>
                    <a:pt x="4516" y="4575"/>
                  </a:cubicBezTo>
                  <a:cubicBezTo>
                    <a:pt x="4516" y="4575"/>
                    <a:pt x="4575" y="4575"/>
                    <a:pt x="4575" y="4635"/>
                  </a:cubicBezTo>
                  <a:cubicBezTo>
                    <a:pt x="4451" y="4758"/>
                    <a:pt x="4639" y="4699"/>
                    <a:pt x="4575" y="4822"/>
                  </a:cubicBezTo>
                  <a:cubicBezTo>
                    <a:pt x="4541" y="4822"/>
                    <a:pt x="4505" y="4782"/>
                    <a:pt x="4481" y="4782"/>
                  </a:cubicBezTo>
                  <a:cubicBezTo>
                    <a:pt x="4463" y="4782"/>
                    <a:pt x="4451" y="4804"/>
                    <a:pt x="4451" y="4882"/>
                  </a:cubicBezTo>
                  <a:cubicBezTo>
                    <a:pt x="4392" y="4882"/>
                    <a:pt x="4328" y="4822"/>
                    <a:pt x="4328" y="4758"/>
                  </a:cubicBezTo>
                  <a:cubicBezTo>
                    <a:pt x="4328" y="4882"/>
                    <a:pt x="4145" y="4946"/>
                    <a:pt x="4145" y="4946"/>
                  </a:cubicBezTo>
                  <a:lnTo>
                    <a:pt x="4145" y="4882"/>
                  </a:lnTo>
                  <a:cubicBezTo>
                    <a:pt x="4145" y="4946"/>
                    <a:pt x="4081" y="4946"/>
                    <a:pt x="4081" y="5005"/>
                  </a:cubicBezTo>
                  <a:lnTo>
                    <a:pt x="4204" y="5005"/>
                  </a:lnTo>
                  <a:cubicBezTo>
                    <a:pt x="4174" y="5005"/>
                    <a:pt x="4159" y="5022"/>
                    <a:pt x="4152" y="5030"/>
                  </a:cubicBezTo>
                  <a:lnTo>
                    <a:pt x="4152" y="5030"/>
                  </a:lnTo>
                  <a:cubicBezTo>
                    <a:pt x="4147" y="5023"/>
                    <a:pt x="4145" y="5015"/>
                    <a:pt x="4145" y="5005"/>
                  </a:cubicBezTo>
                  <a:lnTo>
                    <a:pt x="4145" y="5005"/>
                  </a:lnTo>
                  <a:cubicBezTo>
                    <a:pt x="4145" y="5027"/>
                    <a:pt x="4145" y="5034"/>
                    <a:pt x="4147" y="5034"/>
                  </a:cubicBezTo>
                  <a:cubicBezTo>
                    <a:pt x="4148" y="5034"/>
                    <a:pt x="4150" y="5032"/>
                    <a:pt x="4152" y="5030"/>
                  </a:cubicBezTo>
                  <a:lnTo>
                    <a:pt x="4152" y="5030"/>
                  </a:lnTo>
                  <a:cubicBezTo>
                    <a:pt x="4179" y="5072"/>
                    <a:pt x="4277" y="5088"/>
                    <a:pt x="4328" y="5193"/>
                  </a:cubicBezTo>
                  <a:cubicBezTo>
                    <a:pt x="4281" y="5193"/>
                    <a:pt x="4308" y="5271"/>
                    <a:pt x="4260" y="5271"/>
                  </a:cubicBezTo>
                  <a:cubicBezTo>
                    <a:pt x="4247" y="5271"/>
                    <a:pt x="4230" y="5266"/>
                    <a:pt x="4204" y="5253"/>
                  </a:cubicBezTo>
                  <a:cubicBezTo>
                    <a:pt x="4268" y="5129"/>
                    <a:pt x="4081" y="5193"/>
                    <a:pt x="4081" y="5129"/>
                  </a:cubicBezTo>
                  <a:lnTo>
                    <a:pt x="4081" y="5193"/>
                  </a:lnTo>
                  <a:cubicBezTo>
                    <a:pt x="4081" y="5193"/>
                    <a:pt x="4021" y="5193"/>
                    <a:pt x="4021" y="5129"/>
                  </a:cubicBezTo>
                  <a:lnTo>
                    <a:pt x="4021" y="5129"/>
                  </a:lnTo>
                  <a:cubicBezTo>
                    <a:pt x="3898" y="5193"/>
                    <a:pt x="4145" y="5253"/>
                    <a:pt x="4081" y="5376"/>
                  </a:cubicBezTo>
                  <a:cubicBezTo>
                    <a:pt x="4061" y="5357"/>
                    <a:pt x="4040" y="5350"/>
                    <a:pt x="4022" y="5350"/>
                  </a:cubicBezTo>
                  <a:cubicBezTo>
                    <a:pt x="4004" y="5350"/>
                    <a:pt x="3989" y="5356"/>
                    <a:pt x="3977" y="5363"/>
                  </a:cubicBezTo>
                  <a:lnTo>
                    <a:pt x="3977" y="5363"/>
                  </a:lnTo>
                  <a:cubicBezTo>
                    <a:pt x="3974" y="5361"/>
                    <a:pt x="3971" y="5361"/>
                    <a:pt x="3968" y="5361"/>
                  </a:cubicBezTo>
                  <a:cubicBezTo>
                    <a:pt x="3961" y="5361"/>
                    <a:pt x="3957" y="5365"/>
                    <a:pt x="3957" y="5376"/>
                  </a:cubicBezTo>
                  <a:cubicBezTo>
                    <a:pt x="3957" y="5376"/>
                    <a:pt x="3964" y="5369"/>
                    <a:pt x="3977" y="5363"/>
                  </a:cubicBezTo>
                  <a:lnTo>
                    <a:pt x="3977" y="5363"/>
                  </a:lnTo>
                  <a:cubicBezTo>
                    <a:pt x="4012" y="5376"/>
                    <a:pt x="4081" y="5456"/>
                    <a:pt x="4081" y="5500"/>
                  </a:cubicBezTo>
                  <a:cubicBezTo>
                    <a:pt x="4021" y="5500"/>
                    <a:pt x="4081" y="5564"/>
                    <a:pt x="4081" y="5624"/>
                  </a:cubicBezTo>
                  <a:lnTo>
                    <a:pt x="4145" y="5564"/>
                  </a:lnTo>
                  <a:cubicBezTo>
                    <a:pt x="4204" y="5624"/>
                    <a:pt x="4145" y="5688"/>
                    <a:pt x="4145" y="5747"/>
                  </a:cubicBezTo>
                  <a:cubicBezTo>
                    <a:pt x="4081" y="5688"/>
                    <a:pt x="4145" y="5688"/>
                    <a:pt x="4081" y="5688"/>
                  </a:cubicBezTo>
                  <a:cubicBezTo>
                    <a:pt x="4204" y="5747"/>
                    <a:pt x="3957" y="5747"/>
                    <a:pt x="3957" y="5871"/>
                  </a:cubicBezTo>
                  <a:cubicBezTo>
                    <a:pt x="3898" y="5871"/>
                    <a:pt x="3833" y="5812"/>
                    <a:pt x="3774" y="5812"/>
                  </a:cubicBezTo>
                  <a:cubicBezTo>
                    <a:pt x="3833" y="5935"/>
                    <a:pt x="3650" y="5871"/>
                    <a:pt x="3710" y="5995"/>
                  </a:cubicBezTo>
                  <a:cubicBezTo>
                    <a:pt x="3774" y="6059"/>
                    <a:pt x="3774" y="5995"/>
                    <a:pt x="3833" y="6118"/>
                  </a:cubicBezTo>
                  <a:lnTo>
                    <a:pt x="3833" y="5935"/>
                  </a:lnTo>
                  <a:lnTo>
                    <a:pt x="3898" y="6118"/>
                  </a:lnTo>
                  <a:cubicBezTo>
                    <a:pt x="3957" y="6059"/>
                    <a:pt x="3898" y="5995"/>
                    <a:pt x="3957" y="5935"/>
                  </a:cubicBezTo>
                  <a:cubicBezTo>
                    <a:pt x="3988" y="5996"/>
                    <a:pt x="3989" y="6011"/>
                    <a:pt x="3996" y="6011"/>
                  </a:cubicBezTo>
                  <a:cubicBezTo>
                    <a:pt x="4003" y="6011"/>
                    <a:pt x="4017" y="5995"/>
                    <a:pt x="4081" y="5995"/>
                  </a:cubicBezTo>
                  <a:cubicBezTo>
                    <a:pt x="3898" y="6059"/>
                    <a:pt x="4081" y="6182"/>
                    <a:pt x="3957" y="6242"/>
                  </a:cubicBezTo>
                  <a:lnTo>
                    <a:pt x="3710" y="6118"/>
                  </a:lnTo>
                  <a:lnTo>
                    <a:pt x="3710" y="6118"/>
                  </a:lnTo>
                  <a:cubicBezTo>
                    <a:pt x="3586" y="6182"/>
                    <a:pt x="3774" y="6365"/>
                    <a:pt x="3650" y="6489"/>
                  </a:cubicBezTo>
                  <a:lnTo>
                    <a:pt x="3710" y="6489"/>
                  </a:lnTo>
                  <a:cubicBezTo>
                    <a:pt x="3774" y="6553"/>
                    <a:pt x="3650" y="6553"/>
                    <a:pt x="3710" y="6613"/>
                  </a:cubicBezTo>
                  <a:lnTo>
                    <a:pt x="3527" y="6613"/>
                  </a:lnTo>
                  <a:cubicBezTo>
                    <a:pt x="3586" y="6677"/>
                    <a:pt x="3462" y="6736"/>
                    <a:pt x="3586" y="6801"/>
                  </a:cubicBezTo>
                  <a:lnTo>
                    <a:pt x="3462" y="6860"/>
                  </a:lnTo>
                  <a:cubicBezTo>
                    <a:pt x="3403" y="6924"/>
                    <a:pt x="3650" y="7048"/>
                    <a:pt x="3586" y="7172"/>
                  </a:cubicBezTo>
                  <a:cubicBezTo>
                    <a:pt x="3527" y="7107"/>
                    <a:pt x="3403" y="7107"/>
                    <a:pt x="3403" y="7048"/>
                  </a:cubicBezTo>
                  <a:cubicBezTo>
                    <a:pt x="3403" y="7048"/>
                    <a:pt x="3339" y="7107"/>
                    <a:pt x="3403" y="7107"/>
                  </a:cubicBezTo>
                  <a:cubicBezTo>
                    <a:pt x="3339" y="7107"/>
                    <a:pt x="3462" y="7295"/>
                    <a:pt x="3403" y="7295"/>
                  </a:cubicBezTo>
                  <a:cubicBezTo>
                    <a:pt x="3403" y="7295"/>
                    <a:pt x="3462" y="7354"/>
                    <a:pt x="3462" y="7419"/>
                  </a:cubicBezTo>
                  <a:lnTo>
                    <a:pt x="3462" y="7419"/>
                  </a:lnTo>
                  <a:cubicBezTo>
                    <a:pt x="3462" y="7355"/>
                    <a:pt x="3403" y="7355"/>
                    <a:pt x="3403" y="7355"/>
                  </a:cubicBezTo>
                  <a:lnTo>
                    <a:pt x="3403" y="7355"/>
                  </a:lnTo>
                  <a:cubicBezTo>
                    <a:pt x="3462" y="7419"/>
                    <a:pt x="3462" y="7478"/>
                    <a:pt x="3527" y="7478"/>
                  </a:cubicBezTo>
                  <a:cubicBezTo>
                    <a:pt x="3279" y="7478"/>
                    <a:pt x="3403" y="7790"/>
                    <a:pt x="3215" y="7849"/>
                  </a:cubicBezTo>
                  <a:cubicBezTo>
                    <a:pt x="3156" y="7913"/>
                    <a:pt x="3156" y="8037"/>
                    <a:pt x="3156" y="8096"/>
                  </a:cubicBezTo>
                  <a:lnTo>
                    <a:pt x="3091" y="8096"/>
                  </a:lnTo>
                  <a:cubicBezTo>
                    <a:pt x="3032" y="8161"/>
                    <a:pt x="3339" y="8220"/>
                    <a:pt x="3215" y="8344"/>
                  </a:cubicBezTo>
                  <a:cubicBezTo>
                    <a:pt x="3070" y="8344"/>
                    <a:pt x="3118" y="8266"/>
                    <a:pt x="3112" y="8266"/>
                  </a:cubicBezTo>
                  <a:lnTo>
                    <a:pt x="3112" y="8266"/>
                  </a:lnTo>
                  <a:cubicBezTo>
                    <a:pt x="3110" y="8266"/>
                    <a:pt x="3105" y="8271"/>
                    <a:pt x="3091" y="8284"/>
                  </a:cubicBezTo>
                  <a:cubicBezTo>
                    <a:pt x="3056" y="8275"/>
                    <a:pt x="3031" y="8271"/>
                    <a:pt x="3013" y="8271"/>
                  </a:cubicBezTo>
                  <a:cubicBezTo>
                    <a:pt x="2906" y="8271"/>
                    <a:pt x="3065" y="8416"/>
                    <a:pt x="2908" y="8467"/>
                  </a:cubicBezTo>
                  <a:cubicBezTo>
                    <a:pt x="2785" y="8467"/>
                    <a:pt x="2908" y="8655"/>
                    <a:pt x="2844" y="8715"/>
                  </a:cubicBezTo>
                  <a:cubicBezTo>
                    <a:pt x="2968" y="8838"/>
                    <a:pt x="2908" y="8962"/>
                    <a:pt x="2968" y="9085"/>
                  </a:cubicBezTo>
                  <a:cubicBezTo>
                    <a:pt x="2844" y="9026"/>
                    <a:pt x="2908" y="9026"/>
                    <a:pt x="2785" y="9026"/>
                  </a:cubicBezTo>
                  <a:cubicBezTo>
                    <a:pt x="2785" y="9085"/>
                    <a:pt x="2968" y="9026"/>
                    <a:pt x="2968" y="9150"/>
                  </a:cubicBezTo>
                  <a:cubicBezTo>
                    <a:pt x="2908" y="9150"/>
                    <a:pt x="2844" y="9209"/>
                    <a:pt x="2721" y="9209"/>
                  </a:cubicBezTo>
                  <a:lnTo>
                    <a:pt x="2721" y="9085"/>
                  </a:lnTo>
                  <a:cubicBezTo>
                    <a:pt x="2597" y="9085"/>
                    <a:pt x="2721" y="9209"/>
                    <a:pt x="2661" y="9273"/>
                  </a:cubicBezTo>
                  <a:lnTo>
                    <a:pt x="2597" y="9209"/>
                  </a:lnTo>
                  <a:lnTo>
                    <a:pt x="2597" y="9209"/>
                  </a:lnTo>
                  <a:cubicBezTo>
                    <a:pt x="2597" y="9333"/>
                    <a:pt x="2721" y="9397"/>
                    <a:pt x="2661" y="9521"/>
                  </a:cubicBezTo>
                  <a:lnTo>
                    <a:pt x="2721" y="9521"/>
                  </a:lnTo>
                  <a:cubicBezTo>
                    <a:pt x="2844" y="9644"/>
                    <a:pt x="2661" y="9580"/>
                    <a:pt x="2721" y="9704"/>
                  </a:cubicBezTo>
                  <a:lnTo>
                    <a:pt x="2538" y="9644"/>
                  </a:lnTo>
                  <a:lnTo>
                    <a:pt x="2538" y="9644"/>
                  </a:lnTo>
                  <a:cubicBezTo>
                    <a:pt x="2597" y="9704"/>
                    <a:pt x="2661" y="9892"/>
                    <a:pt x="2661" y="10015"/>
                  </a:cubicBezTo>
                  <a:cubicBezTo>
                    <a:pt x="2538" y="9892"/>
                    <a:pt x="2538" y="9768"/>
                    <a:pt x="2473" y="9704"/>
                  </a:cubicBezTo>
                  <a:lnTo>
                    <a:pt x="2473" y="9704"/>
                  </a:lnTo>
                  <a:cubicBezTo>
                    <a:pt x="2473" y="9768"/>
                    <a:pt x="2414" y="9892"/>
                    <a:pt x="2538" y="9951"/>
                  </a:cubicBezTo>
                  <a:cubicBezTo>
                    <a:pt x="2473" y="9892"/>
                    <a:pt x="2473" y="9892"/>
                    <a:pt x="2473" y="9827"/>
                  </a:cubicBezTo>
                  <a:lnTo>
                    <a:pt x="2473" y="9827"/>
                  </a:lnTo>
                  <a:cubicBezTo>
                    <a:pt x="2597" y="9951"/>
                    <a:pt x="2661" y="10075"/>
                    <a:pt x="2597" y="10139"/>
                  </a:cubicBezTo>
                  <a:cubicBezTo>
                    <a:pt x="2553" y="10121"/>
                    <a:pt x="2519" y="10114"/>
                    <a:pt x="2493" y="10114"/>
                  </a:cubicBezTo>
                  <a:cubicBezTo>
                    <a:pt x="2334" y="10114"/>
                    <a:pt x="2438" y="10386"/>
                    <a:pt x="2226" y="10386"/>
                  </a:cubicBezTo>
                  <a:cubicBezTo>
                    <a:pt x="2226" y="10633"/>
                    <a:pt x="2043" y="10757"/>
                    <a:pt x="1979" y="10940"/>
                  </a:cubicBezTo>
                  <a:cubicBezTo>
                    <a:pt x="2290" y="10940"/>
                    <a:pt x="1979" y="11004"/>
                    <a:pt x="2226" y="11064"/>
                  </a:cubicBezTo>
                  <a:lnTo>
                    <a:pt x="2226" y="11128"/>
                  </a:lnTo>
                  <a:lnTo>
                    <a:pt x="2043" y="11252"/>
                  </a:lnTo>
                  <a:cubicBezTo>
                    <a:pt x="1979" y="11252"/>
                    <a:pt x="1979" y="11187"/>
                    <a:pt x="1919" y="11187"/>
                  </a:cubicBezTo>
                  <a:cubicBezTo>
                    <a:pt x="1919" y="11219"/>
                    <a:pt x="1903" y="11219"/>
                    <a:pt x="1872" y="11219"/>
                  </a:cubicBezTo>
                  <a:cubicBezTo>
                    <a:pt x="1840" y="11219"/>
                    <a:pt x="1793" y="11219"/>
                    <a:pt x="1731" y="11252"/>
                  </a:cubicBezTo>
                  <a:cubicBezTo>
                    <a:pt x="1855" y="11252"/>
                    <a:pt x="1855" y="11311"/>
                    <a:pt x="1796" y="11375"/>
                  </a:cubicBezTo>
                  <a:lnTo>
                    <a:pt x="1919" y="11311"/>
                  </a:lnTo>
                  <a:lnTo>
                    <a:pt x="1919" y="11311"/>
                  </a:lnTo>
                  <a:cubicBezTo>
                    <a:pt x="2043" y="11499"/>
                    <a:pt x="1731" y="11375"/>
                    <a:pt x="1796" y="11558"/>
                  </a:cubicBezTo>
                  <a:lnTo>
                    <a:pt x="1731" y="11499"/>
                  </a:lnTo>
                  <a:lnTo>
                    <a:pt x="1731" y="11499"/>
                  </a:lnTo>
                  <a:cubicBezTo>
                    <a:pt x="1731" y="11622"/>
                    <a:pt x="1672" y="11805"/>
                    <a:pt x="1796" y="11929"/>
                  </a:cubicBezTo>
                  <a:cubicBezTo>
                    <a:pt x="1796" y="11929"/>
                    <a:pt x="1731" y="11929"/>
                    <a:pt x="1731" y="11870"/>
                  </a:cubicBezTo>
                  <a:lnTo>
                    <a:pt x="1731" y="11870"/>
                  </a:lnTo>
                  <a:cubicBezTo>
                    <a:pt x="1672" y="12053"/>
                    <a:pt x="1796" y="12364"/>
                    <a:pt x="1672" y="12488"/>
                  </a:cubicBezTo>
                  <a:lnTo>
                    <a:pt x="1608" y="12424"/>
                  </a:lnTo>
                  <a:lnTo>
                    <a:pt x="1608" y="12424"/>
                  </a:lnTo>
                  <a:cubicBezTo>
                    <a:pt x="1608" y="12488"/>
                    <a:pt x="1731" y="12547"/>
                    <a:pt x="1608" y="12547"/>
                  </a:cubicBezTo>
                  <a:lnTo>
                    <a:pt x="1548" y="12547"/>
                  </a:lnTo>
                  <a:cubicBezTo>
                    <a:pt x="1608" y="12547"/>
                    <a:pt x="1672" y="12671"/>
                    <a:pt x="1608" y="12671"/>
                  </a:cubicBezTo>
                  <a:lnTo>
                    <a:pt x="1548" y="12612"/>
                  </a:lnTo>
                  <a:lnTo>
                    <a:pt x="1548" y="12612"/>
                  </a:lnTo>
                  <a:cubicBezTo>
                    <a:pt x="1425" y="12795"/>
                    <a:pt x="1672" y="12982"/>
                    <a:pt x="1672" y="13106"/>
                  </a:cubicBezTo>
                  <a:cubicBezTo>
                    <a:pt x="1484" y="13106"/>
                    <a:pt x="1361" y="13230"/>
                    <a:pt x="1361" y="13289"/>
                  </a:cubicBezTo>
                  <a:lnTo>
                    <a:pt x="1301" y="13289"/>
                  </a:lnTo>
                  <a:cubicBezTo>
                    <a:pt x="1237" y="13477"/>
                    <a:pt x="1361" y="13660"/>
                    <a:pt x="1425" y="13848"/>
                  </a:cubicBezTo>
                  <a:cubicBezTo>
                    <a:pt x="1188" y="13966"/>
                    <a:pt x="1232" y="14252"/>
                    <a:pt x="1128" y="14441"/>
                  </a:cubicBezTo>
                  <a:lnTo>
                    <a:pt x="1128" y="14441"/>
                  </a:lnTo>
                  <a:cubicBezTo>
                    <a:pt x="1132" y="14440"/>
                    <a:pt x="1135" y="14439"/>
                    <a:pt x="1139" y="14439"/>
                  </a:cubicBezTo>
                  <a:cubicBezTo>
                    <a:pt x="1175" y="14439"/>
                    <a:pt x="1237" y="14484"/>
                    <a:pt x="1237" y="14525"/>
                  </a:cubicBezTo>
                  <a:cubicBezTo>
                    <a:pt x="1178" y="14525"/>
                    <a:pt x="1361" y="14649"/>
                    <a:pt x="1178" y="14649"/>
                  </a:cubicBezTo>
                  <a:lnTo>
                    <a:pt x="1178" y="14590"/>
                  </a:lnTo>
                  <a:cubicBezTo>
                    <a:pt x="1054" y="14590"/>
                    <a:pt x="1054" y="14713"/>
                    <a:pt x="1054" y="14773"/>
                  </a:cubicBezTo>
                  <a:lnTo>
                    <a:pt x="1237" y="14837"/>
                  </a:lnTo>
                  <a:cubicBezTo>
                    <a:pt x="866" y="14961"/>
                    <a:pt x="1237" y="15391"/>
                    <a:pt x="930" y="15391"/>
                  </a:cubicBezTo>
                  <a:cubicBezTo>
                    <a:pt x="990" y="15455"/>
                    <a:pt x="990" y="15515"/>
                    <a:pt x="1054" y="15579"/>
                  </a:cubicBezTo>
                  <a:lnTo>
                    <a:pt x="930" y="15579"/>
                  </a:lnTo>
                  <a:cubicBezTo>
                    <a:pt x="866" y="15702"/>
                    <a:pt x="866" y="15762"/>
                    <a:pt x="866" y="15950"/>
                  </a:cubicBezTo>
                  <a:lnTo>
                    <a:pt x="742" y="15885"/>
                  </a:lnTo>
                  <a:lnTo>
                    <a:pt x="742" y="15885"/>
                  </a:lnTo>
                  <a:cubicBezTo>
                    <a:pt x="742" y="15950"/>
                    <a:pt x="1054" y="16073"/>
                    <a:pt x="1054" y="16133"/>
                  </a:cubicBezTo>
                  <a:lnTo>
                    <a:pt x="866" y="16133"/>
                  </a:lnTo>
                  <a:cubicBezTo>
                    <a:pt x="866" y="16245"/>
                    <a:pt x="714" y="16412"/>
                    <a:pt x="781" y="16579"/>
                  </a:cubicBezTo>
                  <a:lnTo>
                    <a:pt x="781" y="16579"/>
                  </a:lnTo>
                  <a:cubicBezTo>
                    <a:pt x="763" y="16568"/>
                    <a:pt x="742" y="16568"/>
                    <a:pt x="742" y="16568"/>
                  </a:cubicBezTo>
                  <a:lnTo>
                    <a:pt x="742" y="16568"/>
                  </a:lnTo>
                  <a:cubicBezTo>
                    <a:pt x="742" y="16627"/>
                    <a:pt x="559" y="16815"/>
                    <a:pt x="807" y="16815"/>
                  </a:cubicBezTo>
                  <a:cubicBezTo>
                    <a:pt x="683" y="16815"/>
                    <a:pt x="742" y="16998"/>
                    <a:pt x="807" y="17062"/>
                  </a:cubicBezTo>
                  <a:lnTo>
                    <a:pt x="683" y="17062"/>
                  </a:lnTo>
                  <a:cubicBezTo>
                    <a:pt x="866" y="17186"/>
                    <a:pt x="866" y="17186"/>
                    <a:pt x="866" y="17245"/>
                  </a:cubicBezTo>
                  <a:cubicBezTo>
                    <a:pt x="742" y="17310"/>
                    <a:pt x="930" y="17310"/>
                    <a:pt x="866" y="17433"/>
                  </a:cubicBezTo>
                  <a:lnTo>
                    <a:pt x="807" y="17369"/>
                  </a:lnTo>
                  <a:lnTo>
                    <a:pt x="807" y="17369"/>
                  </a:lnTo>
                  <a:cubicBezTo>
                    <a:pt x="742" y="17433"/>
                    <a:pt x="807" y="17433"/>
                    <a:pt x="866" y="17493"/>
                  </a:cubicBezTo>
                  <a:cubicBezTo>
                    <a:pt x="930" y="17557"/>
                    <a:pt x="807" y="17681"/>
                    <a:pt x="742" y="17681"/>
                  </a:cubicBezTo>
                  <a:cubicBezTo>
                    <a:pt x="807" y="17681"/>
                    <a:pt x="866" y="17740"/>
                    <a:pt x="807" y="17804"/>
                  </a:cubicBezTo>
                  <a:lnTo>
                    <a:pt x="742" y="17740"/>
                  </a:lnTo>
                  <a:lnTo>
                    <a:pt x="742" y="17740"/>
                  </a:lnTo>
                  <a:cubicBezTo>
                    <a:pt x="683" y="17864"/>
                    <a:pt x="866" y="17987"/>
                    <a:pt x="742" y="18052"/>
                  </a:cubicBezTo>
                  <a:lnTo>
                    <a:pt x="683" y="18052"/>
                  </a:lnTo>
                  <a:lnTo>
                    <a:pt x="683" y="17864"/>
                  </a:lnTo>
                  <a:cubicBezTo>
                    <a:pt x="640" y="17864"/>
                    <a:pt x="599" y="17892"/>
                    <a:pt x="540" y="17892"/>
                  </a:cubicBezTo>
                  <a:cubicBezTo>
                    <a:pt x="511" y="17892"/>
                    <a:pt x="477" y="17885"/>
                    <a:pt x="436" y="17864"/>
                  </a:cubicBezTo>
                  <a:lnTo>
                    <a:pt x="436" y="17864"/>
                  </a:lnTo>
                  <a:cubicBezTo>
                    <a:pt x="495" y="17928"/>
                    <a:pt x="683" y="18052"/>
                    <a:pt x="619" y="18175"/>
                  </a:cubicBezTo>
                  <a:lnTo>
                    <a:pt x="559" y="18175"/>
                  </a:lnTo>
                  <a:cubicBezTo>
                    <a:pt x="559" y="18235"/>
                    <a:pt x="495" y="18235"/>
                    <a:pt x="495" y="18235"/>
                  </a:cubicBezTo>
                  <a:cubicBezTo>
                    <a:pt x="436" y="18235"/>
                    <a:pt x="436" y="18358"/>
                    <a:pt x="436" y="18422"/>
                  </a:cubicBezTo>
                  <a:cubicBezTo>
                    <a:pt x="518" y="18422"/>
                    <a:pt x="546" y="18449"/>
                    <a:pt x="572" y="18449"/>
                  </a:cubicBezTo>
                  <a:cubicBezTo>
                    <a:pt x="586" y="18449"/>
                    <a:pt x="599" y="18442"/>
                    <a:pt x="619" y="18422"/>
                  </a:cubicBezTo>
                  <a:lnTo>
                    <a:pt x="619" y="18358"/>
                  </a:lnTo>
                  <a:lnTo>
                    <a:pt x="619" y="18235"/>
                  </a:lnTo>
                  <a:cubicBezTo>
                    <a:pt x="683" y="18299"/>
                    <a:pt x="742" y="18358"/>
                    <a:pt x="683" y="18422"/>
                  </a:cubicBezTo>
                  <a:cubicBezTo>
                    <a:pt x="742" y="18422"/>
                    <a:pt x="807" y="18482"/>
                    <a:pt x="807" y="18482"/>
                  </a:cubicBezTo>
                  <a:cubicBezTo>
                    <a:pt x="683" y="18546"/>
                    <a:pt x="559" y="18605"/>
                    <a:pt x="436" y="18605"/>
                  </a:cubicBezTo>
                  <a:cubicBezTo>
                    <a:pt x="495" y="18793"/>
                    <a:pt x="436" y="18917"/>
                    <a:pt x="619" y="19041"/>
                  </a:cubicBezTo>
                  <a:cubicBezTo>
                    <a:pt x="683" y="19100"/>
                    <a:pt x="559" y="19100"/>
                    <a:pt x="559" y="19100"/>
                  </a:cubicBezTo>
                  <a:cubicBezTo>
                    <a:pt x="495" y="19100"/>
                    <a:pt x="559" y="19041"/>
                    <a:pt x="495" y="19041"/>
                  </a:cubicBezTo>
                  <a:cubicBezTo>
                    <a:pt x="559" y="19100"/>
                    <a:pt x="495" y="19288"/>
                    <a:pt x="619" y="19288"/>
                  </a:cubicBezTo>
                  <a:cubicBezTo>
                    <a:pt x="602" y="19322"/>
                    <a:pt x="586" y="19332"/>
                    <a:pt x="570" y="19332"/>
                  </a:cubicBezTo>
                  <a:cubicBezTo>
                    <a:pt x="545" y="19332"/>
                    <a:pt x="522" y="19303"/>
                    <a:pt x="508" y="19303"/>
                  </a:cubicBezTo>
                  <a:cubicBezTo>
                    <a:pt x="500" y="19303"/>
                    <a:pt x="495" y="19314"/>
                    <a:pt x="495" y="19347"/>
                  </a:cubicBezTo>
                  <a:cubicBezTo>
                    <a:pt x="188" y="19535"/>
                    <a:pt x="807" y="19842"/>
                    <a:pt x="436" y="20030"/>
                  </a:cubicBezTo>
                  <a:lnTo>
                    <a:pt x="495" y="20030"/>
                  </a:lnTo>
                  <a:cubicBezTo>
                    <a:pt x="312" y="20336"/>
                    <a:pt x="495" y="20707"/>
                    <a:pt x="248" y="21019"/>
                  </a:cubicBezTo>
                  <a:cubicBezTo>
                    <a:pt x="188" y="21078"/>
                    <a:pt x="312" y="21143"/>
                    <a:pt x="371" y="21202"/>
                  </a:cubicBezTo>
                  <a:lnTo>
                    <a:pt x="248" y="21202"/>
                  </a:lnTo>
                  <a:lnTo>
                    <a:pt x="371" y="21325"/>
                  </a:lnTo>
                  <a:cubicBezTo>
                    <a:pt x="436" y="21449"/>
                    <a:pt x="65" y="21513"/>
                    <a:pt x="188" y="21696"/>
                  </a:cubicBezTo>
                  <a:lnTo>
                    <a:pt x="312" y="21696"/>
                  </a:lnTo>
                  <a:cubicBezTo>
                    <a:pt x="248" y="21761"/>
                    <a:pt x="312" y="21884"/>
                    <a:pt x="248" y="21884"/>
                  </a:cubicBezTo>
                  <a:cubicBezTo>
                    <a:pt x="248" y="21884"/>
                    <a:pt x="312" y="21884"/>
                    <a:pt x="248" y="21944"/>
                  </a:cubicBezTo>
                  <a:lnTo>
                    <a:pt x="188" y="21884"/>
                  </a:lnTo>
                  <a:lnTo>
                    <a:pt x="312" y="22067"/>
                  </a:lnTo>
                  <a:cubicBezTo>
                    <a:pt x="293" y="22105"/>
                    <a:pt x="263" y="22114"/>
                    <a:pt x="228" y="22114"/>
                  </a:cubicBezTo>
                  <a:cubicBezTo>
                    <a:pt x="193" y="22114"/>
                    <a:pt x="153" y="22104"/>
                    <a:pt x="115" y="22104"/>
                  </a:cubicBezTo>
                  <a:cubicBezTo>
                    <a:pt x="69" y="22104"/>
                    <a:pt x="26" y="22120"/>
                    <a:pt x="0" y="22191"/>
                  </a:cubicBezTo>
                  <a:cubicBezTo>
                    <a:pt x="0" y="22255"/>
                    <a:pt x="188" y="22379"/>
                    <a:pt x="188" y="22379"/>
                  </a:cubicBezTo>
                  <a:cubicBezTo>
                    <a:pt x="188" y="22379"/>
                    <a:pt x="248" y="22315"/>
                    <a:pt x="312" y="22315"/>
                  </a:cubicBezTo>
                  <a:lnTo>
                    <a:pt x="312" y="22379"/>
                  </a:lnTo>
                  <a:cubicBezTo>
                    <a:pt x="418" y="22413"/>
                    <a:pt x="526" y="22449"/>
                    <a:pt x="634" y="22449"/>
                  </a:cubicBezTo>
                  <a:cubicBezTo>
                    <a:pt x="712" y="22449"/>
                    <a:pt x="789" y="22431"/>
                    <a:pt x="866" y="22379"/>
                  </a:cubicBezTo>
                  <a:lnTo>
                    <a:pt x="742" y="22255"/>
                  </a:lnTo>
                  <a:lnTo>
                    <a:pt x="866" y="22255"/>
                  </a:lnTo>
                  <a:cubicBezTo>
                    <a:pt x="849" y="22236"/>
                    <a:pt x="828" y="22214"/>
                    <a:pt x="807" y="22191"/>
                  </a:cubicBezTo>
                  <a:lnTo>
                    <a:pt x="930" y="22191"/>
                  </a:lnTo>
                  <a:lnTo>
                    <a:pt x="742" y="22067"/>
                  </a:lnTo>
                  <a:cubicBezTo>
                    <a:pt x="825" y="22067"/>
                    <a:pt x="881" y="22096"/>
                    <a:pt x="909" y="22096"/>
                  </a:cubicBezTo>
                  <a:cubicBezTo>
                    <a:pt x="923" y="22096"/>
                    <a:pt x="930" y="22089"/>
                    <a:pt x="930" y="22067"/>
                  </a:cubicBezTo>
                  <a:cubicBezTo>
                    <a:pt x="898" y="22038"/>
                    <a:pt x="867" y="22038"/>
                    <a:pt x="836" y="22038"/>
                  </a:cubicBezTo>
                  <a:cubicBezTo>
                    <a:pt x="805" y="22038"/>
                    <a:pt x="774" y="22038"/>
                    <a:pt x="742" y="22008"/>
                  </a:cubicBezTo>
                  <a:cubicBezTo>
                    <a:pt x="774" y="21976"/>
                    <a:pt x="805" y="21976"/>
                    <a:pt x="821" y="21976"/>
                  </a:cubicBezTo>
                  <a:cubicBezTo>
                    <a:pt x="836" y="21976"/>
                    <a:pt x="836" y="21976"/>
                    <a:pt x="807" y="21944"/>
                  </a:cubicBezTo>
                  <a:lnTo>
                    <a:pt x="930" y="21944"/>
                  </a:lnTo>
                  <a:cubicBezTo>
                    <a:pt x="866" y="21884"/>
                    <a:pt x="930" y="21820"/>
                    <a:pt x="807" y="21761"/>
                  </a:cubicBezTo>
                  <a:cubicBezTo>
                    <a:pt x="930" y="21761"/>
                    <a:pt x="807" y="21637"/>
                    <a:pt x="990" y="21637"/>
                  </a:cubicBezTo>
                  <a:cubicBezTo>
                    <a:pt x="930" y="21637"/>
                    <a:pt x="866" y="21513"/>
                    <a:pt x="866" y="21513"/>
                  </a:cubicBezTo>
                  <a:lnTo>
                    <a:pt x="866" y="21513"/>
                  </a:lnTo>
                  <a:cubicBezTo>
                    <a:pt x="886" y="21520"/>
                    <a:pt x="903" y="21523"/>
                    <a:pt x="917" y="21523"/>
                  </a:cubicBezTo>
                  <a:cubicBezTo>
                    <a:pt x="1016" y="21523"/>
                    <a:pt x="968" y="21379"/>
                    <a:pt x="1061" y="21379"/>
                  </a:cubicBezTo>
                  <a:cubicBezTo>
                    <a:pt x="1075" y="21379"/>
                    <a:pt x="1092" y="21382"/>
                    <a:pt x="1113" y="21390"/>
                  </a:cubicBezTo>
                  <a:cubicBezTo>
                    <a:pt x="930" y="21266"/>
                    <a:pt x="1054" y="21143"/>
                    <a:pt x="990" y="21019"/>
                  </a:cubicBezTo>
                  <a:cubicBezTo>
                    <a:pt x="1054" y="20955"/>
                    <a:pt x="1113" y="20955"/>
                    <a:pt x="1113" y="20955"/>
                  </a:cubicBezTo>
                  <a:cubicBezTo>
                    <a:pt x="990" y="20895"/>
                    <a:pt x="990" y="20831"/>
                    <a:pt x="866" y="20772"/>
                  </a:cubicBezTo>
                  <a:cubicBezTo>
                    <a:pt x="905" y="20758"/>
                    <a:pt x="936" y="20753"/>
                    <a:pt x="961" y="20753"/>
                  </a:cubicBezTo>
                  <a:cubicBezTo>
                    <a:pt x="1059" y="20753"/>
                    <a:pt x="1079" y="20831"/>
                    <a:pt x="1178" y="20831"/>
                  </a:cubicBezTo>
                  <a:cubicBezTo>
                    <a:pt x="1054" y="20772"/>
                    <a:pt x="1113" y="20648"/>
                    <a:pt x="990" y="20648"/>
                  </a:cubicBezTo>
                  <a:lnTo>
                    <a:pt x="1178" y="20648"/>
                  </a:lnTo>
                  <a:cubicBezTo>
                    <a:pt x="990" y="20584"/>
                    <a:pt x="1178" y="20584"/>
                    <a:pt x="1054" y="20524"/>
                  </a:cubicBezTo>
                  <a:cubicBezTo>
                    <a:pt x="1084" y="20462"/>
                    <a:pt x="1129" y="20462"/>
                    <a:pt x="1160" y="20462"/>
                  </a:cubicBezTo>
                  <a:cubicBezTo>
                    <a:pt x="1191" y="20462"/>
                    <a:pt x="1207" y="20462"/>
                    <a:pt x="1178" y="20401"/>
                  </a:cubicBezTo>
                  <a:cubicBezTo>
                    <a:pt x="1190" y="20387"/>
                    <a:pt x="1202" y="20382"/>
                    <a:pt x="1214" y="20382"/>
                  </a:cubicBezTo>
                  <a:cubicBezTo>
                    <a:pt x="1261" y="20382"/>
                    <a:pt x="1301" y="20460"/>
                    <a:pt x="1301" y="20460"/>
                  </a:cubicBezTo>
                  <a:cubicBezTo>
                    <a:pt x="1301" y="20336"/>
                    <a:pt x="1178" y="20401"/>
                    <a:pt x="1054" y="20336"/>
                  </a:cubicBezTo>
                  <a:cubicBezTo>
                    <a:pt x="1054" y="20307"/>
                    <a:pt x="1085" y="20307"/>
                    <a:pt x="1131" y="20307"/>
                  </a:cubicBezTo>
                  <a:cubicBezTo>
                    <a:pt x="1178" y="20307"/>
                    <a:pt x="1239" y="20307"/>
                    <a:pt x="1301" y="20277"/>
                  </a:cubicBezTo>
                  <a:cubicBezTo>
                    <a:pt x="1237" y="20213"/>
                    <a:pt x="1113" y="20153"/>
                    <a:pt x="1113" y="20089"/>
                  </a:cubicBezTo>
                  <a:lnTo>
                    <a:pt x="1178" y="20089"/>
                  </a:lnTo>
                  <a:cubicBezTo>
                    <a:pt x="1113" y="20030"/>
                    <a:pt x="1237" y="19906"/>
                    <a:pt x="1113" y="19782"/>
                  </a:cubicBezTo>
                  <a:lnTo>
                    <a:pt x="930" y="19782"/>
                  </a:lnTo>
                  <a:cubicBezTo>
                    <a:pt x="930" y="19718"/>
                    <a:pt x="866" y="19659"/>
                    <a:pt x="930" y="19659"/>
                  </a:cubicBezTo>
                  <a:cubicBezTo>
                    <a:pt x="930" y="19718"/>
                    <a:pt x="990" y="19718"/>
                    <a:pt x="990" y="19718"/>
                  </a:cubicBezTo>
                  <a:lnTo>
                    <a:pt x="990" y="19659"/>
                  </a:lnTo>
                  <a:cubicBezTo>
                    <a:pt x="1113" y="19659"/>
                    <a:pt x="990" y="19718"/>
                    <a:pt x="1113" y="19718"/>
                  </a:cubicBezTo>
                  <a:cubicBezTo>
                    <a:pt x="1054" y="19659"/>
                    <a:pt x="990" y="19535"/>
                    <a:pt x="1054" y="19471"/>
                  </a:cubicBezTo>
                  <a:cubicBezTo>
                    <a:pt x="1159" y="19471"/>
                    <a:pt x="1085" y="19608"/>
                    <a:pt x="1138" y="19608"/>
                  </a:cubicBezTo>
                  <a:cubicBezTo>
                    <a:pt x="1147" y="19608"/>
                    <a:pt x="1159" y="19604"/>
                    <a:pt x="1178" y="19595"/>
                  </a:cubicBezTo>
                  <a:lnTo>
                    <a:pt x="1178" y="19595"/>
                  </a:lnTo>
                  <a:lnTo>
                    <a:pt x="1113" y="19659"/>
                  </a:lnTo>
                  <a:cubicBezTo>
                    <a:pt x="1167" y="19645"/>
                    <a:pt x="1198" y="19640"/>
                    <a:pt x="1214" y="19640"/>
                  </a:cubicBezTo>
                  <a:cubicBezTo>
                    <a:pt x="1258" y="19640"/>
                    <a:pt x="1204" y="19675"/>
                    <a:pt x="1233" y="19675"/>
                  </a:cubicBezTo>
                  <a:cubicBezTo>
                    <a:pt x="1242" y="19675"/>
                    <a:pt x="1263" y="19671"/>
                    <a:pt x="1301" y="19659"/>
                  </a:cubicBezTo>
                  <a:cubicBezTo>
                    <a:pt x="1361" y="19535"/>
                    <a:pt x="1301" y="19535"/>
                    <a:pt x="1361" y="19412"/>
                  </a:cubicBezTo>
                  <a:cubicBezTo>
                    <a:pt x="1299" y="19379"/>
                    <a:pt x="1268" y="19379"/>
                    <a:pt x="1245" y="19379"/>
                  </a:cubicBezTo>
                  <a:cubicBezTo>
                    <a:pt x="1222" y="19379"/>
                    <a:pt x="1207" y="19379"/>
                    <a:pt x="1178" y="19347"/>
                  </a:cubicBezTo>
                  <a:cubicBezTo>
                    <a:pt x="1054" y="19164"/>
                    <a:pt x="1548" y="19224"/>
                    <a:pt x="1361" y="19100"/>
                  </a:cubicBezTo>
                  <a:cubicBezTo>
                    <a:pt x="1301" y="19041"/>
                    <a:pt x="1113" y="18976"/>
                    <a:pt x="1237" y="18917"/>
                  </a:cubicBezTo>
                  <a:lnTo>
                    <a:pt x="1237" y="18917"/>
                  </a:lnTo>
                  <a:lnTo>
                    <a:pt x="1361" y="18976"/>
                  </a:lnTo>
                  <a:cubicBezTo>
                    <a:pt x="1393" y="18913"/>
                    <a:pt x="1345" y="18883"/>
                    <a:pt x="1306" y="18851"/>
                  </a:cubicBezTo>
                  <a:lnTo>
                    <a:pt x="1306" y="18851"/>
                  </a:lnTo>
                  <a:cubicBezTo>
                    <a:pt x="1417" y="18814"/>
                    <a:pt x="1358" y="18800"/>
                    <a:pt x="1301" y="18764"/>
                  </a:cubicBezTo>
                  <a:lnTo>
                    <a:pt x="1301" y="18764"/>
                  </a:lnTo>
                  <a:lnTo>
                    <a:pt x="1301" y="18847"/>
                  </a:lnTo>
                  <a:lnTo>
                    <a:pt x="1301" y="18847"/>
                  </a:lnTo>
                  <a:cubicBezTo>
                    <a:pt x="1271" y="18821"/>
                    <a:pt x="1250" y="18795"/>
                    <a:pt x="1283" y="18750"/>
                  </a:cubicBezTo>
                  <a:lnTo>
                    <a:pt x="1283" y="18750"/>
                  </a:lnTo>
                  <a:cubicBezTo>
                    <a:pt x="1289" y="18755"/>
                    <a:pt x="1295" y="18760"/>
                    <a:pt x="1301" y="18764"/>
                  </a:cubicBezTo>
                  <a:lnTo>
                    <a:pt x="1301" y="18764"/>
                  </a:lnTo>
                  <a:lnTo>
                    <a:pt x="1301" y="18729"/>
                  </a:lnTo>
                  <a:lnTo>
                    <a:pt x="1301" y="18729"/>
                  </a:lnTo>
                  <a:cubicBezTo>
                    <a:pt x="1294" y="18737"/>
                    <a:pt x="1287" y="18744"/>
                    <a:pt x="1283" y="18750"/>
                  </a:cubicBezTo>
                  <a:lnTo>
                    <a:pt x="1283" y="18750"/>
                  </a:lnTo>
                  <a:cubicBezTo>
                    <a:pt x="1258" y="18731"/>
                    <a:pt x="1237" y="18706"/>
                    <a:pt x="1237" y="18670"/>
                  </a:cubicBezTo>
                  <a:lnTo>
                    <a:pt x="1237" y="18670"/>
                  </a:lnTo>
                  <a:lnTo>
                    <a:pt x="1425" y="18729"/>
                  </a:lnTo>
                  <a:cubicBezTo>
                    <a:pt x="1425" y="18546"/>
                    <a:pt x="1301" y="18422"/>
                    <a:pt x="1301" y="18235"/>
                  </a:cubicBezTo>
                  <a:cubicBezTo>
                    <a:pt x="1341" y="18235"/>
                    <a:pt x="1382" y="18263"/>
                    <a:pt x="1406" y="18263"/>
                  </a:cubicBezTo>
                  <a:cubicBezTo>
                    <a:pt x="1418" y="18263"/>
                    <a:pt x="1425" y="18256"/>
                    <a:pt x="1425" y="18235"/>
                  </a:cubicBezTo>
                  <a:cubicBezTo>
                    <a:pt x="1425" y="18052"/>
                    <a:pt x="1548" y="17864"/>
                    <a:pt x="1672" y="17681"/>
                  </a:cubicBezTo>
                  <a:lnTo>
                    <a:pt x="1548" y="17616"/>
                  </a:lnTo>
                  <a:cubicBezTo>
                    <a:pt x="1548" y="17587"/>
                    <a:pt x="1563" y="17572"/>
                    <a:pt x="1578" y="17572"/>
                  </a:cubicBezTo>
                  <a:cubicBezTo>
                    <a:pt x="1593" y="17572"/>
                    <a:pt x="1608" y="17587"/>
                    <a:pt x="1608" y="17616"/>
                  </a:cubicBezTo>
                  <a:cubicBezTo>
                    <a:pt x="1672" y="17557"/>
                    <a:pt x="1548" y="17557"/>
                    <a:pt x="1484" y="17557"/>
                  </a:cubicBezTo>
                  <a:cubicBezTo>
                    <a:pt x="1484" y="17493"/>
                    <a:pt x="1548" y="17493"/>
                    <a:pt x="1608" y="17493"/>
                  </a:cubicBezTo>
                  <a:cubicBezTo>
                    <a:pt x="1548" y="17369"/>
                    <a:pt x="1425" y="17122"/>
                    <a:pt x="1608" y="16998"/>
                  </a:cubicBezTo>
                  <a:lnTo>
                    <a:pt x="1608" y="17062"/>
                  </a:lnTo>
                  <a:cubicBezTo>
                    <a:pt x="1672" y="16939"/>
                    <a:pt x="1425" y="16875"/>
                    <a:pt x="1548" y="16815"/>
                  </a:cubicBezTo>
                  <a:cubicBezTo>
                    <a:pt x="1672" y="16627"/>
                    <a:pt x="1608" y="16321"/>
                    <a:pt x="1796" y="16197"/>
                  </a:cubicBezTo>
                  <a:cubicBezTo>
                    <a:pt x="1608" y="16133"/>
                    <a:pt x="1919" y="16009"/>
                    <a:pt x="1672" y="15950"/>
                  </a:cubicBezTo>
                  <a:cubicBezTo>
                    <a:pt x="1796" y="15826"/>
                    <a:pt x="1855" y="15885"/>
                    <a:pt x="1979" y="15702"/>
                  </a:cubicBezTo>
                  <a:cubicBezTo>
                    <a:pt x="1979" y="15638"/>
                    <a:pt x="1855" y="15638"/>
                    <a:pt x="1796" y="15579"/>
                  </a:cubicBezTo>
                  <a:lnTo>
                    <a:pt x="1919" y="15579"/>
                  </a:lnTo>
                  <a:lnTo>
                    <a:pt x="1796" y="15455"/>
                  </a:lnTo>
                  <a:lnTo>
                    <a:pt x="1979" y="15455"/>
                  </a:lnTo>
                  <a:lnTo>
                    <a:pt x="1979" y="15391"/>
                  </a:lnTo>
                  <a:cubicBezTo>
                    <a:pt x="1939" y="15391"/>
                    <a:pt x="1926" y="15419"/>
                    <a:pt x="1902" y="15419"/>
                  </a:cubicBezTo>
                  <a:cubicBezTo>
                    <a:pt x="1891" y="15419"/>
                    <a:pt x="1876" y="15412"/>
                    <a:pt x="1855" y="15391"/>
                  </a:cubicBezTo>
                  <a:cubicBezTo>
                    <a:pt x="1796" y="15332"/>
                    <a:pt x="1979" y="15208"/>
                    <a:pt x="2043" y="15208"/>
                  </a:cubicBezTo>
                  <a:lnTo>
                    <a:pt x="1979" y="15020"/>
                  </a:lnTo>
                  <a:cubicBezTo>
                    <a:pt x="2008" y="15020"/>
                    <a:pt x="2023" y="15033"/>
                    <a:pt x="2032" y="15047"/>
                  </a:cubicBezTo>
                  <a:lnTo>
                    <a:pt x="2032" y="15047"/>
                  </a:lnTo>
                  <a:cubicBezTo>
                    <a:pt x="2034" y="15022"/>
                    <a:pt x="2067" y="15022"/>
                    <a:pt x="2095" y="15022"/>
                  </a:cubicBezTo>
                  <a:cubicBezTo>
                    <a:pt x="2133" y="15022"/>
                    <a:pt x="2164" y="15022"/>
                    <a:pt x="2102" y="14961"/>
                  </a:cubicBezTo>
                  <a:lnTo>
                    <a:pt x="2043" y="14961"/>
                  </a:lnTo>
                  <a:cubicBezTo>
                    <a:pt x="2102" y="14896"/>
                    <a:pt x="2102" y="14773"/>
                    <a:pt x="2102" y="14713"/>
                  </a:cubicBezTo>
                  <a:lnTo>
                    <a:pt x="2167" y="14713"/>
                  </a:lnTo>
                  <a:cubicBezTo>
                    <a:pt x="2226" y="14590"/>
                    <a:pt x="2226" y="14402"/>
                    <a:pt x="2226" y="14219"/>
                  </a:cubicBezTo>
                  <a:lnTo>
                    <a:pt x="2226" y="14219"/>
                  </a:lnTo>
                  <a:cubicBezTo>
                    <a:pt x="2226" y="14239"/>
                    <a:pt x="2206" y="14245"/>
                    <a:pt x="2179" y="14245"/>
                  </a:cubicBezTo>
                  <a:cubicBezTo>
                    <a:pt x="2124" y="14245"/>
                    <a:pt x="2043" y="14219"/>
                    <a:pt x="2043" y="14219"/>
                  </a:cubicBezTo>
                  <a:lnTo>
                    <a:pt x="2167" y="14219"/>
                  </a:lnTo>
                  <a:cubicBezTo>
                    <a:pt x="2134" y="14187"/>
                    <a:pt x="2118" y="14187"/>
                    <a:pt x="2103" y="14187"/>
                  </a:cubicBezTo>
                  <a:cubicBezTo>
                    <a:pt x="2087" y="14187"/>
                    <a:pt x="2073" y="14187"/>
                    <a:pt x="2043" y="14155"/>
                  </a:cubicBezTo>
                  <a:cubicBezTo>
                    <a:pt x="2043" y="14137"/>
                    <a:pt x="2053" y="14130"/>
                    <a:pt x="2070" y="14130"/>
                  </a:cubicBezTo>
                  <a:cubicBezTo>
                    <a:pt x="2109" y="14130"/>
                    <a:pt x="2184" y="14173"/>
                    <a:pt x="2226" y="14219"/>
                  </a:cubicBezTo>
                  <a:lnTo>
                    <a:pt x="2226" y="14095"/>
                  </a:lnTo>
                  <a:cubicBezTo>
                    <a:pt x="2226" y="14095"/>
                    <a:pt x="2226" y="14155"/>
                    <a:pt x="2290" y="14155"/>
                  </a:cubicBezTo>
                  <a:cubicBezTo>
                    <a:pt x="2226" y="14095"/>
                    <a:pt x="2473" y="14031"/>
                    <a:pt x="2350" y="13972"/>
                  </a:cubicBezTo>
                  <a:cubicBezTo>
                    <a:pt x="2414" y="13784"/>
                    <a:pt x="2414" y="13724"/>
                    <a:pt x="2414" y="13601"/>
                  </a:cubicBezTo>
                  <a:cubicBezTo>
                    <a:pt x="2290" y="13536"/>
                    <a:pt x="2350" y="13477"/>
                    <a:pt x="2226" y="13413"/>
                  </a:cubicBezTo>
                  <a:cubicBezTo>
                    <a:pt x="2290" y="13353"/>
                    <a:pt x="2414" y="13230"/>
                    <a:pt x="2473" y="13106"/>
                  </a:cubicBezTo>
                  <a:cubicBezTo>
                    <a:pt x="2414" y="13042"/>
                    <a:pt x="2350" y="13042"/>
                    <a:pt x="2290" y="13042"/>
                  </a:cubicBezTo>
                  <a:cubicBezTo>
                    <a:pt x="2388" y="13042"/>
                    <a:pt x="2409" y="12964"/>
                    <a:pt x="2442" y="12964"/>
                  </a:cubicBezTo>
                  <a:cubicBezTo>
                    <a:pt x="2451" y="12964"/>
                    <a:pt x="2461" y="12969"/>
                    <a:pt x="2473" y="12982"/>
                  </a:cubicBezTo>
                  <a:lnTo>
                    <a:pt x="2473" y="12612"/>
                  </a:lnTo>
                  <a:lnTo>
                    <a:pt x="2350" y="12612"/>
                  </a:lnTo>
                  <a:cubicBezTo>
                    <a:pt x="2350" y="12547"/>
                    <a:pt x="2414" y="12547"/>
                    <a:pt x="2473" y="12547"/>
                  </a:cubicBezTo>
                  <a:cubicBezTo>
                    <a:pt x="2414" y="12300"/>
                    <a:pt x="2908" y="12176"/>
                    <a:pt x="2721" y="11929"/>
                  </a:cubicBezTo>
                  <a:lnTo>
                    <a:pt x="2661" y="11746"/>
                  </a:lnTo>
                  <a:cubicBezTo>
                    <a:pt x="2673" y="11733"/>
                    <a:pt x="2683" y="11728"/>
                    <a:pt x="2691" y="11728"/>
                  </a:cubicBezTo>
                  <a:cubicBezTo>
                    <a:pt x="2723" y="11728"/>
                    <a:pt x="2734" y="11805"/>
                    <a:pt x="2785" y="11805"/>
                  </a:cubicBezTo>
                  <a:cubicBezTo>
                    <a:pt x="2721" y="11558"/>
                    <a:pt x="2908" y="11499"/>
                    <a:pt x="2844" y="11311"/>
                  </a:cubicBezTo>
                  <a:cubicBezTo>
                    <a:pt x="3156" y="11252"/>
                    <a:pt x="2968" y="10881"/>
                    <a:pt x="3156" y="10816"/>
                  </a:cubicBezTo>
                  <a:lnTo>
                    <a:pt x="3091" y="10757"/>
                  </a:lnTo>
                  <a:cubicBezTo>
                    <a:pt x="3062" y="10725"/>
                    <a:pt x="3078" y="10725"/>
                    <a:pt x="3101" y="10725"/>
                  </a:cubicBezTo>
                  <a:cubicBezTo>
                    <a:pt x="3125" y="10725"/>
                    <a:pt x="3156" y="10725"/>
                    <a:pt x="3156" y="10693"/>
                  </a:cubicBezTo>
                  <a:cubicBezTo>
                    <a:pt x="3113" y="10693"/>
                    <a:pt x="3099" y="10721"/>
                    <a:pt x="3094" y="10721"/>
                  </a:cubicBezTo>
                  <a:cubicBezTo>
                    <a:pt x="3091" y="10721"/>
                    <a:pt x="3091" y="10714"/>
                    <a:pt x="3091" y="10693"/>
                  </a:cubicBezTo>
                  <a:cubicBezTo>
                    <a:pt x="3091" y="10510"/>
                    <a:pt x="3156" y="10322"/>
                    <a:pt x="3279" y="10198"/>
                  </a:cubicBezTo>
                  <a:cubicBezTo>
                    <a:pt x="3339" y="10015"/>
                    <a:pt x="3462" y="9892"/>
                    <a:pt x="3527" y="9704"/>
                  </a:cubicBezTo>
                  <a:cubicBezTo>
                    <a:pt x="3586" y="9580"/>
                    <a:pt x="3215" y="9521"/>
                    <a:pt x="3462" y="9397"/>
                  </a:cubicBezTo>
                  <a:lnTo>
                    <a:pt x="3462" y="9397"/>
                  </a:lnTo>
                  <a:lnTo>
                    <a:pt x="3527" y="9521"/>
                  </a:lnTo>
                  <a:cubicBezTo>
                    <a:pt x="3527" y="9333"/>
                    <a:pt x="3586" y="9209"/>
                    <a:pt x="3586" y="9085"/>
                  </a:cubicBezTo>
                  <a:cubicBezTo>
                    <a:pt x="3650" y="8962"/>
                    <a:pt x="3710" y="8838"/>
                    <a:pt x="3710" y="8655"/>
                  </a:cubicBezTo>
                  <a:cubicBezTo>
                    <a:pt x="3710" y="8715"/>
                    <a:pt x="3774" y="8715"/>
                    <a:pt x="3774" y="8715"/>
                  </a:cubicBezTo>
                  <a:cubicBezTo>
                    <a:pt x="3833" y="8715"/>
                    <a:pt x="3833" y="8532"/>
                    <a:pt x="3774" y="8532"/>
                  </a:cubicBezTo>
                  <a:cubicBezTo>
                    <a:pt x="3774" y="8510"/>
                    <a:pt x="3780" y="8503"/>
                    <a:pt x="3789" y="8503"/>
                  </a:cubicBezTo>
                  <a:cubicBezTo>
                    <a:pt x="3807" y="8503"/>
                    <a:pt x="3833" y="8532"/>
                    <a:pt x="3833" y="8532"/>
                  </a:cubicBezTo>
                  <a:cubicBezTo>
                    <a:pt x="3957" y="8467"/>
                    <a:pt x="3774" y="8344"/>
                    <a:pt x="3898" y="8344"/>
                  </a:cubicBezTo>
                  <a:lnTo>
                    <a:pt x="3898" y="8408"/>
                  </a:lnTo>
                  <a:cubicBezTo>
                    <a:pt x="3898" y="8344"/>
                    <a:pt x="4021" y="8220"/>
                    <a:pt x="3898" y="8220"/>
                  </a:cubicBezTo>
                  <a:cubicBezTo>
                    <a:pt x="3957" y="8161"/>
                    <a:pt x="3898" y="8037"/>
                    <a:pt x="3957" y="7973"/>
                  </a:cubicBezTo>
                  <a:cubicBezTo>
                    <a:pt x="3898" y="7913"/>
                    <a:pt x="4080" y="7849"/>
                    <a:pt x="3957" y="7790"/>
                  </a:cubicBezTo>
                  <a:lnTo>
                    <a:pt x="3957" y="7790"/>
                  </a:lnTo>
                  <a:cubicBezTo>
                    <a:pt x="3973" y="7798"/>
                    <a:pt x="3989" y="7801"/>
                    <a:pt x="4003" y="7801"/>
                  </a:cubicBezTo>
                  <a:cubicBezTo>
                    <a:pt x="4095" y="7801"/>
                    <a:pt x="4136" y="7650"/>
                    <a:pt x="4081" y="7542"/>
                  </a:cubicBezTo>
                  <a:lnTo>
                    <a:pt x="4081" y="7542"/>
                  </a:lnTo>
                  <a:cubicBezTo>
                    <a:pt x="4113" y="7572"/>
                    <a:pt x="4129" y="7572"/>
                    <a:pt x="4144" y="7572"/>
                  </a:cubicBezTo>
                  <a:cubicBezTo>
                    <a:pt x="4160" y="7572"/>
                    <a:pt x="4174" y="7572"/>
                    <a:pt x="4204" y="7602"/>
                  </a:cubicBezTo>
                  <a:cubicBezTo>
                    <a:pt x="4268" y="7542"/>
                    <a:pt x="4204" y="7419"/>
                    <a:pt x="4145" y="7419"/>
                  </a:cubicBezTo>
                  <a:cubicBezTo>
                    <a:pt x="4364" y="7362"/>
                    <a:pt x="4144" y="7161"/>
                    <a:pt x="4308" y="7161"/>
                  </a:cubicBezTo>
                  <a:cubicBezTo>
                    <a:pt x="4329" y="7161"/>
                    <a:pt x="4357" y="7164"/>
                    <a:pt x="4392" y="7172"/>
                  </a:cubicBezTo>
                  <a:cubicBezTo>
                    <a:pt x="4328" y="6924"/>
                    <a:pt x="4392" y="6677"/>
                    <a:pt x="4392" y="6489"/>
                  </a:cubicBezTo>
                  <a:lnTo>
                    <a:pt x="4392" y="6489"/>
                  </a:lnTo>
                  <a:cubicBezTo>
                    <a:pt x="4575" y="6613"/>
                    <a:pt x="4328" y="6736"/>
                    <a:pt x="4516" y="6801"/>
                  </a:cubicBezTo>
                  <a:cubicBezTo>
                    <a:pt x="4516" y="6613"/>
                    <a:pt x="4392" y="6430"/>
                    <a:pt x="4516" y="6306"/>
                  </a:cubicBezTo>
                  <a:cubicBezTo>
                    <a:pt x="4533" y="6287"/>
                    <a:pt x="4546" y="6279"/>
                    <a:pt x="4556" y="6279"/>
                  </a:cubicBezTo>
                  <a:cubicBezTo>
                    <a:pt x="4581" y="6279"/>
                    <a:pt x="4594" y="6324"/>
                    <a:pt x="4639" y="6365"/>
                  </a:cubicBezTo>
                  <a:cubicBezTo>
                    <a:pt x="4639" y="6182"/>
                    <a:pt x="4763" y="6059"/>
                    <a:pt x="4763" y="5871"/>
                  </a:cubicBezTo>
                  <a:cubicBezTo>
                    <a:pt x="4655" y="5871"/>
                    <a:pt x="4592" y="5682"/>
                    <a:pt x="4539" y="5634"/>
                  </a:cubicBezTo>
                  <a:lnTo>
                    <a:pt x="4539" y="5634"/>
                  </a:lnTo>
                  <a:cubicBezTo>
                    <a:pt x="4580" y="5653"/>
                    <a:pt x="4610" y="5660"/>
                    <a:pt x="4632" y="5660"/>
                  </a:cubicBezTo>
                  <a:cubicBezTo>
                    <a:pt x="4691" y="5660"/>
                    <a:pt x="4700" y="5614"/>
                    <a:pt x="4745" y="5614"/>
                  </a:cubicBezTo>
                  <a:cubicBezTo>
                    <a:pt x="4772" y="5614"/>
                    <a:pt x="4813" y="5632"/>
                    <a:pt x="4887" y="5688"/>
                  </a:cubicBezTo>
                  <a:cubicBezTo>
                    <a:pt x="4887" y="5688"/>
                    <a:pt x="4887" y="5624"/>
                    <a:pt x="4822" y="5624"/>
                  </a:cubicBezTo>
                  <a:cubicBezTo>
                    <a:pt x="4822" y="5594"/>
                    <a:pt x="4838" y="5579"/>
                    <a:pt x="4862" y="5579"/>
                  </a:cubicBezTo>
                  <a:cubicBezTo>
                    <a:pt x="4885" y="5579"/>
                    <a:pt x="4916" y="5594"/>
                    <a:pt x="4946" y="5624"/>
                  </a:cubicBezTo>
                  <a:cubicBezTo>
                    <a:pt x="4946" y="5500"/>
                    <a:pt x="4822" y="5500"/>
                    <a:pt x="4887" y="5441"/>
                  </a:cubicBezTo>
                  <a:lnTo>
                    <a:pt x="4887" y="5441"/>
                  </a:lnTo>
                  <a:cubicBezTo>
                    <a:pt x="4887" y="5441"/>
                    <a:pt x="4887" y="5500"/>
                    <a:pt x="4946" y="5500"/>
                  </a:cubicBezTo>
                  <a:cubicBezTo>
                    <a:pt x="4887" y="5441"/>
                    <a:pt x="4887" y="5317"/>
                    <a:pt x="4946" y="5253"/>
                  </a:cubicBezTo>
                  <a:cubicBezTo>
                    <a:pt x="4946" y="5270"/>
                    <a:pt x="4951" y="5283"/>
                    <a:pt x="4956" y="5292"/>
                  </a:cubicBezTo>
                  <a:lnTo>
                    <a:pt x="4956" y="5292"/>
                  </a:lnTo>
                  <a:cubicBezTo>
                    <a:pt x="4995" y="5169"/>
                    <a:pt x="4895" y="4997"/>
                    <a:pt x="5010" y="4882"/>
                  </a:cubicBezTo>
                  <a:cubicBezTo>
                    <a:pt x="5078" y="4928"/>
                    <a:pt x="5113" y="4940"/>
                    <a:pt x="5136" y="4940"/>
                  </a:cubicBezTo>
                  <a:cubicBezTo>
                    <a:pt x="5160" y="4940"/>
                    <a:pt x="5171" y="4926"/>
                    <a:pt x="5195" y="4926"/>
                  </a:cubicBezTo>
                  <a:cubicBezTo>
                    <a:pt x="5210" y="4926"/>
                    <a:pt x="5228" y="4931"/>
                    <a:pt x="5258" y="4946"/>
                  </a:cubicBezTo>
                  <a:lnTo>
                    <a:pt x="5258" y="4822"/>
                  </a:lnTo>
                  <a:lnTo>
                    <a:pt x="5193" y="4822"/>
                  </a:lnTo>
                  <a:cubicBezTo>
                    <a:pt x="5193" y="4758"/>
                    <a:pt x="5134" y="4635"/>
                    <a:pt x="5193" y="4575"/>
                  </a:cubicBezTo>
                  <a:cubicBezTo>
                    <a:pt x="5193" y="4452"/>
                    <a:pt x="5010" y="4511"/>
                    <a:pt x="5134" y="4452"/>
                  </a:cubicBezTo>
                  <a:cubicBezTo>
                    <a:pt x="5134" y="4452"/>
                    <a:pt x="5134" y="4387"/>
                    <a:pt x="5258" y="4387"/>
                  </a:cubicBezTo>
                  <a:cubicBezTo>
                    <a:pt x="5193" y="4328"/>
                    <a:pt x="5193" y="4264"/>
                    <a:pt x="5258" y="4204"/>
                  </a:cubicBezTo>
                  <a:cubicBezTo>
                    <a:pt x="5317" y="4204"/>
                    <a:pt x="5381" y="4328"/>
                    <a:pt x="5441" y="4328"/>
                  </a:cubicBezTo>
                  <a:cubicBezTo>
                    <a:pt x="5333" y="4221"/>
                    <a:pt x="5460" y="4158"/>
                    <a:pt x="5415" y="4063"/>
                  </a:cubicBezTo>
                  <a:lnTo>
                    <a:pt x="5415" y="4063"/>
                  </a:lnTo>
                  <a:cubicBezTo>
                    <a:pt x="5452" y="4081"/>
                    <a:pt x="5505" y="4081"/>
                    <a:pt x="5505" y="4081"/>
                  </a:cubicBezTo>
                  <a:lnTo>
                    <a:pt x="5441" y="4016"/>
                  </a:lnTo>
                  <a:lnTo>
                    <a:pt x="5564" y="4016"/>
                  </a:lnTo>
                  <a:cubicBezTo>
                    <a:pt x="5597" y="3986"/>
                    <a:pt x="5548" y="3971"/>
                    <a:pt x="5509" y="3955"/>
                  </a:cubicBezTo>
                  <a:lnTo>
                    <a:pt x="5509" y="3955"/>
                  </a:lnTo>
                  <a:cubicBezTo>
                    <a:pt x="5627" y="3889"/>
                    <a:pt x="5565" y="3709"/>
                    <a:pt x="5688" y="3645"/>
                  </a:cubicBezTo>
                  <a:cubicBezTo>
                    <a:pt x="5811" y="3645"/>
                    <a:pt x="5688" y="3710"/>
                    <a:pt x="5811" y="3769"/>
                  </a:cubicBezTo>
                  <a:lnTo>
                    <a:pt x="5811" y="3462"/>
                  </a:lnTo>
                  <a:cubicBezTo>
                    <a:pt x="5876" y="3398"/>
                    <a:pt x="5876" y="3275"/>
                    <a:pt x="5935" y="3215"/>
                  </a:cubicBezTo>
                  <a:lnTo>
                    <a:pt x="5935" y="3215"/>
                  </a:lnTo>
                  <a:lnTo>
                    <a:pt x="5876" y="3275"/>
                  </a:lnTo>
                  <a:cubicBezTo>
                    <a:pt x="5752" y="3151"/>
                    <a:pt x="6059" y="3215"/>
                    <a:pt x="5999" y="3092"/>
                  </a:cubicBezTo>
                  <a:lnTo>
                    <a:pt x="5999" y="3092"/>
                  </a:lnTo>
                  <a:cubicBezTo>
                    <a:pt x="5999" y="3092"/>
                    <a:pt x="6067" y="3124"/>
                    <a:pt x="6076" y="3141"/>
                  </a:cubicBezTo>
                  <a:lnTo>
                    <a:pt x="6076" y="3141"/>
                  </a:lnTo>
                  <a:cubicBezTo>
                    <a:pt x="6177" y="3072"/>
                    <a:pt x="6126" y="2894"/>
                    <a:pt x="6182" y="2721"/>
                  </a:cubicBezTo>
                  <a:lnTo>
                    <a:pt x="6247" y="2780"/>
                  </a:lnTo>
                  <a:cubicBezTo>
                    <a:pt x="6306" y="2780"/>
                    <a:pt x="6306" y="2656"/>
                    <a:pt x="6370" y="2597"/>
                  </a:cubicBezTo>
                  <a:cubicBezTo>
                    <a:pt x="6370" y="2533"/>
                    <a:pt x="6370" y="2533"/>
                    <a:pt x="6306" y="2533"/>
                  </a:cubicBezTo>
                  <a:cubicBezTo>
                    <a:pt x="6677" y="2473"/>
                    <a:pt x="6430" y="2038"/>
                    <a:pt x="6741" y="2038"/>
                  </a:cubicBezTo>
                  <a:lnTo>
                    <a:pt x="6741" y="2102"/>
                  </a:lnTo>
                  <a:lnTo>
                    <a:pt x="6801" y="1915"/>
                  </a:lnTo>
                  <a:lnTo>
                    <a:pt x="6677" y="1915"/>
                  </a:lnTo>
                  <a:cubicBezTo>
                    <a:pt x="6618" y="1855"/>
                    <a:pt x="6618" y="1791"/>
                    <a:pt x="6677" y="1732"/>
                  </a:cubicBezTo>
                  <a:cubicBezTo>
                    <a:pt x="6677" y="1855"/>
                    <a:pt x="6801" y="1855"/>
                    <a:pt x="6865" y="1855"/>
                  </a:cubicBezTo>
                  <a:cubicBezTo>
                    <a:pt x="6801" y="1855"/>
                    <a:pt x="6801" y="1791"/>
                    <a:pt x="6741" y="1791"/>
                  </a:cubicBezTo>
                  <a:cubicBezTo>
                    <a:pt x="6924" y="1791"/>
                    <a:pt x="6618" y="1667"/>
                    <a:pt x="6801" y="1608"/>
                  </a:cubicBezTo>
                  <a:lnTo>
                    <a:pt x="6801" y="1608"/>
                  </a:lnTo>
                  <a:lnTo>
                    <a:pt x="6801" y="1544"/>
                  </a:lnTo>
                  <a:cubicBezTo>
                    <a:pt x="6924" y="1544"/>
                    <a:pt x="6865" y="1608"/>
                    <a:pt x="6924" y="1608"/>
                  </a:cubicBezTo>
                  <a:cubicBezTo>
                    <a:pt x="6924" y="1608"/>
                    <a:pt x="6801" y="1420"/>
                    <a:pt x="6924" y="1420"/>
                  </a:cubicBezTo>
                  <a:lnTo>
                    <a:pt x="6924" y="1544"/>
                  </a:lnTo>
                  <a:cubicBezTo>
                    <a:pt x="7048" y="1544"/>
                    <a:pt x="7048" y="1544"/>
                    <a:pt x="7112" y="1484"/>
                  </a:cubicBezTo>
                  <a:lnTo>
                    <a:pt x="7236" y="1420"/>
                  </a:lnTo>
                  <a:lnTo>
                    <a:pt x="7171" y="1420"/>
                  </a:lnTo>
                  <a:cubicBezTo>
                    <a:pt x="6988" y="1237"/>
                    <a:pt x="7236" y="1296"/>
                    <a:pt x="7171" y="1049"/>
                  </a:cubicBezTo>
                  <a:lnTo>
                    <a:pt x="7171" y="1049"/>
                  </a:lnTo>
                  <a:cubicBezTo>
                    <a:pt x="7236" y="1296"/>
                    <a:pt x="7236" y="1173"/>
                    <a:pt x="7295" y="1237"/>
                  </a:cubicBezTo>
                  <a:lnTo>
                    <a:pt x="7419" y="1237"/>
                  </a:lnTo>
                  <a:cubicBezTo>
                    <a:pt x="7419" y="1173"/>
                    <a:pt x="7542" y="1237"/>
                    <a:pt x="7483" y="1049"/>
                  </a:cubicBezTo>
                  <a:lnTo>
                    <a:pt x="7483" y="1049"/>
                  </a:lnTo>
                  <a:cubicBezTo>
                    <a:pt x="7513" y="1081"/>
                    <a:pt x="7528" y="1081"/>
                    <a:pt x="7543" y="1081"/>
                  </a:cubicBezTo>
                  <a:cubicBezTo>
                    <a:pt x="7558" y="1081"/>
                    <a:pt x="7575" y="1081"/>
                    <a:pt x="7607" y="1113"/>
                  </a:cubicBezTo>
                  <a:cubicBezTo>
                    <a:pt x="7607" y="1049"/>
                    <a:pt x="7542" y="1049"/>
                    <a:pt x="7483" y="1049"/>
                  </a:cubicBezTo>
                  <a:cubicBezTo>
                    <a:pt x="7419" y="866"/>
                    <a:pt x="7790" y="925"/>
                    <a:pt x="7730" y="678"/>
                  </a:cubicBezTo>
                  <a:cubicBezTo>
                    <a:pt x="7730" y="554"/>
                    <a:pt x="7666" y="431"/>
                    <a:pt x="7666" y="307"/>
                  </a:cubicBezTo>
                  <a:cubicBezTo>
                    <a:pt x="7790" y="307"/>
                    <a:pt x="7790" y="431"/>
                    <a:pt x="7790" y="431"/>
                  </a:cubicBezTo>
                  <a:cubicBezTo>
                    <a:pt x="7854" y="431"/>
                    <a:pt x="7913" y="372"/>
                    <a:pt x="7913" y="307"/>
                  </a:cubicBezTo>
                  <a:lnTo>
                    <a:pt x="7978" y="307"/>
                  </a:lnTo>
                  <a:cubicBezTo>
                    <a:pt x="8037" y="307"/>
                    <a:pt x="7913" y="184"/>
                    <a:pt x="7978" y="184"/>
                  </a:cubicBezTo>
                  <a:cubicBezTo>
                    <a:pt x="8037" y="248"/>
                    <a:pt x="8037" y="307"/>
                    <a:pt x="8101" y="372"/>
                  </a:cubicBezTo>
                  <a:lnTo>
                    <a:pt x="8101" y="124"/>
                  </a:lnTo>
                  <a:cubicBezTo>
                    <a:pt x="8161" y="124"/>
                    <a:pt x="8161" y="184"/>
                    <a:pt x="8161" y="248"/>
                  </a:cubicBezTo>
                  <a:cubicBezTo>
                    <a:pt x="8161" y="184"/>
                    <a:pt x="8225" y="60"/>
                    <a:pt x="8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5734775" y="3661700"/>
              <a:ext cx="1625" cy="1625"/>
            </a:xfrm>
            <a:custGeom>
              <a:avLst/>
              <a:gdLst/>
              <a:ahLst/>
              <a:cxnLst/>
              <a:rect l="l" t="t" r="r" b="b"/>
              <a:pathLst>
                <a:path w="65" h="65" extrusionOk="0">
                  <a:moveTo>
                    <a:pt x="1" y="0"/>
                  </a:moveTo>
                  <a:lnTo>
                    <a:pt x="1" y="64"/>
                  </a:lnTo>
                  <a:lnTo>
                    <a:pt x="65" y="6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5867700" y="3264575"/>
              <a:ext cx="25" cy="25"/>
            </a:xfrm>
            <a:custGeom>
              <a:avLst/>
              <a:gdLst/>
              <a:ahLst/>
              <a:cxnLst/>
              <a:rect l="l" t="t" r="r" b="b"/>
              <a:pathLst>
                <a:path w="1" h="1" extrusionOk="0">
                  <a:moveTo>
                    <a:pt x="0" y="0"/>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5767300" y="3592200"/>
              <a:ext cx="1500" cy="25"/>
            </a:xfrm>
            <a:custGeom>
              <a:avLst/>
              <a:gdLst/>
              <a:ahLst/>
              <a:cxnLst/>
              <a:rect l="l" t="t" r="r" b="b"/>
              <a:pathLst>
                <a:path w="60" h="1" extrusionOk="0">
                  <a:moveTo>
                    <a:pt x="6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5890925" y="3249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5897125" y="3239850"/>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5901700" y="3233650"/>
              <a:ext cx="1625" cy="25"/>
            </a:xfrm>
            <a:custGeom>
              <a:avLst/>
              <a:gdLst/>
              <a:ahLst/>
              <a:cxnLst/>
              <a:rect l="l" t="t" r="r" b="b"/>
              <a:pathLst>
                <a:path w="65" h="1" extrusionOk="0">
                  <a:moveTo>
                    <a:pt x="64"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5838375" y="3351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5850750" y="3312425"/>
              <a:ext cx="1500" cy="1625"/>
            </a:xfrm>
            <a:custGeom>
              <a:avLst/>
              <a:gdLst/>
              <a:ahLst/>
              <a:cxnLst/>
              <a:rect l="l" t="t" r="r" b="b"/>
              <a:pathLst>
                <a:path w="60" h="65" extrusionOk="0">
                  <a:moveTo>
                    <a:pt x="1" y="0"/>
                  </a:moveTo>
                  <a:lnTo>
                    <a:pt x="1" y="65"/>
                  </a:lnTo>
                  <a:cubicBezTo>
                    <a:pt x="60" y="0"/>
                    <a:pt x="6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5824425" y="33927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5850750" y="3314025"/>
              <a:ext cx="25" cy="1500"/>
            </a:xfrm>
            <a:custGeom>
              <a:avLst/>
              <a:gdLst/>
              <a:ahLst/>
              <a:cxnLst/>
              <a:rect l="l" t="t" r="r" b="b"/>
              <a:pathLst>
                <a:path w="1" h="60"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5926425" y="3205850"/>
              <a:ext cx="25" cy="1500"/>
            </a:xfrm>
            <a:custGeom>
              <a:avLst/>
              <a:gdLst/>
              <a:ahLst/>
              <a:cxnLst/>
              <a:rect l="l" t="t" r="r" b="b"/>
              <a:pathLst>
                <a:path w="1" h="60" extrusionOk="0">
                  <a:moveTo>
                    <a:pt x="0" y="60"/>
                  </a:moveTo>
                  <a:lnTo>
                    <a:pt x="0"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5926425" y="32058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5926425" y="3204225"/>
              <a:ext cx="1625" cy="1650"/>
            </a:xfrm>
            <a:custGeom>
              <a:avLst/>
              <a:gdLst/>
              <a:ahLst/>
              <a:cxnLst/>
              <a:rect l="l" t="t" r="r" b="b"/>
              <a:pathLst>
                <a:path w="65" h="66" extrusionOk="0">
                  <a:moveTo>
                    <a:pt x="0" y="1"/>
                  </a:moveTo>
                  <a:lnTo>
                    <a:pt x="0" y="65"/>
                  </a:lnTo>
                  <a:cubicBezTo>
                    <a:pt x="0" y="65"/>
                    <a:pt x="64"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5918750" y="321512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5916400" y="3215125"/>
              <a:ext cx="3850" cy="1500"/>
            </a:xfrm>
            <a:custGeom>
              <a:avLst/>
              <a:gdLst/>
              <a:ahLst/>
              <a:cxnLst/>
              <a:rect l="l" t="t" r="r" b="b"/>
              <a:pathLst>
                <a:path w="154" h="60" extrusionOk="0">
                  <a:moveTo>
                    <a:pt x="95" y="0"/>
                  </a:moveTo>
                  <a:cubicBezTo>
                    <a:pt x="124" y="30"/>
                    <a:pt x="93" y="30"/>
                    <a:pt x="62" y="30"/>
                  </a:cubicBezTo>
                  <a:cubicBezTo>
                    <a:pt x="32" y="30"/>
                    <a:pt x="1" y="30"/>
                    <a:pt x="30" y="59"/>
                  </a:cubicBezTo>
                  <a:lnTo>
                    <a:pt x="154" y="59"/>
                  </a:lnTo>
                  <a:lnTo>
                    <a:pt x="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5894125" y="3216600"/>
              <a:ext cx="6100" cy="4725"/>
            </a:xfrm>
            <a:custGeom>
              <a:avLst/>
              <a:gdLst/>
              <a:ahLst/>
              <a:cxnLst/>
              <a:rect l="l" t="t" r="r" b="b"/>
              <a:pathLst>
                <a:path w="244" h="189" extrusionOk="0">
                  <a:moveTo>
                    <a:pt x="179" y="0"/>
                  </a:moveTo>
                  <a:lnTo>
                    <a:pt x="179" y="0"/>
                  </a:lnTo>
                  <a:cubicBezTo>
                    <a:pt x="0" y="64"/>
                    <a:pt x="234" y="65"/>
                    <a:pt x="127" y="181"/>
                  </a:cubicBezTo>
                  <a:lnTo>
                    <a:pt x="127" y="181"/>
                  </a:lnTo>
                  <a:cubicBezTo>
                    <a:pt x="184" y="124"/>
                    <a:pt x="244" y="122"/>
                    <a:pt x="244" y="65"/>
                  </a:cubicBezTo>
                  <a:cubicBezTo>
                    <a:pt x="179" y="65"/>
                    <a:pt x="120" y="65"/>
                    <a:pt x="179" y="0"/>
                  </a:cubicBezTo>
                  <a:close/>
                  <a:moveTo>
                    <a:pt x="127" y="181"/>
                  </a:moveTo>
                  <a:lnTo>
                    <a:pt x="127" y="181"/>
                  </a:lnTo>
                  <a:cubicBezTo>
                    <a:pt x="125" y="184"/>
                    <a:pt x="122" y="186"/>
                    <a:pt x="120" y="188"/>
                  </a:cubicBezTo>
                  <a:cubicBezTo>
                    <a:pt x="122" y="186"/>
                    <a:pt x="125" y="184"/>
                    <a:pt x="127" y="1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5889325" y="3225875"/>
              <a:ext cx="3125" cy="1625"/>
            </a:xfrm>
            <a:custGeom>
              <a:avLst/>
              <a:gdLst/>
              <a:ahLst/>
              <a:cxnLst/>
              <a:rect l="l" t="t" r="r" b="b"/>
              <a:pathLst>
                <a:path w="125" h="65" extrusionOk="0">
                  <a:moveTo>
                    <a:pt x="1" y="0"/>
                  </a:moveTo>
                  <a:cubicBezTo>
                    <a:pt x="1" y="65"/>
                    <a:pt x="1" y="65"/>
                    <a:pt x="65" y="65"/>
                  </a:cubicBezTo>
                  <a:cubicBezTo>
                    <a:pt x="124"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5853850" y="3280025"/>
              <a:ext cx="1500" cy="1500"/>
            </a:xfrm>
            <a:custGeom>
              <a:avLst/>
              <a:gdLst/>
              <a:ahLst/>
              <a:cxnLst/>
              <a:rect l="l" t="t" r="r" b="b"/>
              <a:pathLst>
                <a:path w="60" h="60" extrusionOk="0">
                  <a:moveTo>
                    <a:pt x="60" y="60"/>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5861500" y="3295475"/>
              <a:ext cx="1650" cy="3125"/>
            </a:xfrm>
            <a:custGeom>
              <a:avLst/>
              <a:gdLst/>
              <a:ahLst/>
              <a:cxnLst/>
              <a:rect l="l" t="t" r="r" b="b"/>
              <a:pathLst>
                <a:path w="66" h="125" extrusionOk="0">
                  <a:moveTo>
                    <a:pt x="1" y="1"/>
                  </a:moveTo>
                  <a:lnTo>
                    <a:pt x="1" y="124"/>
                  </a:lnTo>
                  <a:lnTo>
                    <a:pt x="65" y="12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5841475" y="3295475"/>
              <a:ext cx="25" cy="1525"/>
            </a:xfrm>
            <a:custGeom>
              <a:avLst/>
              <a:gdLst/>
              <a:ahLst/>
              <a:cxnLst/>
              <a:rect l="l" t="t" r="r" b="b"/>
              <a:pathLst>
                <a:path w="1" h="61" extrusionOk="0">
                  <a:moveTo>
                    <a:pt x="1" y="1"/>
                  </a:moveTo>
                  <a:lnTo>
                    <a:pt x="1"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5796600" y="3393725"/>
              <a:ext cx="3125" cy="2175"/>
            </a:xfrm>
            <a:custGeom>
              <a:avLst/>
              <a:gdLst/>
              <a:ahLst/>
              <a:cxnLst/>
              <a:rect l="l" t="t" r="r" b="b"/>
              <a:pathLst>
                <a:path w="125" h="87" extrusionOk="0">
                  <a:moveTo>
                    <a:pt x="26" y="0"/>
                  </a:moveTo>
                  <a:cubicBezTo>
                    <a:pt x="11" y="0"/>
                    <a:pt x="0" y="8"/>
                    <a:pt x="0" y="27"/>
                  </a:cubicBezTo>
                  <a:lnTo>
                    <a:pt x="124" y="86"/>
                  </a:lnTo>
                  <a:cubicBezTo>
                    <a:pt x="124" y="45"/>
                    <a:pt x="63"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5781150" y="3440750"/>
              <a:ext cx="4725" cy="1500"/>
            </a:xfrm>
            <a:custGeom>
              <a:avLst/>
              <a:gdLst/>
              <a:ahLst/>
              <a:cxnLst/>
              <a:rect l="l" t="t" r="r" b="b"/>
              <a:pathLst>
                <a:path w="189" h="60" extrusionOk="0">
                  <a:moveTo>
                    <a:pt x="124" y="1"/>
                  </a:moveTo>
                  <a:cubicBezTo>
                    <a:pt x="65" y="1"/>
                    <a:pt x="0" y="1"/>
                    <a:pt x="65" y="60"/>
                  </a:cubicBezTo>
                  <a:cubicBezTo>
                    <a:pt x="124" y="60"/>
                    <a:pt x="18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9"/>
            <p:cNvSpPr/>
            <p:nvPr/>
          </p:nvSpPr>
          <p:spPr>
            <a:xfrm>
              <a:off x="5745650" y="3573675"/>
              <a:ext cx="25" cy="3100"/>
            </a:xfrm>
            <a:custGeom>
              <a:avLst/>
              <a:gdLst/>
              <a:ahLst/>
              <a:cxnLst/>
              <a:rect l="l" t="t" r="r" b="b"/>
              <a:pathLst>
                <a:path w="1" h="124" extrusionOk="0">
                  <a:moveTo>
                    <a:pt x="1" y="59"/>
                  </a:moveTo>
                  <a:lnTo>
                    <a:pt x="1" y="0"/>
                  </a:lnTo>
                  <a:lnTo>
                    <a:pt x="1"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9"/>
            <p:cNvSpPr/>
            <p:nvPr/>
          </p:nvSpPr>
          <p:spPr>
            <a:xfrm>
              <a:off x="5815150" y="3681175"/>
              <a:ext cx="1625" cy="2175"/>
            </a:xfrm>
            <a:custGeom>
              <a:avLst/>
              <a:gdLst/>
              <a:ahLst/>
              <a:cxnLst/>
              <a:rect l="l" t="t" r="r" b="b"/>
              <a:pathLst>
                <a:path w="65" h="87" extrusionOk="0">
                  <a:moveTo>
                    <a:pt x="14" y="1"/>
                  </a:moveTo>
                  <a:cubicBezTo>
                    <a:pt x="6" y="1"/>
                    <a:pt x="0" y="8"/>
                    <a:pt x="0" y="27"/>
                  </a:cubicBezTo>
                  <a:lnTo>
                    <a:pt x="65" y="87"/>
                  </a:lnTo>
                  <a:cubicBezTo>
                    <a:pt x="65" y="45"/>
                    <a:pt x="33" y="1"/>
                    <a:pt x="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9"/>
            <p:cNvSpPr/>
            <p:nvPr/>
          </p:nvSpPr>
          <p:spPr>
            <a:xfrm>
              <a:off x="5810575" y="3680250"/>
              <a:ext cx="4600" cy="6200"/>
            </a:xfrm>
            <a:custGeom>
              <a:avLst/>
              <a:gdLst/>
              <a:ahLst/>
              <a:cxnLst/>
              <a:rect l="l" t="t" r="r" b="b"/>
              <a:pathLst>
                <a:path w="184" h="248" extrusionOk="0">
                  <a:moveTo>
                    <a:pt x="0" y="0"/>
                  </a:moveTo>
                  <a:lnTo>
                    <a:pt x="60" y="64"/>
                  </a:lnTo>
                  <a:cubicBezTo>
                    <a:pt x="56" y="60"/>
                    <a:pt x="53" y="57"/>
                    <a:pt x="50" y="53"/>
                  </a:cubicBezTo>
                  <a:lnTo>
                    <a:pt x="50" y="53"/>
                  </a:lnTo>
                  <a:cubicBezTo>
                    <a:pt x="53" y="57"/>
                    <a:pt x="56" y="60"/>
                    <a:pt x="60" y="64"/>
                  </a:cubicBezTo>
                  <a:lnTo>
                    <a:pt x="60" y="64"/>
                  </a:lnTo>
                  <a:cubicBezTo>
                    <a:pt x="60" y="43"/>
                    <a:pt x="67" y="36"/>
                    <a:pt x="76" y="36"/>
                  </a:cubicBezTo>
                  <a:cubicBezTo>
                    <a:pt x="95" y="36"/>
                    <a:pt x="124" y="64"/>
                    <a:pt x="124" y="64"/>
                  </a:cubicBezTo>
                  <a:lnTo>
                    <a:pt x="124" y="64"/>
                  </a:lnTo>
                  <a:cubicBezTo>
                    <a:pt x="92" y="32"/>
                    <a:pt x="61" y="16"/>
                    <a:pt x="45" y="16"/>
                  </a:cubicBezTo>
                  <a:cubicBezTo>
                    <a:pt x="32" y="16"/>
                    <a:pt x="30" y="29"/>
                    <a:pt x="50" y="53"/>
                  </a:cubicBezTo>
                  <a:lnTo>
                    <a:pt x="50" y="53"/>
                  </a:lnTo>
                  <a:cubicBezTo>
                    <a:pt x="33" y="35"/>
                    <a:pt x="17" y="18"/>
                    <a:pt x="0" y="0"/>
                  </a:cubicBezTo>
                  <a:close/>
                  <a:moveTo>
                    <a:pt x="60" y="64"/>
                  </a:moveTo>
                  <a:lnTo>
                    <a:pt x="60" y="64"/>
                  </a:lnTo>
                  <a:cubicBezTo>
                    <a:pt x="60" y="64"/>
                    <a:pt x="60" y="64"/>
                    <a:pt x="60" y="64"/>
                  </a:cubicBezTo>
                  <a:cubicBezTo>
                    <a:pt x="61" y="66"/>
                    <a:pt x="63" y="67"/>
                    <a:pt x="64" y="69"/>
                  </a:cubicBezTo>
                  <a:lnTo>
                    <a:pt x="64" y="69"/>
                  </a:lnTo>
                  <a:cubicBezTo>
                    <a:pt x="62" y="67"/>
                    <a:pt x="61" y="65"/>
                    <a:pt x="60" y="64"/>
                  </a:cubicBezTo>
                  <a:close/>
                  <a:moveTo>
                    <a:pt x="64" y="69"/>
                  </a:moveTo>
                  <a:lnTo>
                    <a:pt x="64" y="69"/>
                  </a:lnTo>
                  <a:cubicBezTo>
                    <a:pt x="104" y="114"/>
                    <a:pt x="145" y="167"/>
                    <a:pt x="183" y="247"/>
                  </a:cubicBezTo>
                  <a:cubicBezTo>
                    <a:pt x="125" y="125"/>
                    <a:pt x="182" y="186"/>
                    <a:pt x="64"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9"/>
            <p:cNvSpPr/>
            <p:nvPr/>
          </p:nvSpPr>
          <p:spPr>
            <a:xfrm>
              <a:off x="5784225" y="370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a:off x="5768775" y="37142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9"/>
            <p:cNvSpPr/>
            <p:nvPr/>
          </p:nvSpPr>
          <p:spPr>
            <a:xfrm>
              <a:off x="5762600" y="3714250"/>
              <a:ext cx="1625" cy="25"/>
            </a:xfrm>
            <a:custGeom>
              <a:avLst/>
              <a:gdLst/>
              <a:ahLst/>
              <a:cxnLst/>
              <a:rect l="l" t="t" r="r" b="b"/>
              <a:pathLst>
                <a:path w="65" h="1" extrusionOk="0">
                  <a:moveTo>
                    <a:pt x="65" y="0"/>
                  </a:moveTo>
                  <a:lnTo>
                    <a:pt x="65" y="0"/>
                  </a:lnTo>
                  <a:cubicBezTo>
                    <a:pt x="65" y="0"/>
                    <a:pt x="0"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9"/>
            <p:cNvSpPr/>
            <p:nvPr/>
          </p:nvSpPr>
          <p:spPr>
            <a:xfrm>
              <a:off x="5782750" y="3700400"/>
              <a:ext cx="1500" cy="675"/>
            </a:xfrm>
            <a:custGeom>
              <a:avLst/>
              <a:gdLst/>
              <a:ahLst/>
              <a:cxnLst/>
              <a:rect l="l" t="t" r="r" b="b"/>
              <a:pathLst>
                <a:path w="60" h="27" extrusionOk="0">
                  <a:moveTo>
                    <a:pt x="1" y="0"/>
                  </a:moveTo>
                  <a:cubicBezTo>
                    <a:pt x="20" y="20"/>
                    <a:pt x="33" y="27"/>
                    <a:pt x="42" y="27"/>
                  </a:cubicBezTo>
                  <a:cubicBezTo>
                    <a:pt x="60" y="27"/>
                    <a:pt x="60"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a:off x="5812050" y="3688025"/>
              <a:ext cx="1625" cy="1500"/>
            </a:xfrm>
            <a:custGeom>
              <a:avLst/>
              <a:gdLst/>
              <a:ahLst/>
              <a:cxnLst/>
              <a:rect l="l" t="t" r="r" b="b"/>
              <a:pathLst>
                <a:path w="65" h="60" extrusionOk="0">
                  <a:moveTo>
                    <a:pt x="1" y="1"/>
                  </a:moveTo>
                  <a:cubicBezTo>
                    <a:pt x="1" y="1"/>
                    <a:pt x="28" y="1"/>
                    <a:pt x="47" y="17"/>
                  </a:cubicBezTo>
                  <a:lnTo>
                    <a:pt x="47" y="17"/>
                  </a:lnTo>
                  <a:cubicBezTo>
                    <a:pt x="38" y="8"/>
                    <a:pt x="23" y="1"/>
                    <a:pt x="1" y="1"/>
                  </a:cubicBezTo>
                  <a:close/>
                  <a:moveTo>
                    <a:pt x="47" y="17"/>
                  </a:moveTo>
                  <a:lnTo>
                    <a:pt x="47" y="17"/>
                  </a:lnTo>
                  <a:cubicBezTo>
                    <a:pt x="65" y="35"/>
                    <a:pt x="65" y="60"/>
                    <a:pt x="65" y="60"/>
                  </a:cubicBezTo>
                  <a:lnTo>
                    <a:pt x="65" y="60"/>
                  </a:lnTo>
                  <a:cubicBezTo>
                    <a:pt x="65" y="39"/>
                    <a:pt x="57" y="26"/>
                    <a:pt x="47"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9"/>
            <p:cNvSpPr/>
            <p:nvPr/>
          </p:nvSpPr>
          <p:spPr>
            <a:xfrm>
              <a:off x="5787325" y="3691125"/>
              <a:ext cx="1625" cy="1500"/>
            </a:xfrm>
            <a:custGeom>
              <a:avLst/>
              <a:gdLst/>
              <a:ahLst/>
              <a:cxnLst/>
              <a:rect l="l" t="t" r="r" b="b"/>
              <a:pathLst>
                <a:path w="65" h="60" extrusionOk="0">
                  <a:moveTo>
                    <a:pt x="1" y="0"/>
                  </a:moveTo>
                  <a:cubicBezTo>
                    <a:pt x="1" y="0"/>
                    <a:pt x="1" y="60"/>
                    <a:pt x="65"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9"/>
            <p:cNvSpPr/>
            <p:nvPr/>
          </p:nvSpPr>
          <p:spPr>
            <a:xfrm>
              <a:off x="5792025" y="3686425"/>
              <a:ext cx="3125" cy="3100"/>
            </a:xfrm>
            <a:custGeom>
              <a:avLst/>
              <a:gdLst/>
              <a:ahLst/>
              <a:cxnLst/>
              <a:rect l="l" t="t" r="r" b="b"/>
              <a:pathLst>
                <a:path w="125" h="124" extrusionOk="0">
                  <a:moveTo>
                    <a:pt x="0" y="0"/>
                  </a:moveTo>
                  <a:lnTo>
                    <a:pt x="60" y="65"/>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9"/>
            <p:cNvSpPr/>
            <p:nvPr/>
          </p:nvSpPr>
          <p:spPr>
            <a:xfrm>
              <a:off x="5804375" y="36818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5784225" y="3694200"/>
              <a:ext cx="25" cy="1525"/>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5686925" y="3670975"/>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5699300" y="3660200"/>
              <a:ext cx="1500" cy="25"/>
            </a:xfrm>
            <a:custGeom>
              <a:avLst/>
              <a:gdLst/>
              <a:ahLst/>
              <a:cxnLst/>
              <a:rect l="l" t="t" r="r" b="b"/>
              <a:pathLst>
                <a:path w="60" h="1" extrusionOk="0">
                  <a:moveTo>
                    <a:pt x="0" y="1"/>
                  </a:moveTo>
                  <a:lnTo>
                    <a:pt x="0" y="1"/>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5756425" y="3715850"/>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5725500" y="3748250"/>
              <a:ext cx="3125" cy="7800"/>
            </a:xfrm>
            <a:custGeom>
              <a:avLst/>
              <a:gdLst/>
              <a:ahLst/>
              <a:cxnLst/>
              <a:rect l="l" t="t" r="r" b="b"/>
              <a:pathLst>
                <a:path w="125" h="312" extrusionOk="0">
                  <a:moveTo>
                    <a:pt x="124" y="0"/>
                  </a:moveTo>
                  <a:cubicBezTo>
                    <a:pt x="101" y="25"/>
                    <a:pt x="87" y="49"/>
                    <a:pt x="79" y="69"/>
                  </a:cubicBezTo>
                  <a:lnTo>
                    <a:pt x="79" y="69"/>
                  </a:lnTo>
                  <a:cubicBezTo>
                    <a:pt x="93" y="41"/>
                    <a:pt x="109" y="17"/>
                    <a:pt x="124" y="0"/>
                  </a:cubicBezTo>
                  <a:close/>
                  <a:moveTo>
                    <a:pt x="79" y="69"/>
                  </a:moveTo>
                  <a:cubicBezTo>
                    <a:pt x="36" y="151"/>
                    <a:pt x="1" y="263"/>
                    <a:pt x="1" y="311"/>
                  </a:cubicBezTo>
                  <a:lnTo>
                    <a:pt x="1" y="311"/>
                  </a:lnTo>
                  <a:cubicBezTo>
                    <a:pt x="1" y="247"/>
                    <a:pt x="65" y="188"/>
                    <a:pt x="65" y="124"/>
                  </a:cubicBezTo>
                  <a:cubicBezTo>
                    <a:pt x="65" y="124"/>
                    <a:pt x="65" y="101"/>
                    <a:pt x="79"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9"/>
            <p:cNvSpPr/>
            <p:nvPr/>
          </p:nvSpPr>
          <p:spPr>
            <a:xfrm>
              <a:off x="5812050" y="3689500"/>
              <a:ext cx="1625" cy="25"/>
            </a:xfrm>
            <a:custGeom>
              <a:avLst/>
              <a:gdLst/>
              <a:ahLst/>
              <a:cxnLst/>
              <a:rect l="l" t="t" r="r" b="b"/>
              <a:pathLst>
                <a:path w="65" h="1" extrusionOk="0">
                  <a:moveTo>
                    <a:pt x="1" y="1"/>
                  </a:moveTo>
                  <a:lnTo>
                    <a:pt x="1" y="1"/>
                  </a:lnTo>
                  <a:cubicBezTo>
                    <a:pt x="1"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9"/>
            <p:cNvSpPr/>
            <p:nvPr/>
          </p:nvSpPr>
          <p:spPr>
            <a:xfrm>
              <a:off x="5725500" y="3756025"/>
              <a:ext cx="25" cy="1500"/>
            </a:xfrm>
            <a:custGeom>
              <a:avLst/>
              <a:gdLst/>
              <a:ahLst/>
              <a:cxnLst/>
              <a:rect l="l" t="t" r="r" b="b"/>
              <a:pathLst>
                <a:path w="1" h="60" extrusionOk="0">
                  <a:moveTo>
                    <a:pt x="1" y="1"/>
                  </a:moveTo>
                  <a:lnTo>
                    <a:pt x="1" y="1"/>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5747150" y="3728200"/>
              <a:ext cx="1625" cy="1525"/>
            </a:xfrm>
            <a:custGeom>
              <a:avLst/>
              <a:gdLst/>
              <a:ahLst/>
              <a:cxnLst/>
              <a:rect l="l" t="t" r="r" b="b"/>
              <a:pathLst>
                <a:path w="65" h="61" extrusionOk="0">
                  <a:moveTo>
                    <a:pt x="0" y="1"/>
                  </a:moveTo>
                  <a:lnTo>
                    <a:pt x="65" y="60"/>
                  </a:lnTo>
                  <a:cubicBezTo>
                    <a:pt x="65" y="60"/>
                    <a:pt x="6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5758025" y="372350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5745650" y="3735225"/>
              <a:ext cx="1525" cy="675"/>
            </a:xfrm>
            <a:custGeom>
              <a:avLst/>
              <a:gdLst/>
              <a:ahLst/>
              <a:cxnLst/>
              <a:rect l="l" t="t" r="r" b="b"/>
              <a:pathLst>
                <a:path w="61" h="27" extrusionOk="0">
                  <a:moveTo>
                    <a:pt x="3" y="0"/>
                  </a:moveTo>
                  <a:cubicBezTo>
                    <a:pt x="1" y="0"/>
                    <a:pt x="1" y="7"/>
                    <a:pt x="1" y="26"/>
                  </a:cubicBezTo>
                  <a:lnTo>
                    <a:pt x="60" y="26"/>
                  </a:lnTo>
                  <a:cubicBezTo>
                    <a:pt x="21" y="26"/>
                    <a:pt x="7"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5742575" y="3738975"/>
              <a:ext cx="25" cy="1625"/>
            </a:xfrm>
            <a:custGeom>
              <a:avLst/>
              <a:gdLst/>
              <a:ahLst/>
              <a:cxnLst/>
              <a:rect l="l" t="t" r="r" b="b"/>
              <a:pathLst>
                <a:path w="1" h="65" extrusionOk="0">
                  <a:moveTo>
                    <a:pt x="0" y="0"/>
                  </a:moveTo>
                  <a:lnTo>
                    <a:pt x="0" y="64"/>
                  </a:lnTo>
                  <a:lnTo>
                    <a:pt x="0"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5690850" y="3687325"/>
              <a:ext cx="2300" cy="725"/>
            </a:xfrm>
            <a:custGeom>
              <a:avLst/>
              <a:gdLst/>
              <a:ahLst/>
              <a:cxnLst/>
              <a:rect l="l" t="t" r="r" b="b"/>
              <a:pathLst>
                <a:path w="92" h="29" extrusionOk="0">
                  <a:moveTo>
                    <a:pt x="3" y="0"/>
                  </a:moveTo>
                  <a:lnTo>
                    <a:pt x="3" y="0"/>
                  </a:lnTo>
                  <a:cubicBezTo>
                    <a:pt x="0" y="0"/>
                    <a:pt x="7" y="7"/>
                    <a:pt x="27" y="29"/>
                  </a:cubicBezTo>
                  <a:lnTo>
                    <a:pt x="91" y="29"/>
                  </a:lnTo>
                  <a:cubicBezTo>
                    <a:pt x="48" y="29"/>
                    <a:pt x="8"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9"/>
            <p:cNvSpPr/>
            <p:nvPr/>
          </p:nvSpPr>
          <p:spPr>
            <a:xfrm>
              <a:off x="5812050" y="3688025"/>
              <a:ext cx="1625" cy="1500"/>
            </a:xfrm>
            <a:custGeom>
              <a:avLst/>
              <a:gdLst/>
              <a:ahLst/>
              <a:cxnLst/>
              <a:rect l="l" t="t" r="r" b="b"/>
              <a:pathLst>
                <a:path w="65" h="60" extrusionOk="0">
                  <a:moveTo>
                    <a:pt x="1" y="1"/>
                  </a:moveTo>
                  <a:lnTo>
                    <a:pt x="1" y="60"/>
                  </a:lnTo>
                  <a:lnTo>
                    <a:pt x="65" y="6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9"/>
            <p:cNvSpPr/>
            <p:nvPr/>
          </p:nvSpPr>
          <p:spPr>
            <a:xfrm>
              <a:off x="5761125" y="3751325"/>
              <a:ext cx="1500" cy="25"/>
            </a:xfrm>
            <a:custGeom>
              <a:avLst/>
              <a:gdLst/>
              <a:ahLst/>
              <a:cxnLst/>
              <a:rect l="l" t="t" r="r" b="b"/>
              <a:pathLst>
                <a:path w="60" h="1" extrusionOk="0">
                  <a:moveTo>
                    <a:pt x="59"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5699300" y="3729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5758025" y="3752925"/>
              <a:ext cx="1500" cy="25"/>
            </a:xfrm>
            <a:custGeom>
              <a:avLst/>
              <a:gdLst/>
              <a:ahLst/>
              <a:cxnLst/>
              <a:rect l="l" t="t" r="r" b="b"/>
              <a:pathLst>
                <a:path w="60" h="1" extrusionOk="0">
                  <a:moveTo>
                    <a:pt x="6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5693125" y="3688025"/>
              <a:ext cx="25" cy="25"/>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5685325" y="3660200"/>
              <a:ext cx="128350" cy="118975"/>
            </a:xfrm>
            <a:custGeom>
              <a:avLst/>
              <a:gdLst/>
              <a:ahLst/>
              <a:cxnLst/>
              <a:rect l="l" t="t" r="r" b="b"/>
              <a:pathLst>
                <a:path w="5134" h="4759" extrusionOk="0">
                  <a:moveTo>
                    <a:pt x="65" y="124"/>
                  </a:moveTo>
                  <a:lnTo>
                    <a:pt x="65" y="124"/>
                  </a:lnTo>
                  <a:cubicBezTo>
                    <a:pt x="0" y="184"/>
                    <a:pt x="65" y="184"/>
                    <a:pt x="124" y="184"/>
                  </a:cubicBezTo>
                  <a:lnTo>
                    <a:pt x="65" y="124"/>
                  </a:lnTo>
                  <a:close/>
                  <a:moveTo>
                    <a:pt x="39" y="544"/>
                  </a:moveTo>
                  <a:cubicBezTo>
                    <a:pt x="28" y="547"/>
                    <a:pt x="15" y="550"/>
                    <a:pt x="0" y="555"/>
                  </a:cubicBezTo>
                  <a:cubicBezTo>
                    <a:pt x="15" y="551"/>
                    <a:pt x="28" y="548"/>
                    <a:pt x="39" y="544"/>
                  </a:cubicBezTo>
                  <a:close/>
                  <a:moveTo>
                    <a:pt x="0" y="866"/>
                  </a:moveTo>
                  <a:cubicBezTo>
                    <a:pt x="0" y="886"/>
                    <a:pt x="21" y="893"/>
                    <a:pt x="51" y="893"/>
                  </a:cubicBezTo>
                  <a:cubicBezTo>
                    <a:pt x="59" y="893"/>
                    <a:pt x="68" y="892"/>
                    <a:pt x="77" y="891"/>
                  </a:cubicBezTo>
                  <a:lnTo>
                    <a:pt x="77" y="891"/>
                  </a:lnTo>
                  <a:cubicBezTo>
                    <a:pt x="82" y="892"/>
                    <a:pt x="87" y="893"/>
                    <a:pt x="92" y="893"/>
                  </a:cubicBezTo>
                  <a:cubicBezTo>
                    <a:pt x="101" y="893"/>
                    <a:pt x="110" y="891"/>
                    <a:pt x="115" y="887"/>
                  </a:cubicBezTo>
                  <a:lnTo>
                    <a:pt x="115" y="887"/>
                  </a:lnTo>
                  <a:cubicBezTo>
                    <a:pt x="102" y="889"/>
                    <a:pt x="89" y="890"/>
                    <a:pt x="77" y="891"/>
                  </a:cubicBezTo>
                  <a:lnTo>
                    <a:pt x="77" y="891"/>
                  </a:lnTo>
                  <a:cubicBezTo>
                    <a:pt x="42" y="886"/>
                    <a:pt x="1" y="866"/>
                    <a:pt x="0" y="866"/>
                  </a:cubicBezTo>
                  <a:close/>
                  <a:moveTo>
                    <a:pt x="5017" y="910"/>
                  </a:moveTo>
                  <a:cubicBezTo>
                    <a:pt x="5012" y="910"/>
                    <a:pt x="5010" y="914"/>
                    <a:pt x="5010" y="926"/>
                  </a:cubicBezTo>
                  <a:lnTo>
                    <a:pt x="5038" y="926"/>
                  </a:lnTo>
                  <a:cubicBezTo>
                    <a:pt x="5029" y="916"/>
                    <a:pt x="5021" y="910"/>
                    <a:pt x="5017" y="910"/>
                  </a:cubicBezTo>
                  <a:close/>
                  <a:moveTo>
                    <a:pt x="5038" y="926"/>
                  </a:moveTo>
                  <a:cubicBezTo>
                    <a:pt x="5057" y="945"/>
                    <a:pt x="5084" y="975"/>
                    <a:pt x="5114" y="986"/>
                  </a:cubicBezTo>
                  <a:lnTo>
                    <a:pt x="5114" y="986"/>
                  </a:lnTo>
                  <a:cubicBezTo>
                    <a:pt x="5104" y="966"/>
                    <a:pt x="5090" y="946"/>
                    <a:pt x="5070" y="926"/>
                  </a:cubicBezTo>
                  <a:close/>
                  <a:moveTo>
                    <a:pt x="5114" y="986"/>
                  </a:moveTo>
                  <a:lnTo>
                    <a:pt x="5114" y="986"/>
                  </a:lnTo>
                  <a:cubicBezTo>
                    <a:pt x="5118" y="996"/>
                    <a:pt x="5122" y="1005"/>
                    <a:pt x="5124" y="1014"/>
                  </a:cubicBezTo>
                  <a:lnTo>
                    <a:pt x="5124" y="1014"/>
                  </a:lnTo>
                  <a:cubicBezTo>
                    <a:pt x="5130" y="1011"/>
                    <a:pt x="5134" y="1004"/>
                    <a:pt x="5134" y="990"/>
                  </a:cubicBezTo>
                  <a:cubicBezTo>
                    <a:pt x="5127" y="990"/>
                    <a:pt x="5120" y="989"/>
                    <a:pt x="5114" y="986"/>
                  </a:cubicBezTo>
                  <a:close/>
                  <a:moveTo>
                    <a:pt x="4931" y="884"/>
                  </a:moveTo>
                  <a:cubicBezTo>
                    <a:pt x="4898" y="884"/>
                    <a:pt x="4995" y="1004"/>
                    <a:pt x="4946" y="1049"/>
                  </a:cubicBezTo>
                  <a:cubicBezTo>
                    <a:pt x="4946" y="1049"/>
                    <a:pt x="5010" y="1049"/>
                    <a:pt x="5010" y="1113"/>
                  </a:cubicBezTo>
                  <a:lnTo>
                    <a:pt x="5010" y="1113"/>
                  </a:lnTo>
                  <a:cubicBezTo>
                    <a:pt x="5010" y="1049"/>
                    <a:pt x="4946" y="990"/>
                    <a:pt x="5010" y="990"/>
                  </a:cubicBezTo>
                  <a:lnTo>
                    <a:pt x="5010" y="926"/>
                  </a:lnTo>
                  <a:cubicBezTo>
                    <a:pt x="4965" y="896"/>
                    <a:pt x="4942" y="884"/>
                    <a:pt x="4931" y="884"/>
                  </a:cubicBezTo>
                  <a:close/>
                  <a:moveTo>
                    <a:pt x="330" y="1097"/>
                  </a:moveTo>
                  <a:cubicBezTo>
                    <a:pt x="324" y="1102"/>
                    <a:pt x="318" y="1108"/>
                    <a:pt x="312" y="1114"/>
                  </a:cubicBezTo>
                  <a:lnTo>
                    <a:pt x="371" y="1114"/>
                  </a:lnTo>
                  <a:cubicBezTo>
                    <a:pt x="356" y="1108"/>
                    <a:pt x="342" y="1103"/>
                    <a:pt x="330" y="1097"/>
                  </a:cubicBezTo>
                  <a:close/>
                  <a:moveTo>
                    <a:pt x="5010" y="990"/>
                  </a:moveTo>
                  <a:cubicBezTo>
                    <a:pt x="5010" y="1049"/>
                    <a:pt x="5070" y="1114"/>
                    <a:pt x="5070" y="1114"/>
                  </a:cubicBezTo>
                  <a:lnTo>
                    <a:pt x="5070" y="1003"/>
                  </a:lnTo>
                  <a:lnTo>
                    <a:pt x="5070" y="1003"/>
                  </a:lnTo>
                  <a:cubicBezTo>
                    <a:pt x="5076" y="1006"/>
                    <a:pt x="5082" y="1008"/>
                    <a:pt x="5088" y="1010"/>
                  </a:cubicBezTo>
                  <a:lnTo>
                    <a:pt x="5088" y="1010"/>
                  </a:lnTo>
                  <a:cubicBezTo>
                    <a:pt x="5078" y="998"/>
                    <a:pt x="5070" y="990"/>
                    <a:pt x="5070" y="990"/>
                  </a:cubicBezTo>
                  <a:lnTo>
                    <a:pt x="5070" y="1003"/>
                  </a:lnTo>
                  <a:lnTo>
                    <a:pt x="5070" y="1003"/>
                  </a:lnTo>
                  <a:cubicBezTo>
                    <a:pt x="5051" y="997"/>
                    <a:pt x="5030" y="990"/>
                    <a:pt x="5010" y="990"/>
                  </a:cubicBezTo>
                  <a:close/>
                  <a:moveTo>
                    <a:pt x="5088" y="1010"/>
                  </a:moveTo>
                  <a:cubicBezTo>
                    <a:pt x="5107" y="1033"/>
                    <a:pt x="5134" y="1072"/>
                    <a:pt x="5134" y="1114"/>
                  </a:cubicBezTo>
                  <a:cubicBezTo>
                    <a:pt x="5134" y="1080"/>
                    <a:pt x="5134" y="1047"/>
                    <a:pt x="5124" y="1014"/>
                  </a:cubicBezTo>
                  <a:lnTo>
                    <a:pt x="5124" y="1014"/>
                  </a:lnTo>
                  <a:cubicBezTo>
                    <a:pt x="5122" y="1016"/>
                    <a:pt x="5119" y="1016"/>
                    <a:pt x="5115" y="1016"/>
                  </a:cubicBezTo>
                  <a:cubicBezTo>
                    <a:pt x="5108" y="1016"/>
                    <a:pt x="5099" y="1014"/>
                    <a:pt x="5088" y="1010"/>
                  </a:cubicBezTo>
                  <a:close/>
                  <a:moveTo>
                    <a:pt x="4823" y="1361"/>
                  </a:moveTo>
                  <a:lnTo>
                    <a:pt x="4823" y="1361"/>
                  </a:lnTo>
                  <a:cubicBezTo>
                    <a:pt x="4887" y="1420"/>
                    <a:pt x="4946" y="1420"/>
                    <a:pt x="4946" y="1420"/>
                  </a:cubicBezTo>
                  <a:cubicBezTo>
                    <a:pt x="4916" y="1391"/>
                    <a:pt x="4901" y="1391"/>
                    <a:pt x="4886" y="1391"/>
                  </a:cubicBezTo>
                  <a:cubicBezTo>
                    <a:pt x="4871" y="1391"/>
                    <a:pt x="4855" y="1391"/>
                    <a:pt x="4823" y="1361"/>
                  </a:cubicBezTo>
                  <a:close/>
                  <a:moveTo>
                    <a:pt x="4497" y="1404"/>
                  </a:moveTo>
                  <a:cubicBezTo>
                    <a:pt x="4498" y="1404"/>
                    <a:pt x="4504" y="1409"/>
                    <a:pt x="4516" y="1420"/>
                  </a:cubicBezTo>
                  <a:lnTo>
                    <a:pt x="4516" y="1441"/>
                  </a:lnTo>
                  <a:lnTo>
                    <a:pt x="4516" y="1441"/>
                  </a:lnTo>
                  <a:cubicBezTo>
                    <a:pt x="4505" y="1420"/>
                    <a:pt x="4495" y="1404"/>
                    <a:pt x="4497" y="1404"/>
                  </a:cubicBezTo>
                  <a:close/>
                  <a:moveTo>
                    <a:pt x="4817" y="1454"/>
                  </a:moveTo>
                  <a:cubicBezTo>
                    <a:pt x="4808" y="1459"/>
                    <a:pt x="4806" y="1467"/>
                    <a:pt x="4822" y="1484"/>
                  </a:cubicBezTo>
                  <a:cubicBezTo>
                    <a:pt x="4822" y="1472"/>
                    <a:pt x="4820" y="1462"/>
                    <a:pt x="4817" y="1454"/>
                  </a:cubicBezTo>
                  <a:close/>
                  <a:moveTo>
                    <a:pt x="619" y="1667"/>
                  </a:moveTo>
                  <a:lnTo>
                    <a:pt x="619" y="1667"/>
                  </a:lnTo>
                  <a:cubicBezTo>
                    <a:pt x="559" y="1732"/>
                    <a:pt x="559" y="1732"/>
                    <a:pt x="495" y="1732"/>
                  </a:cubicBezTo>
                  <a:cubicBezTo>
                    <a:pt x="559" y="1667"/>
                    <a:pt x="619" y="1667"/>
                    <a:pt x="619" y="1667"/>
                  </a:cubicBezTo>
                  <a:close/>
                  <a:moveTo>
                    <a:pt x="4159" y="2100"/>
                  </a:moveTo>
                  <a:cubicBezTo>
                    <a:pt x="4155" y="2102"/>
                    <a:pt x="4150" y="2103"/>
                    <a:pt x="4145" y="2103"/>
                  </a:cubicBezTo>
                  <a:cubicBezTo>
                    <a:pt x="4152" y="2103"/>
                    <a:pt x="4157" y="2102"/>
                    <a:pt x="4159" y="2100"/>
                  </a:cubicBezTo>
                  <a:close/>
                  <a:moveTo>
                    <a:pt x="3654" y="2653"/>
                  </a:moveTo>
                  <a:cubicBezTo>
                    <a:pt x="3652" y="2654"/>
                    <a:pt x="3651" y="2655"/>
                    <a:pt x="3650" y="2657"/>
                  </a:cubicBezTo>
                  <a:lnTo>
                    <a:pt x="3662" y="2657"/>
                  </a:lnTo>
                  <a:cubicBezTo>
                    <a:pt x="3659" y="2656"/>
                    <a:pt x="3656" y="2655"/>
                    <a:pt x="3654" y="2653"/>
                  </a:cubicBezTo>
                  <a:close/>
                  <a:moveTo>
                    <a:pt x="3662" y="2657"/>
                  </a:moveTo>
                  <a:lnTo>
                    <a:pt x="3662" y="2657"/>
                  </a:lnTo>
                  <a:cubicBezTo>
                    <a:pt x="3669" y="2659"/>
                    <a:pt x="3674" y="2659"/>
                    <a:pt x="3680" y="2659"/>
                  </a:cubicBezTo>
                  <a:cubicBezTo>
                    <a:pt x="3696" y="2659"/>
                    <a:pt x="3712" y="2659"/>
                    <a:pt x="3774" y="2721"/>
                  </a:cubicBezTo>
                  <a:lnTo>
                    <a:pt x="3710" y="2657"/>
                  </a:lnTo>
                  <a:close/>
                  <a:moveTo>
                    <a:pt x="531" y="2939"/>
                  </a:moveTo>
                  <a:cubicBezTo>
                    <a:pt x="525" y="2968"/>
                    <a:pt x="400" y="2968"/>
                    <a:pt x="495" y="2968"/>
                  </a:cubicBezTo>
                  <a:lnTo>
                    <a:pt x="619" y="2968"/>
                  </a:lnTo>
                  <a:cubicBezTo>
                    <a:pt x="573" y="2968"/>
                    <a:pt x="562" y="2968"/>
                    <a:pt x="531" y="2939"/>
                  </a:cubicBezTo>
                  <a:close/>
                  <a:moveTo>
                    <a:pt x="2414" y="3027"/>
                  </a:moveTo>
                  <a:cubicBezTo>
                    <a:pt x="2423" y="3037"/>
                    <a:pt x="2429" y="3041"/>
                    <a:pt x="2433" y="3041"/>
                  </a:cubicBezTo>
                  <a:cubicBezTo>
                    <a:pt x="2438" y="3041"/>
                    <a:pt x="2440" y="3037"/>
                    <a:pt x="2441" y="3032"/>
                  </a:cubicBezTo>
                  <a:lnTo>
                    <a:pt x="2441" y="3032"/>
                  </a:lnTo>
                  <a:cubicBezTo>
                    <a:pt x="2432" y="3029"/>
                    <a:pt x="2423" y="3027"/>
                    <a:pt x="2414" y="3027"/>
                  </a:cubicBezTo>
                  <a:close/>
                  <a:moveTo>
                    <a:pt x="3253" y="3197"/>
                  </a:moveTo>
                  <a:cubicBezTo>
                    <a:pt x="3254" y="3208"/>
                    <a:pt x="3256" y="3219"/>
                    <a:pt x="3258" y="3230"/>
                  </a:cubicBezTo>
                  <a:lnTo>
                    <a:pt x="3258" y="3230"/>
                  </a:lnTo>
                  <a:cubicBezTo>
                    <a:pt x="3262" y="3222"/>
                    <a:pt x="3261" y="3212"/>
                    <a:pt x="3253" y="3197"/>
                  </a:cubicBezTo>
                  <a:close/>
                  <a:moveTo>
                    <a:pt x="1796" y="3215"/>
                  </a:moveTo>
                  <a:lnTo>
                    <a:pt x="1796" y="3215"/>
                  </a:lnTo>
                  <a:cubicBezTo>
                    <a:pt x="1790" y="3226"/>
                    <a:pt x="1785" y="3236"/>
                    <a:pt x="1781" y="3245"/>
                  </a:cubicBezTo>
                  <a:lnTo>
                    <a:pt x="1781" y="3245"/>
                  </a:lnTo>
                  <a:lnTo>
                    <a:pt x="1796" y="3215"/>
                  </a:lnTo>
                  <a:close/>
                  <a:moveTo>
                    <a:pt x="807" y="3215"/>
                  </a:moveTo>
                  <a:cubicBezTo>
                    <a:pt x="807" y="3265"/>
                    <a:pt x="676" y="3273"/>
                    <a:pt x="633" y="3274"/>
                  </a:cubicBezTo>
                  <a:lnTo>
                    <a:pt x="633" y="3274"/>
                  </a:lnTo>
                  <a:cubicBezTo>
                    <a:pt x="738" y="3270"/>
                    <a:pt x="688" y="3215"/>
                    <a:pt x="807" y="3215"/>
                  </a:cubicBezTo>
                  <a:close/>
                  <a:moveTo>
                    <a:pt x="3258" y="3230"/>
                  </a:moveTo>
                  <a:cubicBezTo>
                    <a:pt x="3248" y="3256"/>
                    <a:pt x="3199" y="3259"/>
                    <a:pt x="3279" y="3339"/>
                  </a:cubicBezTo>
                  <a:cubicBezTo>
                    <a:pt x="3279" y="3311"/>
                    <a:pt x="3267" y="3271"/>
                    <a:pt x="3258" y="3230"/>
                  </a:cubicBezTo>
                  <a:close/>
                  <a:moveTo>
                    <a:pt x="1781" y="3245"/>
                  </a:moveTo>
                  <a:lnTo>
                    <a:pt x="1731" y="3344"/>
                  </a:lnTo>
                  <a:lnTo>
                    <a:pt x="1731" y="3344"/>
                  </a:lnTo>
                  <a:cubicBezTo>
                    <a:pt x="1731" y="3342"/>
                    <a:pt x="1731" y="3341"/>
                    <a:pt x="1731" y="3339"/>
                  </a:cubicBezTo>
                  <a:cubicBezTo>
                    <a:pt x="1731" y="3341"/>
                    <a:pt x="1731" y="3343"/>
                    <a:pt x="1731" y="3344"/>
                  </a:cubicBezTo>
                  <a:lnTo>
                    <a:pt x="1731" y="3344"/>
                  </a:lnTo>
                  <a:lnTo>
                    <a:pt x="1731" y="3344"/>
                  </a:lnTo>
                  <a:lnTo>
                    <a:pt x="1731" y="3344"/>
                  </a:lnTo>
                  <a:cubicBezTo>
                    <a:pt x="1731" y="3356"/>
                    <a:pt x="1732" y="3362"/>
                    <a:pt x="1733" y="3362"/>
                  </a:cubicBezTo>
                  <a:cubicBezTo>
                    <a:pt x="1736" y="3362"/>
                    <a:pt x="1746" y="3318"/>
                    <a:pt x="1781" y="3245"/>
                  </a:cubicBezTo>
                  <a:close/>
                  <a:moveTo>
                    <a:pt x="1725" y="3356"/>
                  </a:moveTo>
                  <a:cubicBezTo>
                    <a:pt x="1723" y="3365"/>
                    <a:pt x="1720" y="3372"/>
                    <a:pt x="1716" y="3378"/>
                  </a:cubicBezTo>
                  <a:lnTo>
                    <a:pt x="1716" y="3378"/>
                  </a:lnTo>
                  <a:cubicBezTo>
                    <a:pt x="1715" y="3378"/>
                    <a:pt x="1715" y="3377"/>
                    <a:pt x="1715" y="3377"/>
                  </a:cubicBezTo>
                  <a:lnTo>
                    <a:pt x="1715" y="3377"/>
                  </a:lnTo>
                  <a:lnTo>
                    <a:pt x="1725" y="3356"/>
                  </a:lnTo>
                  <a:close/>
                  <a:moveTo>
                    <a:pt x="1796" y="3522"/>
                  </a:moveTo>
                  <a:cubicBezTo>
                    <a:pt x="1796" y="3522"/>
                    <a:pt x="1796" y="3522"/>
                    <a:pt x="1796" y="3522"/>
                  </a:cubicBezTo>
                  <a:lnTo>
                    <a:pt x="1796" y="3522"/>
                  </a:lnTo>
                  <a:close/>
                  <a:moveTo>
                    <a:pt x="1796" y="3522"/>
                  </a:moveTo>
                  <a:cubicBezTo>
                    <a:pt x="1796" y="3522"/>
                    <a:pt x="1796" y="3522"/>
                    <a:pt x="1796" y="3522"/>
                  </a:cubicBezTo>
                  <a:lnTo>
                    <a:pt x="1796" y="3522"/>
                  </a:lnTo>
                  <a:close/>
                  <a:moveTo>
                    <a:pt x="1796" y="3522"/>
                  </a:moveTo>
                  <a:cubicBezTo>
                    <a:pt x="1796" y="3522"/>
                    <a:pt x="1796" y="3522"/>
                    <a:pt x="1796" y="3522"/>
                  </a:cubicBezTo>
                  <a:lnTo>
                    <a:pt x="1796" y="3522"/>
                  </a:lnTo>
                  <a:close/>
                  <a:moveTo>
                    <a:pt x="2043" y="3522"/>
                  </a:moveTo>
                  <a:cubicBezTo>
                    <a:pt x="2043" y="3522"/>
                    <a:pt x="2058" y="3553"/>
                    <a:pt x="2073" y="3592"/>
                  </a:cubicBezTo>
                  <a:lnTo>
                    <a:pt x="2073" y="3592"/>
                  </a:lnTo>
                  <a:cubicBezTo>
                    <a:pt x="2072" y="3574"/>
                    <a:pt x="2077" y="3559"/>
                    <a:pt x="2043" y="3522"/>
                  </a:cubicBezTo>
                  <a:close/>
                  <a:moveTo>
                    <a:pt x="2073" y="3592"/>
                  </a:moveTo>
                  <a:lnTo>
                    <a:pt x="2073" y="3592"/>
                  </a:lnTo>
                  <a:cubicBezTo>
                    <a:pt x="2073" y="3601"/>
                    <a:pt x="2075" y="3611"/>
                    <a:pt x="2084" y="3625"/>
                  </a:cubicBezTo>
                  <a:lnTo>
                    <a:pt x="2084" y="3625"/>
                  </a:lnTo>
                  <a:cubicBezTo>
                    <a:pt x="2081" y="3614"/>
                    <a:pt x="2077" y="3603"/>
                    <a:pt x="2073" y="3592"/>
                  </a:cubicBezTo>
                  <a:close/>
                  <a:moveTo>
                    <a:pt x="2831" y="3892"/>
                  </a:moveTo>
                  <a:cubicBezTo>
                    <a:pt x="2835" y="3901"/>
                    <a:pt x="2838" y="3907"/>
                    <a:pt x="2841" y="3907"/>
                  </a:cubicBezTo>
                  <a:cubicBezTo>
                    <a:pt x="2843" y="3907"/>
                    <a:pt x="2844" y="3903"/>
                    <a:pt x="2844" y="3893"/>
                  </a:cubicBezTo>
                  <a:cubicBezTo>
                    <a:pt x="2840" y="3893"/>
                    <a:pt x="2835" y="3893"/>
                    <a:pt x="2831" y="3892"/>
                  </a:cubicBezTo>
                  <a:close/>
                  <a:moveTo>
                    <a:pt x="559" y="1"/>
                  </a:moveTo>
                  <a:cubicBezTo>
                    <a:pt x="371" y="60"/>
                    <a:pt x="188" y="60"/>
                    <a:pt x="65" y="124"/>
                  </a:cubicBezTo>
                  <a:lnTo>
                    <a:pt x="188" y="124"/>
                  </a:lnTo>
                  <a:lnTo>
                    <a:pt x="124" y="184"/>
                  </a:lnTo>
                  <a:lnTo>
                    <a:pt x="248" y="184"/>
                  </a:lnTo>
                  <a:cubicBezTo>
                    <a:pt x="186" y="216"/>
                    <a:pt x="140" y="216"/>
                    <a:pt x="110" y="216"/>
                  </a:cubicBezTo>
                  <a:cubicBezTo>
                    <a:pt x="80" y="216"/>
                    <a:pt x="65" y="216"/>
                    <a:pt x="65" y="248"/>
                  </a:cubicBezTo>
                  <a:cubicBezTo>
                    <a:pt x="104" y="248"/>
                    <a:pt x="146" y="220"/>
                    <a:pt x="187" y="220"/>
                  </a:cubicBezTo>
                  <a:cubicBezTo>
                    <a:pt x="208" y="220"/>
                    <a:pt x="228" y="227"/>
                    <a:pt x="248" y="248"/>
                  </a:cubicBezTo>
                  <a:lnTo>
                    <a:pt x="188" y="248"/>
                  </a:lnTo>
                  <a:cubicBezTo>
                    <a:pt x="124" y="307"/>
                    <a:pt x="124" y="307"/>
                    <a:pt x="65" y="307"/>
                  </a:cubicBezTo>
                  <a:lnTo>
                    <a:pt x="248" y="307"/>
                  </a:lnTo>
                  <a:cubicBezTo>
                    <a:pt x="124" y="372"/>
                    <a:pt x="248" y="372"/>
                    <a:pt x="65" y="431"/>
                  </a:cubicBezTo>
                  <a:lnTo>
                    <a:pt x="248" y="431"/>
                  </a:lnTo>
                  <a:cubicBezTo>
                    <a:pt x="15" y="431"/>
                    <a:pt x="220" y="488"/>
                    <a:pt x="39" y="544"/>
                  </a:cubicBezTo>
                  <a:lnTo>
                    <a:pt x="39" y="544"/>
                  </a:lnTo>
                  <a:cubicBezTo>
                    <a:pt x="57" y="540"/>
                    <a:pt x="72" y="539"/>
                    <a:pt x="84" y="539"/>
                  </a:cubicBezTo>
                  <a:cubicBezTo>
                    <a:pt x="168" y="539"/>
                    <a:pt x="137" y="619"/>
                    <a:pt x="188" y="619"/>
                  </a:cubicBezTo>
                  <a:cubicBezTo>
                    <a:pt x="188" y="619"/>
                    <a:pt x="124" y="678"/>
                    <a:pt x="65" y="678"/>
                  </a:cubicBezTo>
                  <a:lnTo>
                    <a:pt x="371" y="678"/>
                  </a:lnTo>
                  <a:cubicBezTo>
                    <a:pt x="310" y="711"/>
                    <a:pt x="264" y="711"/>
                    <a:pt x="218" y="711"/>
                  </a:cubicBezTo>
                  <a:cubicBezTo>
                    <a:pt x="172" y="711"/>
                    <a:pt x="127" y="711"/>
                    <a:pt x="65" y="743"/>
                  </a:cubicBezTo>
                  <a:lnTo>
                    <a:pt x="312" y="743"/>
                  </a:lnTo>
                  <a:cubicBezTo>
                    <a:pt x="250" y="772"/>
                    <a:pt x="234" y="772"/>
                    <a:pt x="218" y="772"/>
                  </a:cubicBezTo>
                  <a:cubicBezTo>
                    <a:pt x="202" y="772"/>
                    <a:pt x="186" y="772"/>
                    <a:pt x="124" y="802"/>
                  </a:cubicBezTo>
                  <a:lnTo>
                    <a:pt x="248" y="802"/>
                  </a:lnTo>
                  <a:cubicBezTo>
                    <a:pt x="188" y="866"/>
                    <a:pt x="65" y="866"/>
                    <a:pt x="124" y="866"/>
                  </a:cubicBezTo>
                  <a:cubicBezTo>
                    <a:pt x="124" y="876"/>
                    <a:pt x="121" y="882"/>
                    <a:pt x="115" y="887"/>
                  </a:cubicBezTo>
                  <a:lnTo>
                    <a:pt x="115" y="887"/>
                  </a:lnTo>
                  <a:cubicBezTo>
                    <a:pt x="166" y="879"/>
                    <a:pt x="221" y="866"/>
                    <a:pt x="248" y="866"/>
                  </a:cubicBezTo>
                  <a:cubicBezTo>
                    <a:pt x="312" y="926"/>
                    <a:pt x="124" y="926"/>
                    <a:pt x="65" y="926"/>
                  </a:cubicBezTo>
                  <a:cubicBezTo>
                    <a:pt x="124" y="990"/>
                    <a:pt x="248" y="990"/>
                    <a:pt x="248" y="990"/>
                  </a:cubicBezTo>
                  <a:lnTo>
                    <a:pt x="188" y="990"/>
                  </a:lnTo>
                  <a:cubicBezTo>
                    <a:pt x="301" y="990"/>
                    <a:pt x="208" y="1039"/>
                    <a:pt x="330" y="1097"/>
                  </a:cubicBezTo>
                  <a:lnTo>
                    <a:pt x="330" y="1097"/>
                  </a:lnTo>
                  <a:cubicBezTo>
                    <a:pt x="394" y="1049"/>
                    <a:pt x="501" y="1049"/>
                    <a:pt x="559" y="1049"/>
                  </a:cubicBezTo>
                  <a:cubicBezTo>
                    <a:pt x="559" y="1049"/>
                    <a:pt x="619" y="1049"/>
                    <a:pt x="559" y="1114"/>
                  </a:cubicBezTo>
                  <a:cubicBezTo>
                    <a:pt x="559" y="1092"/>
                    <a:pt x="552" y="1085"/>
                    <a:pt x="540" y="1085"/>
                  </a:cubicBezTo>
                  <a:cubicBezTo>
                    <a:pt x="521" y="1085"/>
                    <a:pt x="490" y="1104"/>
                    <a:pt x="458" y="1111"/>
                  </a:cubicBezTo>
                  <a:lnTo>
                    <a:pt x="458" y="1111"/>
                  </a:lnTo>
                  <a:cubicBezTo>
                    <a:pt x="413" y="1104"/>
                    <a:pt x="412" y="1085"/>
                    <a:pt x="405" y="1085"/>
                  </a:cubicBezTo>
                  <a:cubicBezTo>
                    <a:pt x="400" y="1085"/>
                    <a:pt x="393" y="1092"/>
                    <a:pt x="371" y="1114"/>
                  </a:cubicBezTo>
                  <a:cubicBezTo>
                    <a:pt x="436" y="1114"/>
                    <a:pt x="495" y="1114"/>
                    <a:pt x="495" y="1173"/>
                  </a:cubicBezTo>
                  <a:cubicBezTo>
                    <a:pt x="413" y="1173"/>
                    <a:pt x="414" y="1147"/>
                    <a:pt x="387" y="1147"/>
                  </a:cubicBezTo>
                  <a:cubicBezTo>
                    <a:pt x="374" y="1147"/>
                    <a:pt x="353" y="1153"/>
                    <a:pt x="312" y="1173"/>
                  </a:cubicBezTo>
                  <a:lnTo>
                    <a:pt x="371" y="1114"/>
                  </a:lnTo>
                  <a:lnTo>
                    <a:pt x="371" y="1114"/>
                  </a:lnTo>
                  <a:cubicBezTo>
                    <a:pt x="280" y="1143"/>
                    <a:pt x="280" y="1143"/>
                    <a:pt x="272" y="1143"/>
                  </a:cubicBezTo>
                  <a:cubicBezTo>
                    <a:pt x="264" y="1143"/>
                    <a:pt x="248" y="1143"/>
                    <a:pt x="124" y="1173"/>
                  </a:cubicBezTo>
                  <a:cubicBezTo>
                    <a:pt x="124" y="1237"/>
                    <a:pt x="248" y="1237"/>
                    <a:pt x="188" y="1297"/>
                  </a:cubicBezTo>
                  <a:cubicBezTo>
                    <a:pt x="248" y="1297"/>
                    <a:pt x="312" y="1237"/>
                    <a:pt x="371" y="1237"/>
                  </a:cubicBezTo>
                  <a:cubicBezTo>
                    <a:pt x="559" y="1297"/>
                    <a:pt x="65" y="1361"/>
                    <a:pt x="248" y="1361"/>
                  </a:cubicBezTo>
                  <a:cubicBezTo>
                    <a:pt x="312" y="1361"/>
                    <a:pt x="495" y="1361"/>
                    <a:pt x="436" y="1420"/>
                  </a:cubicBezTo>
                  <a:lnTo>
                    <a:pt x="248" y="1420"/>
                  </a:lnTo>
                  <a:cubicBezTo>
                    <a:pt x="248" y="1452"/>
                    <a:pt x="310" y="1452"/>
                    <a:pt x="356" y="1452"/>
                  </a:cubicBezTo>
                  <a:cubicBezTo>
                    <a:pt x="402" y="1452"/>
                    <a:pt x="433" y="1452"/>
                    <a:pt x="371" y="1484"/>
                  </a:cubicBezTo>
                  <a:lnTo>
                    <a:pt x="312" y="1484"/>
                  </a:lnTo>
                  <a:cubicBezTo>
                    <a:pt x="271" y="1504"/>
                    <a:pt x="271" y="1511"/>
                    <a:pt x="289" y="1511"/>
                  </a:cubicBezTo>
                  <a:cubicBezTo>
                    <a:pt x="326" y="1511"/>
                    <a:pt x="436" y="1485"/>
                    <a:pt x="436" y="1484"/>
                  </a:cubicBezTo>
                  <a:lnTo>
                    <a:pt x="436" y="1484"/>
                  </a:lnTo>
                  <a:lnTo>
                    <a:pt x="312" y="1544"/>
                  </a:lnTo>
                  <a:cubicBezTo>
                    <a:pt x="312" y="1608"/>
                    <a:pt x="436" y="1608"/>
                    <a:pt x="436" y="1667"/>
                  </a:cubicBezTo>
                  <a:lnTo>
                    <a:pt x="312" y="1667"/>
                  </a:lnTo>
                  <a:cubicBezTo>
                    <a:pt x="436" y="1732"/>
                    <a:pt x="371" y="1855"/>
                    <a:pt x="312" y="1915"/>
                  </a:cubicBezTo>
                  <a:lnTo>
                    <a:pt x="436" y="1979"/>
                  </a:lnTo>
                  <a:lnTo>
                    <a:pt x="371" y="1979"/>
                  </a:lnTo>
                  <a:cubicBezTo>
                    <a:pt x="436" y="2038"/>
                    <a:pt x="619" y="2103"/>
                    <a:pt x="495" y="2162"/>
                  </a:cubicBezTo>
                  <a:lnTo>
                    <a:pt x="436" y="2162"/>
                  </a:lnTo>
                  <a:cubicBezTo>
                    <a:pt x="404" y="2194"/>
                    <a:pt x="465" y="2194"/>
                    <a:pt x="520" y="2194"/>
                  </a:cubicBezTo>
                  <a:cubicBezTo>
                    <a:pt x="574" y="2194"/>
                    <a:pt x="621" y="2194"/>
                    <a:pt x="559" y="2226"/>
                  </a:cubicBezTo>
                  <a:cubicBezTo>
                    <a:pt x="559" y="2286"/>
                    <a:pt x="683" y="2409"/>
                    <a:pt x="495" y="2474"/>
                  </a:cubicBezTo>
                  <a:cubicBezTo>
                    <a:pt x="644" y="2474"/>
                    <a:pt x="519" y="2551"/>
                    <a:pt x="585" y="2551"/>
                  </a:cubicBezTo>
                  <a:cubicBezTo>
                    <a:pt x="602" y="2551"/>
                    <a:pt x="632" y="2546"/>
                    <a:pt x="683" y="2533"/>
                  </a:cubicBezTo>
                  <a:lnTo>
                    <a:pt x="683" y="2533"/>
                  </a:lnTo>
                  <a:cubicBezTo>
                    <a:pt x="559" y="2597"/>
                    <a:pt x="495" y="2597"/>
                    <a:pt x="436" y="2721"/>
                  </a:cubicBezTo>
                  <a:lnTo>
                    <a:pt x="619" y="2721"/>
                  </a:lnTo>
                  <a:lnTo>
                    <a:pt x="495" y="2780"/>
                  </a:lnTo>
                  <a:lnTo>
                    <a:pt x="619" y="2780"/>
                  </a:lnTo>
                  <a:cubicBezTo>
                    <a:pt x="683" y="2780"/>
                    <a:pt x="559" y="2845"/>
                    <a:pt x="495" y="2904"/>
                  </a:cubicBezTo>
                  <a:lnTo>
                    <a:pt x="495" y="2904"/>
                  </a:lnTo>
                  <a:lnTo>
                    <a:pt x="495" y="2904"/>
                  </a:lnTo>
                  <a:cubicBezTo>
                    <a:pt x="510" y="2919"/>
                    <a:pt x="521" y="2930"/>
                    <a:pt x="531" y="2939"/>
                  </a:cubicBezTo>
                  <a:lnTo>
                    <a:pt x="531" y="2939"/>
                  </a:lnTo>
                  <a:cubicBezTo>
                    <a:pt x="532" y="2930"/>
                    <a:pt x="523" y="2919"/>
                    <a:pt x="495" y="2904"/>
                  </a:cubicBezTo>
                  <a:lnTo>
                    <a:pt x="495" y="2904"/>
                  </a:lnTo>
                  <a:lnTo>
                    <a:pt x="619" y="2968"/>
                  </a:lnTo>
                  <a:cubicBezTo>
                    <a:pt x="559" y="3027"/>
                    <a:pt x="559" y="3027"/>
                    <a:pt x="559" y="3092"/>
                  </a:cubicBezTo>
                  <a:lnTo>
                    <a:pt x="495" y="3092"/>
                  </a:lnTo>
                  <a:cubicBezTo>
                    <a:pt x="495" y="3151"/>
                    <a:pt x="559" y="3215"/>
                    <a:pt x="559" y="3275"/>
                  </a:cubicBezTo>
                  <a:cubicBezTo>
                    <a:pt x="619" y="3215"/>
                    <a:pt x="742" y="3215"/>
                    <a:pt x="742" y="3215"/>
                  </a:cubicBezTo>
                  <a:lnTo>
                    <a:pt x="742" y="3215"/>
                  </a:lnTo>
                  <a:lnTo>
                    <a:pt x="619" y="3275"/>
                  </a:lnTo>
                  <a:cubicBezTo>
                    <a:pt x="619" y="3307"/>
                    <a:pt x="619" y="3307"/>
                    <a:pt x="611" y="3307"/>
                  </a:cubicBezTo>
                  <a:cubicBezTo>
                    <a:pt x="604" y="3307"/>
                    <a:pt x="589" y="3307"/>
                    <a:pt x="559" y="3339"/>
                  </a:cubicBezTo>
                  <a:cubicBezTo>
                    <a:pt x="619" y="3339"/>
                    <a:pt x="436" y="3398"/>
                    <a:pt x="559" y="3398"/>
                  </a:cubicBezTo>
                  <a:cubicBezTo>
                    <a:pt x="559" y="3463"/>
                    <a:pt x="559" y="3463"/>
                    <a:pt x="619" y="3586"/>
                  </a:cubicBezTo>
                  <a:cubicBezTo>
                    <a:pt x="660" y="3565"/>
                    <a:pt x="681" y="3558"/>
                    <a:pt x="695" y="3558"/>
                  </a:cubicBezTo>
                  <a:cubicBezTo>
                    <a:pt x="723" y="3558"/>
                    <a:pt x="724" y="3586"/>
                    <a:pt x="807" y="3586"/>
                  </a:cubicBezTo>
                  <a:cubicBezTo>
                    <a:pt x="807" y="3646"/>
                    <a:pt x="742" y="3769"/>
                    <a:pt x="742" y="3834"/>
                  </a:cubicBezTo>
                  <a:cubicBezTo>
                    <a:pt x="761" y="3851"/>
                    <a:pt x="779" y="3858"/>
                    <a:pt x="797" y="3858"/>
                  </a:cubicBezTo>
                  <a:cubicBezTo>
                    <a:pt x="814" y="3858"/>
                    <a:pt x="831" y="3852"/>
                    <a:pt x="849" y="3841"/>
                  </a:cubicBezTo>
                  <a:lnTo>
                    <a:pt x="849" y="3841"/>
                  </a:lnTo>
                  <a:cubicBezTo>
                    <a:pt x="825" y="3879"/>
                    <a:pt x="819" y="3917"/>
                    <a:pt x="742" y="3957"/>
                  </a:cubicBezTo>
                  <a:cubicBezTo>
                    <a:pt x="807" y="3957"/>
                    <a:pt x="807" y="4017"/>
                    <a:pt x="807" y="4017"/>
                  </a:cubicBezTo>
                  <a:cubicBezTo>
                    <a:pt x="866" y="4017"/>
                    <a:pt x="866" y="4081"/>
                    <a:pt x="930" y="4081"/>
                  </a:cubicBezTo>
                  <a:cubicBezTo>
                    <a:pt x="990" y="4017"/>
                    <a:pt x="990" y="4017"/>
                    <a:pt x="990" y="3957"/>
                  </a:cubicBezTo>
                  <a:cubicBezTo>
                    <a:pt x="1054" y="3957"/>
                    <a:pt x="990" y="4081"/>
                    <a:pt x="930" y="4081"/>
                  </a:cubicBezTo>
                  <a:cubicBezTo>
                    <a:pt x="1054" y="4081"/>
                    <a:pt x="990" y="4205"/>
                    <a:pt x="990" y="4328"/>
                  </a:cubicBezTo>
                  <a:cubicBezTo>
                    <a:pt x="990" y="4419"/>
                    <a:pt x="990" y="4475"/>
                    <a:pt x="1038" y="4475"/>
                  </a:cubicBezTo>
                  <a:cubicBezTo>
                    <a:pt x="1056" y="4475"/>
                    <a:pt x="1080" y="4468"/>
                    <a:pt x="1113" y="4452"/>
                  </a:cubicBezTo>
                  <a:lnTo>
                    <a:pt x="1237" y="4452"/>
                  </a:lnTo>
                  <a:cubicBezTo>
                    <a:pt x="1237" y="4452"/>
                    <a:pt x="1178" y="4452"/>
                    <a:pt x="1178" y="4575"/>
                  </a:cubicBezTo>
                  <a:cubicBezTo>
                    <a:pt x="1207" y="4543"/>
                    <a:pt x="1238" y="4527"/>
                    <a:pt x="1262" y="4527"/>
                  </a:cubicBezTo>
                  <a:cubicBezTo>
                    <a:pt x="1285" y="4527"/>
                    <a:pt x="1301" y="4543"/>
                    <a:pt x="1301" y="4575"/>
                  </a:cubicBezTo>
                  <a:cubicBezTo>
                    <a:pt x="1341" y="4575"/>
                    <a:pt x="1354" y="4602"/>
                    <a:pt x="1377" y="4602"/>
                  </a:cubicBezTo>
                  <a:cubicBezTo>
                    <a:pt x="1389" y="4602"/>
                    <a:pt x="1403" y="4595"/>
                    <a:pt x="1425" y="4575"/>
                  </a:cubicBezTo>
                  <a:cubicBezTo>
                    <a:pt x="1425" y="4758"/>
                    <a:pt x="1484" y="4758"/>
                    <a:pt x="1548" y="4758"/>
                  </a:cubicBezTo>
                  <a:cubicBezTo>
                    <a:pt x="1578" y="4729"/>
                    <a:pt x="1609" y="4714"/>
                    <a:pt x="1640" y="4714"/>
                  </a:cubicBezTo>
                  <a:cubicBezTo>
                    <a:pt x="1671" y="4714"/>
                    <a:pt x="1702" y="4729"/>
                    <a:pt x="1731" y="4758"/>
                  </a:cubicBezTo>
                  <a:lnTo>
                    <a:pt x="1731" y="4699"/>
                  </a:lnTo>
                  <a:cubicBezTo>
                    <a:pt x="1731" y="4686"/>
                    <a:pt x="1734" y="4681"/>
                    <a:pt x="1738" y="4681"/>
                  </a:cubicBezTo>
                  <a:cubicBezTo>
                    <a:pt x="1755" y="4681"/>
                    <a:pt x="1796" y="4758"/>
                    <a:pt x="1796" y="4758"/>
                  </a:cubicBezTo>
                  <a:cubicBezTo>
                    <a:pt x="1796" y="4699"/>
                    <a:pt x="1731" y="4699"/>
                    <a:pt x="1796" y="4635"/>
                  </a:cubicBezTo>
                  <a:cubicBezTo>
                    <a:pt x="1855" y="4575"/>
                    <a:pt x="1979" y="4575"/>
                    <a:pt x="2043" y="4575"/>
                  </a:cubicBezTo>
                  <a:cubicBezTo>
                    <a:pt x="2167" y="4575"/>
                    <a:pt x="2290" y="4575"/>
                    <a:pt x="2414" y="4452"/>
                  </a:cubicBezTo>
                  <a:cubicBezTo>
                    <a:pt x="2414" y="4452"/>
                    <a:pt x="2414" y="4328"/>
                    <a:pt x="2350" y="4264"/>
                  </a:cubicBezTo>
                  <a:cubicBezTo>
                    <a:pt x="2350" y="4205"/>
                    <a:pt x="2350" y="4140"/>
                    <a:pt x="2414" y="4140"/>
                  </a:cubicBezTo>
                  <a:cubicBezTo>
                    <a:pt x="2414" y="4205"/>
                    <a:pt x="2473" y="4264"/>
                    <a:pt x="2473" y="4328"/>
                  </a:cubicBezTo>
                  <a:cubicBezTo>
                    <a:pt x="2473" y="4140"/>
                    <a:pt x="2538" y="4081"/>
                    <a:pt x="2597" y="4017"/>
                  </a:cubicBezTo>
                  <a:cubicBezTo>
                    <a:pt x="2661" y="4017"/>
                    <a:pt x="2721" y="3957"/>
                    <a:pt x="2661" y="3893"/>
                  </a:cubicBezTo>
                  <a:cubicBezTo>
                    <a:pt x="2721" y="3893"/>
                    <a:pt x="2721" y="3957"/>
                    <a:pt x="2721" y="3957"/>
                  </a:cubicBezTo>
                  <a:cubicBezTo>
                    <a:pt x="2732" y="3968"/>
                    <a:pt x="2742" y="3973"/>
                    <a:pt x="2750" y="3973"/>
                  </a:cubicBezTo>
                  <a:cubicBezTo>
                    <a:pt x="2783" y="3973"/>
                    <a:pt x="2773" y="3882"/>
                    <a:pt x="2721" y="3834"/>
                  </a:cubicBezTo>
                  <a:lnTo>
                    <a:pt x="2721" y="3834"/>
                  </a:lnTo>
                  <a:cubicBezTo>
                    <a:pt x="2721" y="3834"/>
                    <a:pt x="2776" y="3885"/>
                    <a:pt x="2831" y="3892"/>
                  </a:cubicBezTo>
                  <a:lnTo>
                    <a:pt x="2831" y="3892"/>
                  </a:lnTo>
                  <a:cubicBezTo>
                    <a:pt x="2821" y="3867"/>
                    <a:pt x="2810" y="3820"/>
                    <a:pt x="2825" y="3820"/>
                  </a:cubicBezTo>
                  <a:cubicBezTo>
                    <a:pt x="2829" y="3820"/>
                    <a:pt x="2835" y="3824"/>
                    <a:pt x="2844" y="3834"/>
                  </a:cubicBezTo>
                  <a:lnTo>
                    <a:pt x="2844" y="3893"/>
                  </a:lnTo>
                  <a:cubicBezTo>
                    <a:pt x="2844" y="3834"/>
                    <a:pt x="2908" y="3834"/>
                    <a:pt x="2844" y="3769"/>
                  </a:cubicBezTo>
                  <a:cubicBezTo>
                    <a:pt x="2895" y="3769"/>
                    <a:pt x="2865" y="3691"/>
                    <a:pt x="2883" y="3691"/>
                  </a:cubicBezTo>
                  <a:cubicBezTo>
                    <a:pt x="2887" y="3691"/>
                    <a:pt x="2895" y="3697"/>
                    <a:pt x="2908" y="3710"/>
                  </a:cubicBezTo>
                  <a:cubicBezTo>
                    <a:pt x="2876" y="3648"/>
                    <a:pt x="2907" y="3648"/>
                    <a:pt x="2931" y="3648"/>
                  </a:cubicBezTo>
                  <a:cubicBezTo>
                    <a:pt x="2954" y="3648"/>
                    <a:pt x="2970" y="3648"/>
                    <a:pt x="2909" y="3586"/>
                  </a:cubicBezTo>
                  <a:lnTo>
                    <a:pt x="2909" y="3586"/>
                  </a:lnTo>
                  <a:cubicBezTo>
                    <a:pt x="2955" y="3633"/>
                    <a:pt x="2984" y="3653"/>
                    <a:pt x="2999" y="3653"/>
                  </a:cubicBezTo>
                  <a:cubicBezTo>
                    <a:pt x="3023" y="3653"/>
                    <a:pt x="3008" y="3599"/>
                    <a:pt x="2968" y="3522"/>
                  </a:cubicBezTo>
                  <a:lnTo>
                    <a:pt x="2968" y="3522"/>
                  </a:lnTo>
                  <a:lnTo>
                    <a:pt x="3091" y="3646"/>
                  </a:lnTo>
                  <a:cubicBezTo>
                    <a:pt x="3091" y="3586"/>
                    <a:pt x="3091" y="3586"/>
                    <a:pt x="3032" y="3522"/>
                  </a:cubicBezTo>
                  <a:lnTo>
                    <a:pt x="3032" y="3522"/>
                  </a:lnTo>
                  <a:cubicBezTo>
                    <a:pt x="3050" y="3528"/>
                    <a:pt x="3063" y="3531"/>
                    <a:pt x="3074" y="3531"/>
                  </a:cubicBezTo>
                  <a:cubicBezTo>
                    <a:pt x="3146" y="3531"/>
                    <a:pt x="3067" y="3402"/>
                    <a:pt x="3110" y="3402"/>
                  </a:cubicBezTo>
                  <a:cubicBezTo>
                    <a:pt x="3125" y="3402"/>
                    <a:pt x="3156" y="3418"/>
                    <a:pt x="3215" y="3463"/>
                  </a:cubicBezTo>
                  <a:cubicBezTo>
                    <a:pt x="3156" y="3339"/>
                    <a:pt x="3215" y="3275"/>
                    <a:pt x="3215" y="3151"/>
                  </a:cubicBezTo>
                  <a:lnTo>
                    <a:pt x="3215" y="3151"/>
                  </a:lnTo>
                  <a:cubicBezTo>
                    <a:pt x="3234" y="3170"/>
                    <a:pt x="3246" y="3185"/>
                    <a:pt x="3253" y="3197"/>
                  </a:cubicBezTo>
                  <a:lnTo>
                    <a:pt x="3253" y="3197"/>
                  </a:lnTo>
                  <a:cubicBezTo>
                    <a:pt x="3248" y="3156"/>
                    <a:pt x="3251" y="3118"/>
                    <a:pt x="3279" y="3092"/>
                  </a:cubicBezTo>
                  <a:cubicBezTo>
                    <a:pt x="3339" y="3092"/>
                    <a:pt x="3339" y="3151"/>
                    <a:pt x="3339" y="3215"/>
                  </a:cubicBezTo>
                  <a:cubicBezTo>
                    <a:pt x="3339" y="3112"/>
                    <a:pt x="3426" y="3095"/>
                    <a:pt x="3454" y="3019"/>
                  </a:cubicBezTo>
                  <a:lnTo>
                    <a:pt x="3454" y="3019"/>
                  </a:lnTo>
                  <a:cubicBezTo>
                    <a:pt x="3457" y="3022"/>
                    <a:pt x="3459" y="3025"/>
                    <a:pt x="3462" y="3027"/>
                  </a:cubicBezTo>
                  <a:cubicBezTo>
                    <a:pt x="3462" y="3027"/>
                    <a:pt x="3527" y="3027"/>
                    <a:pt x="3462" y="2968"/>
                  </a:cubicBezTo>
                  <a:cubicBezTo>
                    <a:pt x="3462" y="2988"/>
                    <a:pt x="3459" y="3004"/>
                    <a:pt x="3454" y="3019"/>
                  </a:cubicBezTo>
                  <a:lnTo>
                    <a:pt x="3454" y="3019"/>
                  </a:lnTo>
                  <a:cubicBezTo>
                    <a:pt x="3336" y="2898"/>
                    <a:pt x="3279" y="2780"/>
                    <a:pt x="3279" y="2780"/>
                  </a:cubicBezTo>
                  <a:lnTo>
                    <a:pt x="3279" y="2780"/>
                  </a:lnTo>
                  <a:cubicBezTo>
                    <a:pt x="3322" y="2823"/>
                    <a:pt x="3342" y="2829"/>
                    <a:pt x="3358" y="2829"/>
                  </a:cubicBezTo>
                  <a:cubicBezTo>
                    <a:pt x="3365" y="2829"/>
                    <a:pt x="3371" y="2828"/>
                    <a:pt x="3377" y="2828"/>
                  </a:cubicBezTo>
                  <a:cubicBezTo>
                    <a:pt x="3396" y="2828"/>
                    <a:pt x="3419" y="2837"/>
                    <a:pt x="3476" y="2905"/>
                  </a:cubicBezTo>
                  <a:lnTo>
                    <a:pt x="3476" y="2905"/>
                  </a:lnTo>
                  <a:cubicBezTo>
                    <a:pt x="3472" y="2904"/>
                    <a:pt x="3467" y="2904"/>
                    <a:pt x="3462" y="2904"/>
                  </a:cubicBezTo>
                  <a:cubicBezTo>
                    <a:pt x="3462" y="2904"/>
                    <a:pt x="3469" y="2904"/>
                    <a:pt x="3477" y="2906"/>
                  </a:cubicBezTo>
                  <a:lnTo>
                    <a:pt x="3477" y="2906"/>
                  </a:lnTo>
                  <a:cubicBezTo>
                    <a:pt x="3491" y="2923"/>
                    <a:pt x="3508" y="2943"/>
                    <a:pt x="3527" y="2968"/>
                  </a:cubicBezTo>
                  <a:cubicBezTo>
                    <a:pt x="3527" y="2968"/>
                    <a:pt x="3527" y="2941"/>
                    <a:pt x="3509" y="2922"/>
                  </a:cubicBezTo>
                  <a:lnTo>
                    <a:pt x="3509" y="2922"/>
                  </a:lnTo>
                  <a:cubicBezTo>
                    <a:pt x="3519" y="2931"/>
                    <a:pt x="3526" y="2946"/>
                    <a:pt x="3527" y="2968"/>
                  </a:cubicBezTo>
                  <a:lnTo>
                    <a:pt x="3527" y="2968"/>
                  </a:lnTo>
                  <a:cubicBezTo>
                    <a:pt x="3526" y="2903"/>
                    <a:pt x="3463" y="2845"/>
                    <a:pt x="3527" y="2845"/>
                  </a:cubicBezTo>
                  <a:lnTo>
                    <a:pt x="3586" y="2904"/>
                  </a:lnTo>
                  <a:cubicBezTo>
                    <a:pt x="3527" y="2845"/>
                    <a:pt x="3462" y="2780"/>
                    <a:pt x="3527" y="2780"/>
                  </a:cubicBezTo>
                  <a:lnTo>
                    <a:pt x="3586" y="2780"/>
                  </a:lnTo>
                  <a:cubicBezTo>
                    <a:pt x="3586" y="2780"/>
                    <a:pt x="3462" y="2597"/>
                    <a:pt x="3586" y="2597"/>
                  </a:cubicBezTo>
                  <a:cubicBezTo>
                    <a:pt x="3620" y="2631"/>
                    <a:pt x="3640" y="2646"/>
                    <a:pt x="3654" y="2653"/>
                  </a:cubicBezTo>
                  <a:lnTo>
                    <a:pt x="3654" y="2653"/>
                  </a:lnTo>
                  <a:cubicBezTo>
                    <a:pt x="3707" y="2595"/>
                    <a:pt x="3651" y="2533"/>
                    <a:pt x="3710" y="2533"/>
                  </a:cubicBezTo>
                  <a:lnTo>
                    <a:pt x="3650" y="2533"/>
                  </a:lnTo>
                  <a:cubicBezTo>
                    <a:pt x="3650" y="2409"/>
                    <a:pt x="3527" y="2409"/>
                    <a:pt x="3586" y="2409"/>
                  </a:cubicBezTo>
                  <a:cubicBezTo>
                    <a:pt x="3586" y="2409"/>
                    <a:pt x="3586" y="2383"/>
                    <a:pt x="3623" y="2383"/>
                  </a:cubicBezTo>
                  <a:cubicBezTo>
                    <a:pt x="3641" y="2383"/>
                    <a:pt x="3668" y="2390"/>
                    <a:pt x="3710" y="2409"/>
                  </a:cubicBezTo>
                  <a:cubicBezTo>
                    <a:pt x="3650" y="2350"/>
                    <a:pt x="3650" y="2350"/>
                    <a:pt x="3710" y="2350"/>
                  </a:cubicBezTo>
                  <a:cubicBezTo>
                    <a:pt x="3710" y="2350"/>
                    <a:pt x="3774" y="2474"/>
                    <a:pt x="3833" y="2474"/>
                  </a:cubicBezTo>
                  <a:cubicBezTo>
                    <a:pt x="3774" y="2350"/>
                    <a:pt x="3833" y="2409"/>
                    <a:pt x="3774" y="2286"/>
                  </a:cubicBezTo>
                  <a:cubicBezTo>
                    <a:pt x="3833" y="2286"/>
                    <a:pt x="3833" y="2350"/>
                    <a:pt x="3898" y="2350"/>
                  </a:cubicBezTo>
                  <a:cubicBezTo>
                    <a:pt x="3898" y="2350"/>
                    <a:pt x="3775" y="2270"/>
                    <a:pt x="3793" y="2270"/>
                  </a:cubicBezTo>
                  <a:cubicBezTo>
                    <a:pt x="3797" y="2270"/>
                    <a:pt x="3809" y="2274"/>
                    <a:pt x="3833" y="2286"/>
                  </a:cubicBezTo>
                  <a:cubicBezTo>
                    <a:pt x="3898" y="2286"/>
                    <a:pt x="3898" y="2162"/>
                    <a:pt x="3957" y="2162"/>
                  </a:cubicBezTo>
                  <a:cubicBezTo>
                    <a:pt x="4081" y="2286"/>
                    <a:pt x="3957" y="2226"/>
                    <a:pt x="4021" y="2350"/>
                  </a:cubicBezTo>
                  <a:cubicBezTo>
                    <a:pt x="4081" y="2226"/>
                    <a:pt x="4021" y="2103"/>
                    <a:pt x="4081" y="2103"/>
                  </a:cubicBezTo>
                  <a:lnTo>
                    <a:pt x="4021" y="2038"/>
                  </a:lnTo>
                  <a:cubicBezTo>
                    <a:pt x="3989" y="2006"/>
                    <a:pt x="3982" y="1995"/>
                    <a:pt x="3988" y="1995"/>
                  </a:cubicBezTo>
                  <a:cubicBezTo>
                    <a:pt x="4001" y="1995"/>
                    <a:pt x="4081" y="2052"/>
                    <a:pt x="4091" y="2052"/>
                  </a:cubicBezTo>
                  <a:cubicBezTo>
                    <a:pt x="4093" y="2052"/>
                    <a:pt x="4090" y="2048"/>
                    <a:pt x="4081" y="2038"/>
                  </a:cubicBezTo>
                  <a:lnTo>
                    <a:pt x="4081" y="2038"/>
                  </a:lnTo>
                  <a:cubicBezTo>
                    <a:pt x="4081" y="2038"/>
                    <a:pt x="4176" y="2088"/>
                    <a:pt x="4159" y="2100"/>
                  </a:cubicBezTo>
                  <a:lnTo>
                    <a:pt x="4159" y="2100"/>
                  </a:lnTo>
                  <a:cubicBezTo>
                    <a:pt x="4204" y="2082"/>
                    <a:pt x="4204" y="1973"/>
                    <a:pt x="4204" y="1915"/>
                  </a:cubicBezTo>
                  <a:cubicBezTo>
                    <a:pt x="4226" y="1936"/>
                    <a:pt x="4240" y="1943"/>
                    <a:pt x="4252" y="1943"/>
                  </a:cubicBezTo>
                  <a:cubicBezTo>
                    <a:pt x="4275" y="1943"/>
                    <a:pt x="4288" y="1915"/>
                    <a:pt x="4328" y="1915"/>
                  </a:cubicBezTo>
                  <a:cubicBezTo>
                    <a:pt x="4268" y="1855"/>
                    <a:pt x="4328" y="1855"/>
                    <a:pt x="4268" y="1791"/>
                  </a:cubicBezTo>
                  <a:lnTo>
                    <a:pt x="4268" y="1791"/>
                  </a:lnTo>
                  <a:cubicBezTo>
                    <a:pt x="4314" y="1825"/>
                    <a:pt x="4342" y="1839"/>
                    <a:pt x="4360" y="1839"/>
                  </a:cubicBezTo>
                  <a:cubicBezTo>
                    <a:pt x="4427" y="1839"/>
                    <a:pt x="4340" y="1645"/>
                    <a:pt x="4400" y="1645"/>
                  </a:cubicBezTo>
                  <a:cubicBezTo>
                    <a:pt x="4412" y="1645"/>
                    <a:pt x="4428" y="1652"/>
                    <a:pt x="4451" y="1667"/>
                  </a:cubicBezTo>
                  <a:cubicBezTo>
                    <a:pt x="4451" y="1732"/>
                    <a:pt x="4516" y="1732"/>
                    <a:pt x="4516" y="1732"/>
                  </a:cubicBezTo>
                  <a:lnTo>
                    <a:pt x="4516" y="1667"/>
                  </a:lnTo>
                  <a:cubicBezTo>
                    <a:pt x="4451" y="1608"/>
                    <a:pt x="4451" y="1608"/>
                    <a:pt x="4392" y="1608"/>
                  </a:cubicBezTo>
                  <a:cubicBezTo>
                    <a:pt x="4392" y="1544"/>
                    <a:pt x="4328" y="1484"/>
                    <a:pt x="4392" y="1484"/>
                  </a:cubicBezTo>
                  <a:cubicBezTo>
                    <a:pt x="4392" y="1544"/>
                    <a:pt x="4451" y="1608"/>
                    <a:pt x="4516" y="1608"/>
                  </a:cubicBezTo>
                  <a:lnTo>
                    <a:pt x="4454" y="1546"/>
                  </a:lnTo>
                  <a:lnTo>
                    <a:pt x="4454" y="1546"/>
                  </a:lnTo>
                  <a:cubicBezTo>
                    <a:pt x="4477" y="1570"/>
                    <a:pt x="4487" y="1579"/>
                    <a:pt x="4487" y="1579"/>
                  </a:cubicBezTo>
                  <a:cubicBezTo>
                    <a:pt x="4489" y="1579"/>
                    <a:pt x="4391" y="1474"/>
                    <a:pt x="4422" y="1474"/>
                  </a:cubicBezTo>
                  <a:cubicBezTo>
                    <a:pt x="4427" y="1474"/>
                    <a:pt x="4437" y="1477"/>
                    <a:pt x="4451" y="1484"/>
                  </a:cubicBezTo>
                  <a:lnTo>
                    <a:pt x="4451" y="1420"/>
                  </a:lnTo>
                  <a:cubicBezTo>
                    <a:pt x="4516" y="1484"/>
                    <a:pt x="4451" y="1484"/>
                    <a:pt x="4516" y="1544"/>
                  </a:cubicBezTo>
                  <a:cubicBezTo>
                    <a:pt x="4530" y="1529"/>
                    <a:pt x="4534" y="1511"/>
                    <a:pt x="4532" y="1492"/>
                  </a:cubicBezTo>
                  <a:lnTo>
                    <a:pt x="4532" y="1492"/>
                  </a:lnTo>
                  <a:cubicBezTo>
                    <a:pt x="4564" y="1506"/>
                    <a:pt x="4587" y="1511"/>
                    <a:pt x="4603" y="1511"/>
                  </a:cubicBezTo>
                  <a:cubicBezTo>
                    <a:pt x="4639" y="1511"/>
                    <a:pt x="4639" y="1484"/>
                    <a:pt x="4639" y="1484"/>
                  </a:cubicBezTo>
                  <a:lnTo>
                    <a:pt x="4699" y="1544"/>
                  </a:lnTo>
                  <a:lnTo>
                    <a:pt x="4699" y="1484"/>
                  </a:lnTo>
                  <a:cubicBezTo>
                    <a:pt x="4516" y="1297"/>
                    <a:pt x="4699" y="1420"/>
                    <a:pt x="4575" y="1237"/>
                  </a:cubicBezTo>
                  <a:lnTo>
                    <a:pt x="4575" y="1237"/>
                  </a:lnTo>
                  <a:cubicBezTo>
                    <a:pt x="4699" y="1420"/>
                    <a:pt x="4639" y="1361"/>
                    <a:pt x="4763" y="1420"/>
                  </a:cubicBezTo>
                  <a:cubicBezTo>
                    <a:pt x="4763" y="1420"/>
                    <a:pt x="4802" y="1420"/>
                    <a:pt x="4817" y="1454"/>
                  </a:cubicBezTo>
                  <a:lnTo>
                    <a:pt x="4817" y="1454"/>
                  </a:lnTo>
                  <a:cubicBezTo>
                    <a:pt x="4840" y="1441"/>
                    <a:pt x="4912" y="1451"/>
                    <a:pt x="4822" y="1361"/>
                  </a:cubicBezTo>
                  <a:cubicBezTo>
                    <a:pt x="4804" y="1324"/>
                    <a:pt x="4814" y="1314"/>
                    <a:pt x="4835" y="1314"/>
                  </a:cubicBezTo>
                  <a:cubicBezTo>
                    <a:pt x="4857" y="1314"/>
                    <a:pt x="4890" y="1324"/>
                    <a:pt x="4916" y="1324"/>
                  </a:cubicBezTo>
                  <a:cubicBezTo>
                    <a:pt x="4949" y="1324"/>
                    <a:pt x="4971" y="1308"/>
                    <a:pt x="4946" y="1237"/>
                  </a:cubicBezTo>
                  <a:cubicBezTo>
                    <a:pt x="4887" y="1114"/>
                    <a:pt x="4822" y="1049"/>
                    <a:pt x="4822" y="990"/>
                  </a:cubicBezTo>
                  <a:cubicBezTo>
                    <a:pt x="4887" y="990"/>
                    <a:pt x="4887" y="1049"/>
                    <a:pt x="4887" y="1049"/>
                  </a:cubicBezTo>
                  <a:cubicBezTo>
                    <a:pt x="4906" y="1071"/>
                    <a:pt x="4920" y="1078"/>
                    <a:pt x="4928" y="1078"/>
                  </a:cubicBezTo>
                  <a:cubicBezTo>
                    <a:pt x="4946" y="1078"/>
                    <a:pt x="4946" y="1049"/>
                    <a:pt x="4946" y="1049"/>
                  </a:cubicBezTo>
                  <a:lnTo>
                    <a:pt x="4898" y="978"/>
                  </a:lnTo>
                  <a:lnTo>
                    <a:pt x="4898" y="978"/>
                  </a:lnTo>
                  <a:cubicBezTo>
                    <a:pt x="4913" y="985"/>
                    <a:pt x="4930" y="990"/>
                    <a:pt x="4946" y="990"/>
                  </a:cubicBezTo>
                  <a:lnTo>
                    <a:pt x="4822" y="866"/>
                  </a:lnTo>
                  <a:lnTo>
                    <a:pt x="4898" y="978"/>
                  </a:lnTo>
                  <a:lnTo>
                    <a:pt x="4898" y="978"/>
                  </a:lnTo>
                  <a:cubicBezTo>
                    <a:pt x="4857" y="960"/>
                    <a:pt x="4822" y="926"/>
                    <a:pt x="4822" y="926"/>
                  </a:cubicBezTo>
                  <a:cubicBezTo>
                    <a:pt x="4803" y="906"/>
                    <a:pt x="4796" y="899"/>
                    <a:pt x="4794" y="899"/>
                  </a:cubicBezTo>
                  <a:lnTo>
                    <a:pt x="4794" y="899"/>
                  </a:lnTo>
                  <a:cubicBezTo>
                    <a:pt x="4789" y="899"/>
                    <a:pt x="4803" y="926"/>
                    <a:pt x="4763" y="926"/>
                  </a:cubicBezTo>
                  <a:lnTo>
                    <a:pt x="4699" y="866"/>
                  </a:lnTo>
                  <a:cubicBezTo>
                    <a:pt x="4680" y="857"/>
                    <a:pt x="4669" y="853"/>
                    <a:pt x="4662" y="853"/>
                  </a:cubicBezTo>
                  <a:cubicBezTo>
                    <a:pt x="4631" y="853"/>
                    <a:pt x="4707" y="939"/>
                    <a:pt x="4676" y="939"/>
                  </a:cubicBezTo>
                  <a:cubicBezTo>
                    <a:pt x="4669" y="939"/>
                    <a:pt x="4658" y="935"/>
                    <a:pt x="4639" y="926"/>
                  </a:cubicBezTo>
                  <a:lnTo>
                    <a:pt x="4639" y="926"/>
                  </a:lnTo>
                  <a:cubicBezTo>
                    <a:pt x="4639" y="990"/>
                    <a:pt x="4699" y="990"/>
                    <a:pt x="4822" y="1114"/>
                  </a:cubicBezTo>
                  <a:lnTo>
                    <a:pt x="4575" y="926"/>
                  </a:lnTo>
                  <a:lnTo>
                    <a:pt x="4639" y="1049"/>
                  </a:lnTo>
                  <a:lnTo>
                    <a:pt x="4575" y="990"/>
                  </a:lnTo>
                  <a:lnTo>
                    <a:pt x="4575" y="990"/>
                  </a:lnTo>
                  <a:cubicBezTo>
                    <a:pt x="4639" y="1114"/>
                    <a:pt x="4639" y="1049"/>
                    <a:pt x="4699" y="1114"/>
                  </a:cubicBezTo>
                  <a:cubicBezTo>
                    <a:pt x="4679" y="1103"/>
                    <a:pt x="4664" y="1100"/>
                    <a:pt x="4652" y="1100"/>
                  </a:cubicBezTo>
                  <a:cubicBezTo>
                    <a:pt x="4617" y="1100"/>
                    <a:pt x="4611" y="1135"/>
                    <a:pt x="4593" y="1135"/>
                  </a:cubicBezTo>
                  <a:cubicBezTo>
                    <a:pt x="4580" y="1135"/>
                    <a:pt x="4560" y="1116"/>
                    <a:pt x="4516" y="1049"/>
                  </a:cubicBezTo>
                  <a:lnTo>
                    <a:pt x="4516" y="1049"/>
                  </a:lnTo>
                  <a:cubicBezTo>
                    <a:pt x="4575" y="1173"/>
                    <a:pt x="4575" y="1114"/>
                    <a:pt x="4575" y="1173"/>
                  </a:cubicBezTo>
                  <a:cubicBezTo>
                    <a:pt x="4543" y="1141"/>
                    <a:pt x="4528" y="1130"/>
                    <a:pt x="4521" y="1130"/>
                  </a:cubicBezTo>
                  <a:cubicBezTo>
                    <a:pt x="4507" y="1130"/>
                    <a:pt x="4539" y="1187"/>
                    <a:pt x="4532" y="1187"/>
                  </a:cubicBezTo>
                  <a:cubicBezTo>
                    <a:pt x="4530" y="1187"/>
                    <a:pt x="4525" y="1183"/>
                    <a:pt x="4516" y="1173"/>
                  </a:cubicBezTo>
                  <a:cubicBezTo>
                    <a:pt x="4451" y="1114"/>
                    <a:pt x="4516" y="1114"/>
                    <a:pt x="4392" y="1049"/>
                  </a:cubicBezTo>
                  <a:lnTo>
                    <a:pt x="4392" y="1049"/>
                  </a:lnTo>
                  <a:cubicBezTo>
                    <a:pt x="4445" y="1130"/>
                    <a:pt x="4441" y="1153"/>
                    <a:pt x="4418" y="1153"/>
                  </a:cubicBezTo>
                  <a:cubicBezTo>
                    <a:pt x="4388" y="1153"/>
                    <a:pt x="4328" y="1114"/>
                    <a:pt x="4328" y="1114"/>
                  </a:cubicBezTo>
                  <a:lnTo>
                    <a:pt x="4328" y="1114"/>
                  </a:lnTo>
                  <a:cubicBezTo>
                    <a:pt x="4451" y="1237"/>
                    <a:pt x="4392" y="1173"/>
                    <a:pt x="4392" y="1237"/>
                  </a:cubicBezTo>
                  <a:lnTo>
                    <a:pt x="4204" y="1237"/>
                  </a:lnTo>
                  <a:lnTo>
                    <a:pt x="4268" y="1361"/>
                  </a:lnTo>
                  <a:cubicBezTo>
                    <a:pt x="4204" y="1297"/>
                    <a:pt x="4145" y="1297"/>
                    <a:pt x="4145" y="1237"/>
                  </a:cubicBezTo>
                  <a:lnTo>
                    <a:pt x="4145" y="1297"/>
                  </a:lnTo>
                  <a:lnTo>
                    <a:pt x="4145" y="1361"/>
                  </a:lnTo>
                  <a:lnTo>
                    <a:pt x="4081" y="1297"/>
                  </a:lnTo>
                  <a:lnTo>
                    <a:pt x="4081" y="1297"/>
                  </a:lnTo>
                  <a:cubicBezTo>
                    <a:pt x="4081" y="1297"/>
                    <a:pt x="4145" y="1420"/>
                    <a:pt x="4081" y="1420"/>
                  </a:cubicBezTo>
                  <a:lnTo>
                    <a:pt x="4295" y="1634"/>
                  </a:lnTo>
                  <a:lnTo>
                    <a:pt x="4204" y="1544"/>
                  </a:lnTo>
                  <a:lnTo>
                    <a:pt x="4145" y="1484"/>
                  </a:lnTo>
                  <a:cubicBezTo>
                    <a:pt x="4081" y="1484"/>
                    <a:pt x="4204" y="1544"/>
                    <a:pt x="4145" y="1544"/>
                  </a:cubicBezTo>
                  <a:cubicBezTo>
                    <a:pt x="4113" y="1514"/>
                    <a:pt x="4097" y="1514"/>
                    <a:pt x="4089" y="1514"/>
                  </a:cubicBezTo>
                  <a:cubicBezTo>
                    <a:pt x="4081" y="1514"/>
                    <a:pt x="4081" y="1514"/>
                    <a:pt x="4081" y="1484"/>
                  </a:cubicBezTo>
                  <a:cubicBezTo>
                    <a:pt x="4081" y="1484"/>
                    <a:pt x="4021" y="1420"/>
                    <a:pt x="3957" y="1420"/>
                  </a:cubicBezTo>
                  <a:lnTo>
                    <a:pt x="3957" y="1420"/>
                  </a:lnTo>
                  <a:cubicBezTo>
                    <a:pt x="4021" y="1420"/>
                    <a:pt x="4021" y="1484"/>
                    <a:pt x="4021" y="1484"/>
                  </a:cubicBezTo>
                  <a:cubicBezTo>
                    <a:pt x="4021" y="1496"/>
                    <a:pt x="4019" y="1501"/>
                    <a:pt x="4014" y="1501"/>
                  </a:cubicBezTo>
                  <a:cubicBezTo>
                    <a:pt x="3996" y="1501"/>
                    <a:pt x="3945" y="1420"/>
                    <a:pt x="3898" y="1420"/>
                  </a:cubicBezTo>
                  <a:cubicBezTo>
                    <a:pt x="3932" y="1457"/>
                    <a:pt x="3926" y="1473"/>
                    <a:pt x="3927" y="1491"/>
                  </a:cubicBezTo>
                  <a:lnTo>
                    <a:pt x="3927" y="1491"/>
                  </a:lnTo>
                  <a:cubicBezTo>
                    <a:pt x="3920" y="1487"/>
                    <a:pt x="3910" y="1484"/>
                    <a:pt x="3898" y="1484"/>
                  </a:cubicBezTo>
                  <a:cubicBezTo>
                    <a:pt x="3957" y="1544"/>
                    <a:pt x="3833" y="1544"/>
                    <a:pt x="3957" y="1608"/>
                  </a:cubicBezTo>
                  <a:cubicBezTo>
                    <a:pt x="4021" y="1732"/>
                    <a:pt x="3833" y="1667"/>
                    <a:pt x="3833" y="1732"/>
                  </a:cubicBezTo>
                  <a:cubicBezTo>
                    <a:pt x="3833" y="1791"/>
                    <a:pt x="3774" y="1791"/>
                    <a:pt x="3833" y="1855"/>
                  </a:cubicBezTo>
                  <a:cubicBezTo>
                    <a:pt x="3833" y="1855"/>
                    <a:pt x="3774" y="1855"/>
                    <a:pt x="3710" y="1791"/>
                  </a:cubicBezTo>
                  <a:lnTo>
                    <a:pt x="3710" y="1791"/>
                  </a:lnTo>
                  <a:cubicBezTo>
                    <a:pt x="3710" y="1855"/>
                    <a:pt x="3774" y="1855"/>
                    <a:pt x="3710" y="1855"/>
                  </a:cubicBezTo>
                  <a:cubicBezTo>
                    <a:pt x="3680" y="1823"/>
                    <a:pt x="3665" y="1823"/>
                    <a:pt x="3658" y="1823"/>
                  </a:cubicBezTo>
                  <a:cubicBezTo>
                    <a:pt x="3650" y="1823"/>
                    <a:pt x="3650" y="1823"/>
                    <a:pt x="3650" y="1791"/>
                  </a:cubicBezTo>
                  <a:cubicBezTo>
                    <a:pt x="3650" y="1791"/>
                    <a:pt x="3586" y="1791"/>
                    <a:pt x="3650" y="1855"/>
                  </a:cubicBezTo>
                  <a:cubicBezTo>
                    <a:pt x="3618" y="1823"/>
                    <a:pt x="3587" y="1807"/>
                    <a:pt x="3564" y="1807"/>
                  </a:cubicBezTo>
                  <a:cubicBezTo>
                    <a:pt x="3541" y="1807"/>
                    <a:pt x="3527" y="1823"/>
                    <a:pt x="3527" y="1855"/>
                  </a:cubicBezTo>
                  <a:lnTo>
                    <a:pt x="3586" y="1855"/>
                  </a:lnTo>
                  <a:lnTo>
                    <a:pt x="3586" y="1915"/>
                  </a:lnTo>
                  <a:lnTo>
                    <a:pt x="3462" y="1791"/>
                  </a:lnTo>
                  <a:cubicBezTo>
                    <a:pt x="3449" y="1787"/>
                    <a:pt x="3437" y="1785"/>
                    <a:pt x="3429" y="1785"/>
                  </a:cubicBezTo>
                  <a:cubicBezTo>
                    <a:pt x="3346" y="1785"/>
                    <a:pt x="3476" y="1968"/>
                    <a:pt x="3430" y="1968"/>
                  </a:cubicBezTo>
                  <a:cubicBezTo>
                    <a:pt x="3417" y="1968"/>
                    <a:pt x="3390" y="1953"/>
                    <a:pt x="3339" y="1915"/>
                  </a:cubicBezTo>
                  <a:lnTo>
                    <a:pt x="3339" y="1915"/>
                  </a:lnTo>
                  <a:cubicBezTo>
                    <a:pt x="3403" y="2038"/>
                    <a:pt x="3403" y="1979"/>
                    <a:pt x="3462" y="2038"/>
                  </a:cubicBezTo>
                  <a:cubicBezTo>
                    <a:pt x="3462" y="2038"/>
                    <a:pt x="3347" y="1961"/>
                    <a:pt x="3300" y="1961"/>
                  </a:cubicBezTo>
                  <a:cubicBezTo>
                    <a:pt x="3287" y="1961"/>
                    <a:pt x="3279" y="1966"/>
                    <a:pt x="3279" y="1979"/>
                  </a:cubicBezTo>
                  <a:cubicBezTo>
                    <a:pt x="3270" y="1970"/>
                    <a:pt x="3266" y="1966"/>
                    <a:pt x="3266" y="1966"/>
                  </a:cubicBezTo>
                  <a:lnTo>
                    <a:pt x="3266" y="1966"/>
                  </a:lnTo>
                  <a:cubicBezTo>
                    <a:pt x="3265" y="1966"/>
                    <a:pt x="3394" y="2103"/>
                    <a:pt x="3339" y="2103"/>
                  </a:cubicBezTo>
                  <a:cubicBezTo>
                    <a:pt x="3339" y="2162"/>
                    <a:pt x="3462" y="2226"/>
                    <a:pt x="3462" y="2286"/>
                  </a:cubicBezTo>
                  <a:cubicBezTo>
                    <a:pt x="3462" y="2286"/>
                    <a:pt x="3279" y="2162"/>
                    <a:pt x="3279" y="2103"/>
                  </a:cubicBezTo>
                  <a:cubicBezTo>
                    <a:pt x="3215" y="2103"/>
                    <a:pt x="3215" y="2103"/>
                    <a:pt x="3156" y="2038"/>
                  </a:cubicBezTo>
                  <a:lnTo>
                    <a:pt x="3156" y="2038"/>
                  </a:lnTo>
                  <a:cubicBezTo>
                    <a:pt x="3156" y="2103"/>
                    <a:pt x="3215" y="2103"/>
                    <a:pt x="3215" y="2103"/>
                  </a:cubicBezTo>
                  <a:cubicBezTo>
                    <a:pt x="3156" y="2103"/>
                    <a:pt x="3215" y="2162"/>
                    <a:pt x="3156" y="2162"/>
                  </a:cubicBezTo>
                  <a:lnTo>
                    <a:pt x="3215" y="2226"/>
                  </a:lnTo>
                  <a:cubicBezTo>
                    <a:pt x="3091" y="2226"/>
                    <a:pt x="3279" y="2286"/>
                    <a:pt x="3215" y="2350"/>
                  </a:cubicBezTo>
                  <a:lnTo>
                    <a:pt x="3156" y="2286"/>
                  </a:lnTo>
                  <a:cubicBezTo>
                    <a:pt x="3091" y="2286"/>
                    <a:pt x="3032" y="2226"/>
                    <a:pt x="3032" y="2162"/>
                  </a:cubicBezTo>
                  <a:cubicBezTo>
                    <a:pt x="3032" y="2203"/>
                    <a:pt x="3018" y="2217"/>
                    <a:pt x="3000" y="2217"/>
                  </a:cubicBezTo>
                  <a:cubicBezTo>
                    <a:pt x="2963" y="2217"/>
                    <a:pt x="2908" y="2162"/>
                    <a:pt x="2908" y="2162"/>
                  </a:cubicBezTo>
                  <a:lnTo>
                    <a:pt x="2844" y="2162"/>
                  </a:lnTo>
                  <a:lnTo>
                    <a:pt x="2968" y="2226"/>
                  </a:lnTo>
                  <a:lnTo>
                    <a:pt x="2908" y="2226"/>
                  </a:lnTo>
                  <a:cubicBezTo>
                    <a:pt x="2908" y="2286"/>
                    <a:pt x="3032" y="2350"/>
                    <a:pt x="3032" y="2409"/>
                  </a:cubicBezTo>
                  <a:cubicBezTo>
                    <a:pt x="3032" y="2409"/>
                    <a:pt x="3058" y="2438"/>
                    <a:pt x="3039" y="2438"/>
                  </a:cubicBezTo>
                  <a:cubicBezTo>
                    <a:pt x="3030" y="2438"/>
                    <a:pt x="3009" y="2431"/>
                    <a:pt x="2968" y="2409"/>
                  </a:cubicBezTo>
                  <a:cubicBezTo>
                    <a:pt x="3032" y="2409"/>
                    <a:pt x="2844" y="2286"/>
                    <a:pt x="2908" y="2286"/>
                  </a:cubicBezTo>
                  <a:lnTo>
                    <a:pt x="2844" y="2286"/>
                  </a:lnTo>
                  <a:lnTo>
                    <a:pt x="2844" y="2226"/>
                  </a:lnTo>
                  <a:cubicBezTo>
                    <a:pt x="2721" y="2226"/>
                    <a:pt x="2908" y="2350"/>
                    <a:pt x="2908" y="2409"/>
                  </a:cubicBezTo>
                  <a:cubicBezTo>
                    <a:pt x="2844" y="2350"/>
                    <a:pt x="2785" y="2350"/>
                    <a:pt x="2785" y="2350"/>
                  </a:cubicBezTo>
                  <a:lnTo>
                    <a:pt x="2785" y="2350"/>
                  </a:lnTo>
                  <a:cubicBezTo>
                    <a:pt x="2785" y="2350"/>
                    <a:pt x="2908" y="2409"/>
                    <a:pt x="2908" y="2474"/>
                  </a:cubicBezTo>
                  <a:cubicBezTo>
                    <a:pt x="2844" y="2474"/>
                    <a:pt x="2908" y="2533"/>
                    <a:pt x="2908" y="2533"/>
                  </a:cubicBezTo>
                  <a:lnTo>
                    <a:pt x="2968" y="2533"/>
                  </a:lnTo>
                  <a:lnTo>
                    <a:pt x="2968" y="2597"/>
                  </a:lnTo>
                  <a:lnTo>
                    <a:pt x="2908" y="2597"/>
                  </a:lnTo>
                  <a:cubicBezTo>
                    <a:pt x="2925" y="2605"/>
                    <a:pt x="2935" y="2610"/>
                    <a:pt x="2940" y="2612"/>
                  </a:cubicBezTo>
                  <a:lnTo>
                    <a:pt x="2940" y="2612"/>
                  </a:lnTo>
                  <a:cubicBezTo>
                    <a:pt x="2924" y="2605"/>
                    <a:pt x="2863" y="2578"/>
                    <a:pt x="2842" y="2578"/>
                  </a:cubicBezTo>
                  <a:cubicBezTo>
                    <a:pt x="2833" y="2578"/>
                    <a:pt x="2831" y="2583"/>
                    <a:pt x="2844" y="2597"/>
                  </a:cubicBezTo>
                  <a:cubicBezTo>
                    <a:pt x="2785" y="2597"/>
                    <a:pt x="2721" y="2533"/>
                    <a:pt x="2721" y="2474"/>
                  </a:cubicBezTo>
                  <a:cubicBezTo>
                    <a:pt x="2721" y="2519"/>
                    <a:pt x="2704" y="2531"/>
                    <a:pt x="2686" y="2531"/>
                  </a:cubicBezTo>
                  <a:cubicBezTo>
                    <a:pt x="2666" y="2531"/>
                    <a:pt x="2644" y="2516"/>
                    <a:pt x="2643" y="2516"/>
                  </a:cubicBezTo>
                  <a:lnTo>
                    <a:pt x="2643" y="2516"/>
                  </a:lnTo>
                  <a:cubicBezTo>
                    <a:pt x="2642" y="2516"/>
                    <a:pt x="2647" y="2520"/>
                    <a:pt x="2661" y="2533"/>
                  </a:cubicBezTo>
                  <a:cubicBezTo>
                    <a:pt x="2721" y="2597"/>
                    <a:pt x="2721" y="2597"/>
                    <a:pt x="2721" y="2657"/>
                  </a:cubicBezTo>
                  <a:lnTo>
                    <a:pt x="2721" y="2597"/>
                  </a:lnTo>
                  <a:lnTo>
                    <a:pt x="2785" y="2721"/>
                  </a:lnTo>
                  <a:cubicBezTo>
                    <a:pt x="2827" y="2675"/>
                    <a:pt x="2809" y="2632"/>
                    <a:pt x="2817" y="2632"/>
                  </a:cubicBezTo>
                  <a:cubicBezTo>
                    <a:pt x="2820" y="2632"/>
                    <a:pt x="2827" y="2639"/>
                    <a:pt x="2844" y="2657"/>
                  </a:cubicBezTo>
                  <a:cubicBezTo>
                    <a:pt x="2844" y="2689"/>
                    <a:pt x="2844" y="2689"/>
                    <a:pt x="2852" y="2689"/>
                  </a:cubicBezTo>
                  <a:cubicBezTo>
                    <a:pt x="2860" y="2689"/>
                    <a:pt x="2876" y="2689"/>
                    <a:pt x="2908" y="2721"/>
                  </a:cubicBezTo>
                  <a:cubicBezTo>
                    <a:pt x="2890" y="2711"/>
                    <a:pt x="2877" y="2707"/>
                    <a:pt x="2868" y="2707"/>
                  </a:cubicBezTo>
                  <a:cubicBezTo>
                    <a:pt x="2827" y="2707"/>
                    <a:pt x="2874" y="2794"/>
                    <a:pt x="2862" y="2794"/>
                  </a:cubicBezTo>
                  <a:cubicBezTo>
                    <a:pt x="2859" y="2794"/>
                    <a:pt x="2854" y="2790"/>
                    <a:pt x="2844" y="2780"/>
                  </a:cubicBezTo>
                  <a:lnTo>
                    <a:pt x="2661" y="2597"/>
                  </a:lnTo>
                  <a:cubicBezTo>
                    <a:pt x="2538" y="2597"/>
                    <a:pt x="2721" y="2780"/>
                    <a:pt x="2597" y="2780"/>
                  </a:cubicBezTo>
                  <a:lnTo>
                    <a:pt x="2661" y="2780"/>
                  </a:lnTo>
                  <a:cubicBezTo>
                    <a:pt x="2721" y="2845"/>
                    <a:pt x="2661" y="2845"/>
                    <a:pt x="2661" y="2845"/>
                  </a:cubicBezTo>
                  <a:cubicBezTo>
                    <a:pt x="2597" y="2780"/>
                    <a:pt x="2597" y="2780"/>
                    <a:pt x="2538" y="2780"/>
                  </a:cubicBezTo>
                  <a:cubicBezTo>
                    <a:pt x="2597" y="2780"/>
                    <a:pt x="2473" y="2780"/>
                    <a:pt x="2597" y="2904"/>
                  </a:cubicBezTo>
                  <a:lnTo>
                    <a:pt x="2538" y="2845"/>
                  </a:lnTo>
                  <a:cubicBezTo>
                    <a:pt x="2414" y="2845"/>
                    <a:pt x="2661" y="3027"/>
                    <a:pt x="2597" y="3092"/>
                  </a:cubicBezTo>
                  <a:cubicBezTo>
                    <a:pt x="2538" y="2968"/>
                    <a:pt x="2473" y="2968"/>
                    <a:pt x="2473" y="2904"/>
                  </a:cubicBezTo>
                  <a:cubicBezTo>
                    <a:pt x="2414" y="2904"/>
                    <a:pt x="2414" y="2904"/>
                    <a:pt x="2473" y="2968"/>
                  </a:cubicBezTo>
                  <a:cubicBezTo>
                    <a:pt x="2464" y="2958"/>
                    <a:pt x="2458" y="2955"/>
                    <a:pt x="2454" y="2955"/>
                  </a:cubicBezTo>
                  <a:cubicBezTo>
                    <a:pt x="2438" y="2955"/>
                    <a:pt x="2447" y="3009"/>
                    <a:pt x="2441" y="3032"/>
                  </a:cubicBezTo>
                  <a:lnTo>
                    <a:pt x="2441" y="3032"/>
                  </a:lnTo>
                  <a:cubicBezTo>
                    <a:pt x="2490" y="3046"/>
                    <a:pt x="2528" y="3092"/>
                    <a:pt x="2473" y="3092"/>
                  </a:cubicBezTo>
                  <a:cubicBezTo>
                    <a:pt x="2473" y="3092"/>
                    <a:pt x="2473" y="3151"/>
                    <a:pt x="2597" y="3215"/>
                  </a:cubicBezTo>
                  <a:cubicBezTo>
                    <a:pt x="2545" y="3189"/>
                    <a:pt x="2509" y="3180"/>
                    <a:pt x="2483" y="3180"/>
                  </a:cubicBezTo>
                  <a:cubicBezTo>
                    <a:pt x="2414" y="3180"/>
                    <a:pt x="2420" y="3251"/>
                    <a:pt x="2372" y="3251"/>
                  </a:cubicBezTo>
                  <a:cubicBezTo>
                    <a:pt x="2354" y="3251"/>
                    <a:pt x="2329" y="3242"/>
                    <a:pt x="2290" y="3215"/>
                  </a:cubicBezTo>
                  <a:lnTo>
                    <a:pt x="2290" y="3339"/>
                  </a:lnTo>
                  <a:lnTo>
                    <a:pt x="2226" y="3275"/>
                  </a:lnTo>
                  <a:cubicBezTo>
                    <a:pt x="2167" y="3275"/>
                    <a:pt x="2414" y="3463"/>
                    <a:pt x="2290" y="3463"/>
                  </a:cubicBezTo>
                  <a:cubicBezTo>
                    <a:pt x="2167" y="3398"/>
                    <a:pt x="2290" y="3398"/>
                    <a:pt x="2226" y="3339"/>
                  </a:cubicBezTo>
                  <a:cubicBezTo>
                    <a:pt x="2174" y="3285"/>
                    <a:pt x="2151" y="3267"/>
                    <a:pt x="2143" y="3267"/>
                  </a:cubicBezTo>
                  <a:cubicBezTo>
                    <a:pt x="2126" y="3267"/>
                    <a:pt x="2171" y="3348"/>
                    <a:pt x="2133" y="3348"/>
                  </a:cubicBezTo>
                  <a:cubicBezTo>
                    <a:pt x="2126" y="3348"/>
                    <a:pt x="2116" y="3346"/>
                    <a:pt x="2102" y="3339"/>
                  </a:cubicBezTo>
                  <a:lnTo>
                    <a:pt x="2043" y="3339"/>
                  </a:lnTo>
                  <a:cubicBezTo>
                    <a:pt x="2034" y="3330"/>
                    <a:pt x="2028" y="3326"/>
                    <a:pt x="2026" y="3326"/>
                  </a:cubicBezTo>
                  <a:cubicBezTo>
                    <a:pt x="2015" y="3326"/>
                    <a:pt x="2053" y="3393"/>
                    <a:pt x="2059" y="3433"/>
                  </a:cubicBezTo>
                  <a:lnTo>
                    <a:pt x="2059" y="3433"/>
                  </a:lnTo>
                  <a:cubicBezTo>
                    <a:pt x="2054" y="3422"/>
                    <a:pt x="2049" y="3411"/>
                    <a:pt x="2043" y="3398"/>
                  </a:cubicBezTo>
                  <a:lnTo>
                    <a:pt x="2043" y="3463"/>
                  </a:lnTo>
                  <a:cubicBezTo>
                    <a:pt x="2058" y="3463"/>
                    <a:pt x="2061" y="3450"/>
                    <a:pt x="2059" y="3433"/>
                  </a:cubicBezTo>
                  <a:lnTo>
                    <a:pt x="2059" y="3433"/>
                  </a:lnTo>
                  <a:cubicBezTo>
                    <a:pt x="2102" y="3535"/>
                    <a:pt x="2102" y="3592"/>
                    <a:pt x="2102" y="3646"/>
                  </a:cubicBezTo>
                  <a:cubicBezTo>
                    <a:pt x="2094" y="3638"/>
                    <a:pt x="2089" y="3631"/>
                    <a:pt x="2084" y="3625"/>
                  </a:cubicBezTo>
                  <a:lnTo>
                    <a:pt x="2084" y="3625"/>
                  </a:lnTo>
                  <a:cubicBezTo>
                    <a:pt x="2094" y="3655"/>
                    <a:pt x="2102" y="3686"/>
                    <a:pt x="2102" y="3709"/>
                  </a:cubicBezTo>
                  <a:lnTo>
                    <a:pt x="2102" y="3709"/>
                  </a:lnTo>
                  <a:cubicBezTo>
                    <a:pt x="2102" y="3646"/>
                    <a:pt x="2043" y="3645"/>
                    <a:pt x="1979" y="3522"/>
                  </a:cubicBezTo>
                  <a:lnTo>
                    <a:pt x="1919" y="3463"/>
                  </a:lnTo>
                  <a:lnTo>
                    <a:pt x="1919" y="3463"/>
                  </a:lnTo>
                  <a:cubicBezTo>
                    <a:pt x="1919" y="3522"/>
                    <a:pt x="1979" y="3646"/>
                    <a:pt x="1979" y="3646"/>
                  </a:cubicBezTo>
                  <a:lnTo>
                    <a:pt x="1979" y="3710"/>
                  </a:lnTo>
                  <a:cubicBezTo>
                    <a:pt x="1997" y="3763"/>
                    <a:pt x="2000" y="3780"/>
                    <a:pt x="1996" y="3780"/>
                  </a:cubicBezTo>
                  <a:cubicBezTo>
                    <a:pt x="1992" y="3780"/>
                    <a:pt x="1980" y="3762"/>
                    <a:pt x="1972" y="3748"/>
                  </a:cubicBezTo>
                  <a:lnTo>
                    <a:pt x="1972" y="3748"/>
                  </a:lnTo>
                  <a:lnTo>
                    <a:pt x="1919" y="3586"/>
                  </a:lnTo>
                  <a:lnTo>
                    <a:pt x="1919" y="3893"/>
                  </a:lnTo>
                  <a:cubicBezTo>
                    <a:pt x="1919" y="3710"/>
                    <a:pt x="1919" y="3646"/>
                    <a:pt x="1855" y="3522"/>
                  </a:cubicBezTo>
                  <a:lnTo>
                    <a:pt x="1855" y="3646"/>
                  </a:lnTo>
                  <a:cubicBezTo>
                    <a:pt x="1919" y="3769"/>
                    <a:pt x="1919" y="3893"/>
                    <a:pt x="1855" y="3893"/>
                  </a:cubicBezTo>
                  <a:cubicBezTo>
                    <a:pt x="1855" y="3710"/>
                    <a:pt x="1855" y="3710"/>
                    <a:pt x="1796" y="3710"/>
                  </a:cubicBezTo>
                  <a:lnTo>
                    <a:pt x="1796" y="3522"/>
                  </a:lnTo>
                  <a:cubicBezTo>
                    <a:pt x="1796" y="3586"/>
                    <a:pt x="1731" y="3586"/>
                    <a:pt x="1731" y="3586"/>
                  </a:cubicBezTo>
                  <a:lnTo>
                    <a:pt x="1731" y="3522"/>
                  </a:lnTo>
                  <a:cubicBezTo>
                    <a:pt x="1702" y="3678"/>
                    <a:pt x="1702" y="3678"/>
                    <a:pt x="1694" y="3678"/>
                  </a:cubicBezTo>
                  <a:cubicBezTo>
                    <a:pt x="1686" y="3678"/>
                    <a:pt x="1670" y="3678"/>
                    <a:pt x="1608" y="3834"/>
                  </a:cubicBezTo>
                  <a:cubicBezTo>
                    <a:pt x="1608" y="3769"/>
                    <a:pt x="1608" y="3710"/>
                    <a:pt x="1672" y="3646"/>
                  </a:cubicBezTo>
                  <a:lnTo>
                    <a:pt x="1672" y="3522"/>
                  </a:lnTo>
                  <a:cubicBezTo>
                    <a:pt x="1653" y="3541"/>
                    <a:pt x="1645" y="3549"/>
                    <a:pt x="1644" y="3549"/>
                  </a:cubicBezTo>
                  <a:cubicBezTo>
                    <a:pt x="1640" y="3549"/>
                    <a:pt x="1672" y="3505"/>
                    <a:pt x="1672" y="3463"/>
                  </a:cubicBezTo>
                  <a:lnTo>
                    <a:pt x="1712" y="3383"/>
                  </a:lnTo>
                  <a:lnTo>
                    <a:pt x="1712" y="3383"/>
                  </a:lnTo>
                  <a:cubicBezTo>
                    <a:pt x="1713" y="3381"/>
                    <a:pt x="1714" y="3380"/>
                    <a:pt x="1716" y="3378"/>
                  </a:cubicBezTo>
                  <a:lnTo>
                    <a:pt x="1716" y="3378"/>
                  </a:lnTo>
                  <a:cubicBezTo>
                    <a:pt x="1721" y="3390"/>
                    <a:pt x="1706" y="3426"/>
                    <a:pt x="1672" y="3463"/>
                  </a:cubicBezTo>
                  <a:lnTo>
                    <a:pt x="1672" y="3522"/>
                  </a:lnTo>
                  <a:cubicBezTo>
                    <a:pt x="1672" y="3464"/>
                    <a:pt x="1728" y="3402"/>
                    <a:pt x="1731" y="3344"/>
                  </a:cubicBezTo>
                  <a:lnTo>
                    <a:pt x="1731" y="3344"/>
                  </a:lnTo>
                  <a:lnTo>
                    <a:pt x="1725" y="3356"/>
                  </a:lnTo>
                  <a:lnTo>
                    <a:pt x="1725" y="3356"/>
                  </a:lnTo>
                  <a:cubicBezTo>
                    <a:pt x="1731" y="3334"/>
                    <a:pt x="1731" y="3306"/>
                    <a:pt x="1731" y="3276"/>
                  </a:cubicBezTo>
                  <a:lnTo>
                    <a:pt x="1731" y="3276"/>
                  </a:lnTo>
                  <a:cubicBezTo>
                    <a:pt x="1731" y="3324"/>
                    <a:pt x="1731" y="3298"/>
                    <a:pt x="1675" y="3396"/>
                  </a:cubicBezTo>
                  <a:lnTo>
                    <a:pt x="1675" y="3396"/>
                  </a:lnTo>
                  <a:cubicBezTo>
                    <a:pt x="1674" y="3396"/>
                    <a:pt x="1673" y="3397"/>
                    <a:pt x="1672" y="3398"/>
                  </a:cubicBezTo>
                  <a:cubicBezTo>
                    <a:pt x="1672" y="3398"/>
                    <a:pt x="1673" y="3398"/>
                    <a:pt x="1673" y="3398"/>
                  </a:cubicBezTo>
                  <a:lnTo>
                    <a:pt x="1673" y="3398"/>
                  </a:lnTo>
                  <a:cubicBezTo>
                    <a:pt x="1657" y="3427"/>
                    <a:pt x="1635" y="3467"/>
                    <a:pt x="1608" y="3522"/>
                  </a:cubicBezTo>
                  <a:cubicBezTo>
                    <a:pt x="1608" y="3463"/>
                    <a:pt x="1672" y="3398"/>
                    <a:pt x="1672" y="3398"/>
                  </a:cubicBezTo>
                  <a:cubicBezTo>
                    <a:pt x="1672" y="3381"/>
                    <a:pt x="1672" y="3374"/>
                    <a:pt x="1670" y="3374"/>
                  </a:cubicBezTo>
                  <a:cubicBezTo>
                    <a:pt x="1667" y="3374"/>
                    <a:pt x="1653" y="3417"/>
                    <a:pt x="1608" y="3463"/>
                  </a:cubicBezTo>
                  <a:cubicBezTo>
                    <a:pt x="1548" y="3463"/>
                    <a:pt x="1548" y="3463"/>
                    <a:pt x="1608" y="3398"/>
                  </a:cubicBezTo>
                  <a:lnTo>
                    <a:pt x="1672" y="3339"/>
                  </a:lnTo>
                  <a:cubicBezTo>
                    <a:pt x="1608" y="3339"/>
                    <a:pt x="1548" y="3398"/>
                    <a:pt x="1548" y="3398"/>
                  </a:cubicBezTo>
                  <a:lnTo>
                    <a:pt x="1608" y="3339"/>
                  </a:lnTo>
                  <a:lnTo>
                    <a:pt x="1608" y="3339"/>
                  </a:lnTo>
                  <a:cubicBezTo>
                    <a:pt x="1548" y="3398"/>
                    <a:pt x="1484" y="3398"/>
                    <a:pt x="1425" y="3398"/>
                  </a:cubicBezTo>
                  <a:cubicBezTo>
                    <a:pt x="1608" y="3339"/>
                    <a:pt x="1672" y="3275"/>
                    <a:pt x="1672" y="3275"/>
                  </a:cubicBezTo>
                  <a:cubicBezTo>
                    <a:pt x="1672" y="3215"/>
                    <a:pt x="1608" y="3215"/>
                    <a:pt x="1608" y="3215"/>
                  </a:cubicBezTo>
                  <a:cubicBezTo>
                    <a:pt x="1548" y="3215"/>
                    <a:pt x="1484" y="3215"/>
                    <a:pt x="1484" y="3151"/>
                  </a:cubicBezTo>
                  <a:cubicBezTo>
                    <a:pt x="1672" y="3092"/>
                    <a:pt x="1484" y="2968"/>
                    <a:pt x="1608" y="2904"/>
                  </a:cubicBezTo>
                  <a:lnTo>
                    <a:pt x="1425" y="2904"/>
                  </a:lnTo>
                  <a:cubicBezTo>
                    <a:pt x="1484" y="2904"/>
                    <a:pt x="1301" y="2904"/>
                    <a:pt x="1484" y="2845"/>
                  </a:cubicBezTo>
                  <a:cubicBezTo>
                    <a:pt x="1608" y="2845"/>
                    <a:pt x="1548" y="2780"/>
                    <a:pt x="1548" y="2780"/>
                  </a:cubicBezTo>
                  <a:lnTo>
                    <a:pt x="1360" y="2780"/>
                  </a:lnTo>
                  <a:cubicBezTo>
                    <a:pt x="1672" y="2657"/>
                    <a:pt x="1237" y="2657"/>
                    <a:pt x="1484" y="2533"/>
                  </a:cubicBezTo>
                  <a:cubicBezTo>
                    <a:pt x="1425" y="2533"/>
                    <a:pt x="1425" y="2533"/>
                    <a:pt x="1360" y="2474"/>
                  </a:cubicBezTo>
                  <a:lnTo>
                    <a:pt x="1484" y="2474"/>
                  </a:lnTo>
                  <a:lnTo>
                    <a:pt x="1484" y="2350"/>
                  </a:lnTo>
                  <a:lnTo>
                    <a:pt x="1548" y="2350"/>
                  </a:lnTo>
                  <a:cubicBezTo>
                    <a:pt x="1548" y="2329"/>
                    <a:pt x="1514" y="2321"/>
                    <a:pt x="1468" y="2321"/>
                  </a:cubicBezTo>
                  <a:cubicBezTo>
                    <a:pt x="1375" y="2321"/>
                    <a:pt x="1237" y="2350"/>
                    <a:pt x="1237" y="2350"/>
                  </a:cubicBezTo>
                  <a:lnTo>
                    <a:pt x="1360" y="2286"/>
                  </a:lnTo>
                  <a:cubicBezTo>
                    <a:pt x="1360" y="2226"/>
                    <a:pt x="1484" y="2162"/>
                    <a:pt x="1360" y="2103"/>
                  </a:cubicBezTo>
                  <a:lnTo>
                    <a:pt x="1425" y="2103"/>
                  </a:lnTo>
                  <a:cubicBezTo>
                    <a:pt x="1425" y="2103"/>
                    <a:pt x="1463" y="2022"/>
                    <a:pt x="1382" y="2022"/>
                  </a:cubicBezTo>
                  <a:cubicBezTo>
                    <a:pt x="1363" y="2022"/>
                    <a:pt x="1337" y="2027"/>
                    <a:pt x="1301" y="2038"/>
                  </a:cubicBezTo>
                  <a:cubicBezTo>
                    <a:pt x="1425" y="1979"/>
                    <a:pt x="1301" y="1979"/>
                    <a:pt x="1237" y="1915"/>
                  </a:cubicBezTo>
                  <a:lnTo>
                    <a:pt x="1178" y="1915"/>
                  </a:lnTo>
                  <a:cubicBezTo>
                    <a:pt x="1178" y="1895"/>
                    <a:pt x="1170" y="1888"/>
                    <a:pt x="1161" y="1888"/>
                  </a:cubicBezTo>
                  <a:cubicBezTo>
                    <a:pt x="1160" y="1888"/>
                    <a:pt x="1159" y="1888"/>
                    <a:pt x="1158" y="1889"/>
                  </a:cubicBezTo>
                  <a:lnTo>
                    <a:pt x="1158" y="1889"/>
                  </a:lnTo>
                  <a:cubicBezTo>
                    <a:pt x="1169" y="1892"/>
                    <a:pt x="1178" y="1900"/>
                    <a:pt x="1178" y="1915"/>
                  </a:cubicBezTo>
                  <a:lnTo>
                    <a:pt x="1113" y="1915"/>
                  </a:lnTo>
                  <a:cubicBezTo>
                    <a:pt x="1113" y="1915"/>
                    <a:pt x="1139" y="1891"/>
                    <a:pt x="1158" y="1889"/>
                  </a:cubicBezTo>
                  <a:lnTo>
                    <a:pt x="1158" y="1889"/>
                  </a:lnTo>
                  <a:cubicBezTo>
                    <a:pt x="1148" y="1885"/>
                    <a:pt x="1135" y="1885"/>
                    <a:pt x="1123" y="1885"/>
                  </a:cubicBezTo>
                  <a:cubicBezTo>
                    <a:pt x="1100" y="1885"/>
                    <a:pt x="1084" y="1885"/>
                    <a:pt x="1113" y="1855"/>
                  </a:cubicBezTo>
                  <a:lnTo>
                    <a:pt x="1178" y="1855"/>
                  </a:lnTo>
                  <a:cubicBezTo>
                    <a:pt x="1178" y="1823"/>
                    <a:pt x="1161" y="1823"/>
                    <a:pt x="1138" y="1823"/>
                  </a:cubicBezTo>
                  <a:cubicBezTo>
                    <a:pt x="1114" y="1823"/>
                    <a:pt x="1084" y="1823"/>
                    <a:pt x="1054" y="1791"/>
                  </a:cubicBezTo>
                  <a:cubicBezTo>
                    <a:pt x="990" y="1791"/>
                    <a:pt x="1054" y="1732"/>
                    <a:pt x="1178" y="1732"/>
                  </a:cubicBezTo>
                  <a:lnTo>
                    <a:pt x="1113" y="1732"/>
                  </a:lnTo>
                  <a:cubicBezTo>
                    <a:pt x="1178" y="1667"/>
                    <a:pt x="990" y="1667"/>
                    <a:pt x="1054" y="1608"/>
                  </a:cubicBezTo>
                  <a:lnTo>
                    <a:pt x="1113" y="1608"/>
                  </a:lnTo>
                  <a:cubicBezTo>
                    <a:pt x="1178" y="1608"/>
                    <a:pt x="1178" y="1667"/>
                    <a:pt x="1113" y="1667"/>
                  </a:cubicBezTo>
                  <a:cubicBezTo>
                    <a:pt x="1237" y="1667"/>
                    <a:pt x="1237" y="1608"/>
                    <a:pt x="1425" y="1608"/>
                  </a:cubicBezTo>
                  <a:cubicBezTo>
                    <a:pt x="1301" y="1608"/>
                    <a:pt x="1113" y="1608"/>
                    <a:pt x="1178" y="1544"/>
                  </a:cubicBezTo>
                  <a:lnTo>
                    <a:pt x="1237" y="1544"/>
                  </a:lnTo>
                  <a:lnTo>
                    <a:pt x="1237" y="1484"/>
                  </a:lnTo>
                  <a:cubicBezTo>
                    <a:pt x="1301" y="1484"/>
                    <a:pt x="1301" y="1420"/>
                    <a:pt x="1301" y="1420"/>
                  </a:cubicBezTo>
                  <a:lnTo>
                    <a:pt x="1113" y="1420"/>
                  </a:lnTo>
                  <a:lnTo>
                    <a:pt x="1113" y="1484"/>
                  </a:lnTo>
                  <a:lnTo>
                    <a:pt x="866" y="1484"/>
                  </a:lnTo>
                  <a:cubicBezTo>
                    <a:pt x="1054" y="1420"/>
                    <a:pt x="1113" y="1361"/>
                    <a:pt x="1237" y="1361"/>
                  </a:cubicBezTo>
                  <a:cubicBezTo>
                    <a:pt x="1178" y="1297"/>
                    <a:pt x="1178" y="1237"/>
                    <a:pt x="930" y="1237"/>
                  </a:cubicBezTo>
                  <a:cubicBezTo>
                    <a:pt x="930" y="1237"/>
                    <a:pt x="987" y="1237"/>
                    <a:pt x="1049" y="1178"/>
                  </a:cubicBezTo>
                  <a:lnTo>
                    <a:pt x="1049" y="1178"/>
                  </a:lnTo>
                  <a:cubicBezTo>
                    <a:pt x="1054" y="1194"/>
                    <a:pt x="1054" y="1215"/>
                    <a:pt x="1054" y="1237"/>
                  </a:cubicBezTo>
                  <a:lnTo>
                    <a:pt x="1054" y="1173"/>
                  </a:lnTo>
                  <a:cubicBezTo>
                    <a:pt x="1052" y="1175"/>
                    <a:pt x="1051" y="1176"/>
                    <a:pt x="1049" y="1178"/>
                  </a:cubicBezTo>
                  <a:lnTo>
                    <a:pt x="1049" y="1178"/>
                  </a:lnTo>
                  <a:cubicBezTo>
                    <a:pt x="1044" y="1160"/>
                    <a:pt x="1033" y="1148"/>
                    <a:pt x="1010" y="1148"/>
                  </a:cubicBezTo>
                  <a:cubicBezTo>
                    <a:pt x="992" y="1148"/>
                    <a:pt x="966" y="1156"/>
                    <a:pt x="930" y="1173"/>
                  </a:cubicBezTo>
                  <a:cubicBezTo>
                    <a:pt x="930" y="1143"/>
                    <a:pt x="961" y="1143"/>
                    <a:pt x="984" y="1143"/>
                  </a:cubicBezTo>
                  <a:cubicBezTo>
                    <a:pt x="1007" y="1143"/>
                    <a:pt x="1022" y="1143"/>
                    <a:pt x="990" y="1114"/>
                  </a:cubicBezTo>
                  <a:lnTo>
                    <a:pt x="1054" y="1114"/>
                  </a:lnTo>
                  <a:cubicBezTo>
                    <a:pt x="1301" y="990"/>
                    <a:pt x="683" y="990"/>
                    <a:pt x="930" y="866"/>
                  </a:cubicBezTo>
                  <a:lnTo>
                    <a:pt x="866" y="866"/>
                  </a:lnTo>
                  <a:cubicBezTo>
                    <a:pt x="990" y="743"/>
                    <a:pt x="742" y="619"/>
                    <a:pt x="930" y="495"/>
                  </a:cubicBezTo>
                  <a:cubicBezTo>
                    <a:pt x="930" y="431"/>
                    <a:pt x="866" y="431"/>
                    <a:pt x="807" y="431"/>
                  </a:cubicBezTo>
                  <a:lnTo>
                    <a:pt x="866" y="431"/>
                  </a:lnTo>
                  <a:lnTo>
                    <a:pt x="742" y="372"/>
                  </a:lnTo>
                  <a:cubicBezTo>
                    <a:pt x="619" y="372"/>
                    <a:pt x="1054" y="248"/>
                    <a:pt x="807" y="248"/>
                  </a:cubicBezTo>
                  <a:lnTo>
                    <a:pt x="742" y="248"/>
                  </a:lnTo>
                  <a:cubicBezTo>
                    <a:pt x="742" y="248"/>
                    <a:pt x="683" y="184"/>
                    <a:pt x="807" y="184"/>
                  </a:cubicBezTo>
                  <a:lnTo>
                    <a:pt x="742" y="184"/>
                  </a:lnTo>
                  <a:lnTo>
                    <a:pt x="807" y="124"/>
                  </a:lnTo>
                  <a:lnTo>
                    <a:pt x="683" y="124"/>
                  </a:lnTo>
                  <a:cubicBezTo>
                    <a:pt x="742" y="60"/>
                    <a:pt x="930" y="60"/>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5711650" y="3697300"/>
              <a:ext cx="1525" cy="25"/>
            </a:xfrm>
            <a:custGeom>
              <a:avLst/>
              <a:gdLst/>
              <a:ahLst/>
              <a:cxnLst/>
              <a:rect l="l" t="t" r="r" b="b"/>
              <a:pathLst>
                <a:path w="61" h="1" extrusionOk="0">
                  <a:moveTo>
                    <a:pt x="60" y="0"/>
                  </a:moveTo>
                  <a:lnTo>
                    <a:pt x="60"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9"/>
            <p:cNvSpPr/>
            <p:nvPr/>
          </p:nvSpPr>
          <p:spPr>
            <a:xfrm>
              <a:off x="5784225" y="3700400"/>
              <a:ext cx="25" cy="25"/>
            </a:xfrm>
            <a:custGeom>
              <a:avLst/>
              <a:gdLst/>
              <a:ahLst/>
              <a:cxnLst/>
              <a:rect l="l" t="t" r="r" b="b"/>
              <a:pathLst>
                <a:path w="1" h="1" extrusionOk="0">
                  <a:moveTo>
                    <a:pt x="1" y="0"/>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9"/>
            <p:cNvSpPr/>
            <p:nvPr/>
          </p:nvSpPr>
          <p:spPr>
            <a:xfrm>
              <a:off x="5697700" y="372820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5798200" y="370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5801300" y="3697300"/>
              <a:ext cx="1500" cy="1500"/>
            </a:xfrm>
            <a:custGeom>
              <a:avLst/>
              <a:gdLst/>
              <a:ahLst/>
              <a:cxnLst/>
              <a:rect l="l" t="t" r="r" b="b"/>
              <a:pathLst>
                <a:path w="60" h="60" extrusionOk="0">
                  <a:moveTo>
                    <a:pt x="0" y="0"/>
                  </a:moveTo>
                  <a:lnTo>
                    <a:pt x="60" y="60"/>
                  </a:lnTo>
                  <a:cubicBezTo>
                    <a:pt x="60" y="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5804375" y="3695700"/>
              <a:ext cx="25" cy="1625"/>
            </a:xfrm>
            <a:custGeom>
              <a:avLst/>
              <a:gdLst/>
              <a:ahLst/>
              <a:cxnLst/>
              <a:rect l="l" t="t" r="r" b="b"/>
              <a:pathLst>
                <a:path w="1" h="65" extrusionOk="0">
                  <a:moveTo>
                    <a:pt x="1" y="64"/>
                  </a:moveTo>
                  <a:lnTo>
                    <a:pt x="1"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5771875" y="3735875"/>
              <a:ext cx="25" cy="1625"/>
            </a:xfrm>
            <a:custGeom>
              <a:avLst/>
              <a:gdLst/>
              <a:ahLst/>
              <a:cxnLst/>
              <a:rect l="l" t="t" r="r" b="b"/>
              <a:pathLst>
                <a:path w="1" h="65" extrusionOk="0">
                  <a:moveTo>
                    <a:pt x="0" y="0"/>
                  </a:moveTo>
                  <a:lnTo>
                    <a:pt x="0" y="0"/>
                  </a:ln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5778050" y="3720425"/>
              <a:ext cx="25" cy="1625"/>
            </a:xfrm>
            <a:custGeom>
              <a:avLst/>
              <a:gdLst/>
              <a:ahLst/>
              <a:cxnLst/>
              <a:rect l="l" t="t" r="r" b="b"/>
              <a:pathLst>
                <a:path w="1" h="65" extrusionOk="0">
                  <a:moveTo>
                    <a:pt x="1" y="0"/>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9"/>
            <p:cNvSpPr/>
            <p:nvPr/>
          </p:nvSpPr>
          <p:spPr>
            <a:xfrm>
              <a:off x="5762600" y="37513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9"/>
            <p:cNvSpPr/>
            <p:nvPr/>
          </p:nvSpPr>
          <p:spPr>
            <a:xfrm>
              <a:off x="5778050" y="37220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815150" y="3686425"/>
              <a:ext cx="25" cy="1625"/>
            </a:xfrm>
            <a:custGeom>
              <a:avLst/>
              <a:gdLst/>
              <a:ahLst/>
              <a:cxnLst/>
              <a:rect l="l" t="t" r="r" b="b"/>
              <a:pathLst>
                <a:path w="1" h="65" extrusionOk="0">
                  <a:moveTo>
                    <a:pt x="0" y="65"/>
                  </a:moveTo>
                  <a:lnTo>
                    <a:pt x="0" y="6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815150" y="368642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815150" y="368642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812050" y="3689500"/>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810575" y="3689500"/>
              <a:ext cx="2250" cy="1650"/>
            </a:xfrm>
            <a:custGeom>
              <a:avLst/>
              <a:gdLst/>
              <a:ahLst/>
              <a:cxnLst/>
              <a:rect l="l" t="t" r="r" b="b"/>
              <a:pathLst>
                <a:path w="90" h="66" extrusionOk="0">
                  <a:moveTo>
                    <a:pt x="60" y="1"/>
                  </a:moveTo>
                  <a:lnTo>
                    <a:pt x="60" y="33"/>
                  </a:lnTo>
                  <a:lnTo>
                    <a:pt x="60" y="33"/>
                  </a:lnTo>
                  <a:cubicBezTo>
                    <a:pt x="79" y="33"/>
                    <a:pt x="89" y="30"/>
                    <a:pt x="60" y="1"/>
                  </a:cubicBezTo>
                  <a:close/>
                  <a:moveTo>
                    <a:pt x="60" y="33"/>
                  </a:moveTo>
                  <a:lnTo>
                    <a:pt x="60" y="33"/>
                  </a:lnTo>
                  <a:cubicBezTo>
                    <a:pt x="58" y="33"/>
                    <a:pt x="56" y="33"/>
                    <a:pt x="54" y="33"/>
                  </a:cubicBezTo>
                  <a:cubicBezTo>
                    <a:pt x="31" y="33"/>
                    <a:pt x="0" y="33"/>
                    <a:pt x="0" y="65"/>
                  </a:cubicBezTo>
                  <a:lnTo>
                    <a:pt x="60" y="65"/>
                  </a:lnTo>
                  <a:lnTo>
                    <a:pt x="60" y="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9"/>
            <p:cNvSpPr/>
            <p:nvPr/>
          </p:nvSpPr>
          <p:spPr>
            <a:xfrm>
              <a:off x="5795650" y="3682925"/>
              <a:ext cx="4075" cy="3525"/>
            </a:xfrm>
            <a:custGeom>
              <a:avLst/>
              <a:gdLst/>
              <a:ahLst/>
              <a:cxnLst/>
              <a:rect l="l" t="t" r="r" b="b"/>
              <a:pathLst>
                <a:path w="163" h="141" extrusionOk="0">
                  <a:moveTo>
                    <a:pt x="4" y="1"/>
                  </a:moveTo>
                  <a:cubicBezTo>
                    <a:pt x="1" y="1"/>
                    <a:pt x="18" y="12"/>
                    <a:pt x="39" y="28"/>
                  </a:cubicBezTo>
                  <a:lnTo>
                    <a:pt x="39" y="28"/>
                  </a:lnTo>
                  <a:cubicBezTo>
                    <a:pt x="39" y="25"/>
                    <a:pt x="38" y="21"/>
                    <a:pt x="38" y="17"/>
                  </a:cubicBezTo>
                  <a:cubicBezTo>
                    <a:pt x="16" y="6"/>
                    <a:pt x="5" y="1"/>
                    <a:pt x="4" y="1"/>
                  </a:cubicBezTo>
                  <a:close/>
                  <a:moveTo>
                    <a:pt x="39" y="28"/>
                  </a:moveTo>
                  <a:cubicBezTo>
                    <a:pt x="43" y="58"/>
                    <a:pt x="64" y="71"/>
                    <a:pt x="92" y="77"/>
                  </a:cubicBezTo>
                  <a:lnTo>
                    <a:pt x="92" y="77"/>
                  </a:lnTo>
                  <a:cubicBezTo>
                    <a:pt x="77" y="59"/>
                    <a:pt x="57" y="42"/>
                    <a:pt x="39" y="28"/>
                  </a:cubicBezTo>
                  <a:close/>
                  <a:moveTo>
                    <a:pt x="92" y="77"/>
                  </a:moveTo>
                  <a:cubicBezTo>
                    <a:pt x="111" y="99"/>
                    <a:pt x="120" y="123"/>
                    <a:pt x="103" y="140"/>
                  </a:cubicBezTo>
                  <a:lnTo>
                    <a:pt x="162" y="81"/>
                  </a:lnTo>
                  <a:cubicBezTo>
                    <a:pt x="138" y="81"/>
                    <a:pt x="113" y="81"/>
                    <a:pt x="92" y="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9"/>
            <p:cNvSpPr/>
            <p:nvPr/>
          </p:nvSpPr>
          <p:spPr>
            <a:xfrm>
              <a:off x="5793500" y="3684950"/>
              <a:ext cx="1650" cy="1500"/>
            </a:xfrm>
            <a:custGeom>
              <a:avLst/>
              <a:gdLst/>
              <a:ahLst/>
              <a:cxnLst/>
              <a:rect l="l" t="t" r="r" b="b"/>
              <a:pathLst>
                <a:path w="66" h="60" extrusionOk="0">
                  <a:moveTo>
                    <a:pt x="1" y="0"/>
                  </a:moveTo>
                  <a:cubicBezTo>
                    <a:pt x="1" y="59"/>
                    <a:pt x="1" y="59"/>
                    <a:pt x="65" y="59"/>
                  </a:cubicBezTo>
                  <a:cubicBezTo>
                    <a:pt x="65" y="59"/>
                    <a:pt x="1" y="5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9"/>
            <p:cNvSpPr/>
            <p:nvPr/>
          </p:nvSpPr>
          <p:spPr>
            <a:xfrm>
              <a:off x="5774950" y="3703475"/>
              <a:ext cx="3125" cy="1525"/>
            </a:xfrm>
            <a:custGeom>
              <a:avLst/>
              <a:gdLst/>
              <a:ahLst/>
              <a:cxnLst/>
              <a:rect l="l" t="t" r="r" b="b"/>
              <a:pathLst>
                <a:path w="125" h="61" extrusionOk="0">
                  <a:moveTo>
                    <a:pt x="65" y="1"/>
                  </a:moveTo>
                  <a:cubicBezTo>
                    <a:pt x="1" y="1"/>
                    <a:pt x="65" y="1"/>
                    <a:pt x="125" y="60"/>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9"/>
            <p:cNvSpPr/>
            <p:nvPr/>
          </p:nvSpPr>
          <p:spPr>
            <a:xfrm>
              <a:off x="5784225" y="3715850"/>
              <a:ext cx="1650" cy="3100"/>
            </a:xfrm>
            <a:custGeom>
              <a:avLst/>
              <a:gdLst/>
              <a:ahLst/>
              <a:cxnLst/>
              <a:rect l="l" t="t" r="r" b="b"/>
              <a:pathLst>
                <a:path w="66" h="124" extrusionOk="0">
                  <a:moveTo>
                    <a:pt x="1" y="0"/>
                  </a:moveTo>
                  <a:lnTo>
                    <a:pt x="1" y="60"/>
                  </a:lnTo>
                  <a:lnTo>
                    <a:pt x="65"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9"/>
            <p:cNvSpPr/>
            <p:nvPr/>
          </p:nvSpPr>
          <p:spPr>
            <a:xfrm>
              <a:off x="5768775" y="3706575"/>
              <a:ext cx="25" cy="1500"/>
            </a:xfrm>
            <a:custGeom>
              <a:avLst/>
              <a:gdLst/>
              <a:ahLst/>
              <a:cxnLst/>
              <a:rect l="l" t="t" r="r" b="b"/>
              <a:pathLst>
                <a:path w="1" h="60" extrusionOk="0">
                  <a:moveTo>
                    <a:pt x="1" y="0"/>
                  </a:moveTo>
                  <a:lnTo>
                    <a:pt x="1" y="0"/>
                  </a:ln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9"/>
            <p:cNvSpPr/>
            <p:nvPr/>
          </p:nvSpPr>
          <p:spPr>
            <a:xfrm>
              <a:off x="5740950" y="3737025"/>
              <a:ext cx="3125" cy="1975"/>
            </a:xfrm>
            <a:custGeom>
              <a:avLst/>
              <a:gdLst/>
              <a:ahLst/>
              <a:cxnLst/>
              <a:rect l="l" t="t" r="r" b="b"/>
              <a:pathLst>
                <a:path w="125" h="79" extrusionOk="0">
                  <a:moveTo>
                    <a:pt x="15" y="0"/>
                  </a:moveTo>
                  <a:cubicBezTo>
                    <a:pt x="6" y="0"/>
                    <a:pt x="1" y="6"/>
                    <a:pt x="1" y="19"/>
                  </a:cubicBezTo>
                  <a:lnTo>
                    <a:pt x="125" y="78"/>
                  </a:lnTo>
                  <a:cubicBezTo>
                    <a:pt x="125" y="78"/>
                    <a:pt x="47"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9"/>
            <p:cNvSpPr/>
            <p:nvPr/>
          </p:nvSpPr>
          <p:spPr>
            <a:xfrm>
              <a:off x="5732500" y="3748650"/>
              <a:ext cx="825" cy="1225"/>
            </a:xfrm>
            <a:custGeom>
              <a:avLst/>
              <a:gdLst/>
              <a:ahLst/>
              <a:cxnLst/>
              <a:rect l="l" t="t" r="r" b="b"/>
              <a:pathLst>
                <a:path w="33" h="49" extrusionOk="0">
                  <a:moveTo>
                    <a:pt x="8" y="0"/>
                  </a:moveTo>
                  <a:cubicBezTo>
                    <a:pt x="0" y="0"/>
                    <a:pt x="0" y="16"/>
                    <a:pt x="32" y="48"/>
                  </a:cubicBezTo>
                  <a:cubicBezTo>
                    <a:pt x="32" y="16"/>
                    <a:pt x="16"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9"/>
            <p:cNvSpPr/>
            <p:nvPr/>
          </p:nvSpPr>
          <p:spPr>
            <a:xfrm>
              <a:off x="5724025" y="372820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B9586E6-BD73-4117-98DC-6337E435E047}"/>
                  </a:ext>
                </a:extLst>
              </p14:cNvPr>
              <p14:cNvContentPartPr/>
              <p14:nvPr/>
            </p14:nvContentPartPr>
            <p14:xfrm>
              <a:off x="6552789" y="3032314"/>
              <a:ext cx="1090440" cy="246960"/>
            </p14:xfrm>
          </p:contentPart>
        </mc:Choice>
        <mc:Fallback xmlns="">
          <p:pic>
            <p:nvPicPr>
              <p:cNvPr id="4" name="Ink 3">
                <a:extLst>
                  <a:ext uri="{FF2B5EF4-FFF2-40B4-BE49-F238E27FC236}">
                    <a16:creationId xmlns:a16="http://schemas.microsoft.com/office/drawing/2014/main" id="{EB9586E6-BD73-4117-98DC-6337E435E047}"/>
                  </a:ext>
                </a:extLst>
              </p:cNvPr>
              <p:cNvPicPr/>
              <p:nvPr/>
            </p:nvPicPr>
            <p:blipFill>
              <a:blip r:embed="rId5"/>
              <a:stretch>
                <a:fillRect/>
              </a:stretch>
            </p:blipFill>
            <p:spPr>
              <a:xfrm>
                <a:off x="6498789" y="2924314"/>
                <a:ext cx="1198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776F32A-1BC8-4060-8CD7-FFDEEABAFBBA}"/>
                  </a:ext>
                </a:extLst>
              </p14:cNvPr>
              <p14:cNvContentPartPr/>
              <p14:nvPr/>
            </p14:nvContentPartPr>
            <p14:xfrm>
              <a:off x="6596349" y="2960314"/>
              <a:ext cx="955440" cy="78120"/>
            </p14:xfrm>
          </p:contentPart>
        </mc:Choice>
        <mc:Fallback xmlns="">
          <p:pic>
            <p:nvPicPr>
              <p:cNvPr id="6" name="Ink 5">
                <a:extLst>
                  <a:ext uri="{FF2B5EF4-FFF2-40B4-BE49-F238E27FC236}">
                    <a16:creationId xmlns:a16="http://schemas.microsoft.com/office/drawing/2014/main" id="{A776F32A-1BC8-4060-8CD7-FFDEEABAFBBA}"/>
                  </a:ext>
                </a:extLst>
              </p:cNvPr>
              <p:cNvPicPr/>
              <p:nvPr/>
            </p:nvPicPr>
            <p:blipFill>
              <a:blip r:embed="rId7"/>
              <a:stretch>
                <a:fillRect/>
              </a:stretch>
            </p:blipFill>
            <p:spPr>
              <a:xfrm>
                <a:off x="6542709" y="2852314"/>
                <a:ext cx="1063080" cy="2937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40"/>
          <p:cNvSpPr txBox="1">
            <a:spLocks noGrp="1"/>
          </p:cNvSpPr>
          <p:nvPr>
            <p:ph type="title"/>
          </p:nvPr>
        </p:nvSpPr>
        <p:spPr>
          <a:xfrm>
            <a:off x="1328675" y="1265300"/>
            <a:ext cx="6486600" cy="19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Whoa!</a:t>
            </a:r>
            <a:endParaRPr dirty="0"/>
          </a:p>
        </p:txBody>
      </p:sp>
      <p:sp>
        <p:nvSpPr>
          <p:cNvPr id="1999" name="Google Shape;1999;p40"/>
          <p:cNvSpPr txBox="1">
            <a:spLocks noGrp="1"/>
          </p:cNvSpPr>
          <p:nvPr>
            <p:ph type="subTitle" idx="1"/>
          </p:nvPr>
        </p:nvSpPr>
        <p:spPr>
          <a:xfrm>
            <a:off x="2135525" y="345830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Lets,begin</a:t>
            </a:r>
            <a:r>
              <a:rPr lang="en-US" sz="1800" dirty="0"/>
              <a:t>!</a:t>
            </a:r>
            <a:endParaRPr sz="1800" dirty="0"/>
          </a:p>
        </p:txBody>
      </p:sp>
      <p:grpSp>
        <p:nvGrpSpPr>
          <p:cNvPr id="2000" name="Google Shape;2000;p40"/>
          <p:cNvGrpSpPr/>
          <p:nvPr/>
        </p:nvGrpSpPr>
        <p:grpSpPr>
          <a:xfrm>
            <a:off x="2931539" y="2961343"/>
            <a:ext cx="3433285" cy="165556"/>
            <a:chOff x="609671" y="3834469"/>
            <a:chExt cx="3433285" cy="145403"/>
          </a:xfrm>
        </p:grpSpPr>
        <p:sp>
          <p:nvSpPr>
            <p:cNvPr id="2001" name="Google Shape;2001;p40"/>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0"/>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Crime</a:t>
            </a:r>
            <a:endParaRPr dirty="0"/>
          </a:p>
        </p:txBody>
      </p:sp>
      <p:sp>
        <p:nvSpPr>
          <p:cNvPr id="2088" name="Google Shape;2088;p41"/>
          <p:cNvSpPr txBox="1">
            <a:spLocks noGrp="1"/>
          </p:cNvSpPr>
          <p:nvPr>
            <p:ph type="title" idx="2"/>
          </p:nvPr>
        </p:nvSpPr>
        <p:spPr>
          <a:xfrm>
            <a:off x="1048675" y="858275"/>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090" name="Google Shape;2090;p41"/>
          <p:cNvGrpSpPr/>
          <p:nvPr/>
        </p:nvGrpSpPr>
        <p:grpSpPr>
          <a:xfrm>
            <a:off x="1201064" y="2897506"/>
            <a:ext cx="3433285" cy="165556"/>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a:t>
            </a:r>
            <a:r>
              <a:rPr lang="en-US" dirty="0">
                <a:solidFill>
                  <a:schemeClr val="accent3">
                    <a:lumMod val="60000"/>
                    <a:lumOff val="40000"/>
                  </a:schemeClr>
                </a:solidFill>
              </a:rPr>
              <a:t>Crime</a:t>
            </a:r>
            <a:r>
              <a:rPr lang="en-US" dirty="0"/>
              <a:t>?</a:t>
            </a:r>
            <a:endParaRPr dirty="0"/>
          </a:p>
        </p:txBody>
      </p:sp>
      <p:sp>
        <p:nvSpPr>
          <p:cNvPr id="1153" name="Google Shape;1153;p38"/>
          <p:cNvSpPr txBox="1">
            <a:spLocks noGrp="1"/>
          </p:cNvSpPr>
          <p:nvPr>
            <p:ph type="body" idx="4294967295"/>
          </p:nvPr>
        </p:nvSpPr>
        <p:spPr>
          <a:xfrm>
            <a:off x="720000" y="1335452"/>
            <a:ext cx="4117800" cy="2868600"/>
          </a:xfrm>
          <a:prstGeom prst="rect">
            <a:avLst/>
          </a:prstGeom>
        </p:spPr>
        <p:txBody>
          <a:bodyPr spcFirstLastPara="1" wrap="square" lIns="91425" tIns="91425" rIns="91425" bIns="91425" anchor="t" anchorCtr="0">
            <a:noAutofit/>
          </a:bodyPr>
          <a:lstStyle/>
          <a:p>
            <a:pPr marL="133350" indent="0">
              <a:spcBef>
                <a:spcPts val="1200"/>
              </a:spcBef>
              <a:buSzPts val="1500"/>
              <a:buNone/>
            </a:pPr>
            <a:r>
              <a:rPr lang="en-US" sz="1400" dirty="0">
                <a:solidFill>
                  <a:schemeClr val="tx1"/>
                </a:solidFill>
              </a:rPr>
              <a:t>An act (or sometimes a failure to act) that is deemed by statute or by the common law to be a public wrong and is therefore punishable by the st</a:t>
            </a:r>
            <a:r>
              <a:rPr lang="en-US" sz="1400" b="0" i="0" dirty="0">
                <a:solidFill>
                  <a:schemeClr val="tx1"/>
                </a:solidFill>
              </a:rPr>
              <a:t>ate in criminal proceedings.</a:t>
            </a:r>
            <a:endParaRPr lang="en-US" sz="1400" dirty="0">
              <a:solidFill>
                <a:schemeClr val="tx1"/>
              </a:solidFill>
            </a:endParaRPr>
          </a:p>
          <a:p>
            <a:pPr marL="133350" lvl="0" indent="0" algn="l" rtl="0">
              <a:spcBef>
                <a:spcPts val="1200"/>
              </a:spcBef>
              <a:spcAft>
                <a:spcPts val="0"/>
              </a:spcAft>
              <a:buClr>
                <a:schemeClr val="dk1"/>
              </a:buClr>
              <a:buSzPts val="1500"/>
              <a:buNone/>
            </a:pPr>
            <a:endParaRPr dirty="0"/>
          </a:p>
        </p:txBody>
      </p:sp>
      <p:pic>
        <p:nvPicPr>
          <p:cNvPr id="1154" name="Google Shape;1154;p38"/>
          <p:cNvPicPr preferRelativeResize="0"/>
          <p:nvPr/>
        </p:nvPicPr>
        <p:blipFill>
          <a:blip r:embed="rId3"/>
          <a:srcRect l="28995" r="28995"/>
          <a:stretch/>
        </p:blipFill>
        <p:spPr>
          <a:xfrm rot="-324457">
            <a:off x="5370571" y="1367864"/>
            <a:ext cx="2319957" cy="2899270"/>
          </a:xfrm>
          <a:prstGeom prst="rect">
            <a:avLst/>
          </a:prstGeom>
          <a:noFill/>
          <a:ln w="38100" cap="flat" cmpd="sng">
            <a:solidFill>
              <a:schemeClr val="accent4"/>
            </a:solidFill>
            <a:prstDash val="solid"/>
            <a:round/>
            <a:headEnd type="none" w="sm" len="sm"/>
            <a:tailEnd type="none" w="sm" len="sm"/>
          </a:ln>
        </p:spPr>
      </p:pic>
      <p:grpSp>
        <p:nvGrpSpPr>
          <p:cNvPr id="1155" name="Google Shape;1155;p38"/>
          <p:cNvGrpSpPr/>
          <p:nvPr/>
        </p:nvGrpSpPr>
        <p:grpSpPr>
          <a:xfrm>
            <a:off x="871748" y="1111592"/>
            <a:ext cx="2686461" cy="153405"/>
            <a:chOff x="609671" y="3834469"/>
            <a:chExt cx="3433285" cy="145403"/>
          </a:xfrm>
        </p:grpSpPr>
        <p:sp>
          <p:nvSpPr>
            <p:cNvPr id="1156" name="Google Shape;1156;p38"/>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8"/>
          <p:cNvGrpSpPr/>
          <p:nvPr/>
        </p:nvGrpSpPr>
        <p:grpSpPr>
          <a:xfrm>
            <a:off x="5352036" y="1143192"/>
            <a:ext cx="2379350" cy="3345950"/>
            <a:chOff x="5352036" y="1143192"/>
            <a:chExt cx="2379350" cy="3345950"/>
          </a:xfrm>
        </p:grpSpPr>
        <p:sp>
          <p:nvSpPr>
            <p:cNvPr id="1239" name="Google Shape;1239;p38"/>
            <p:cNvSpPr/>
            <p:nvPr/>
          </p:nvSpPr>
          <p:spPr>
            <a:xfrm rot="1680113">
              <a:off x="5357886" y="4236700"/>
              <a:ext cx="486900" cy="146683"/>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rot="1680113">
              <a:off x="7238636" y="1248950"/>
              <a:ext cx="486900" cy="146683"/>
            </a:xfrm>
            <a:prstGeom prst="rect">
              <a:avLst/>
            </a:prstGeom>
            <a:solidFill>
              <a:srgbClr val="BDA989">
                <a:alpha val="65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1153;p38">
            <a:extLst>
              <a:ext uri="{FF2B5EF4-FFF2-40B4-BE49-F238E27FC236}">
                <a16:creationId xmlns:a16="http://schemas.microsoft.com/office/drawing/2014/main" id="{39BCC478-1C80-4CF3-B6C4-120F292B3BE1}"/>
              </a:ext>
            </a:extLst>
          </p:cNvPr>
          <p:cNvSpPr txBox="1">
            <a:spLocks/>
          </p:cNvSpPr>
          <p:nvPr/>
        </p:nvSpPr>
        <p:spPr>
          <a:xfrm>
            <a:off x="724845" y="2453787"/>
            <a:ext cx="4117800" cy="286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3350" indent="0">
              <a:spcBef>
                <a:spcPts val="1200"/>
              </a:spcBef>
              <a:buSzPts val="1500"/>
              <a:buNone/>
            </a:pPr>
            <a:r>
              <a:rPr lang="en-US" sz="1400" b="0" i="0" dirty="0">
                <a:solidFill>
                  <a:schemeClr val="tx1"/>
                </a:solidFill>
              </a:rPr>
              <a:t>In ordinary language, a </a:t>
            </a:r>
            <a:r>
              <a:rPr lang="en-US" sz="1400" b="1" i="0" dirty="0">
                <a:solidFill>
                  <a:schemeClr val="tx1"/>
                </a:solidFill>
              </a:rPr>
              <a:t>crime</a:t>
            </a:r>
            <a:r>
              <a:rPr lang="en-US" sz="1400" b="0" i="0" dirty="0">
                <a:solidFill>
                  <a:schemeClr val="tx1"/>
                </a:solidFill>
              </a:rPr>
              <a:t> is an unlawful act punishable by a state or other authority</a:t>
            </a:r>
            <a:endParaRPr lang="en-US" sz="1400" dirty="0">
              <a:solidFill>
                <a:schemeClr val="tx1"/>
              </a:solidFill>
            </a:endParaRPr>
          </a:p>
          <a:p>
            <a:pPr marL="133350" indent="0">
              <a:spcBef>
                <a:spcPts val="1200"/>
              </a:spcBef>
              <a:buSzPts val="1500"/>
              <a:buFont typeface="Didact Gothic"/>
              <a:buNone/>
            </a:pPr>
            <a:endParaRPr lang="en-US" dirty="0"/>
          </a:p>
        </p:txBody>
      </p:sp>
      <p:sp>
        <p:nvSpPr>
          <p:cNvPr id="92" name="Google Shape;1153;p38">
            <a:extLst>
              <a:ext uri="{FF2B5EF4-FFF2-40B4-BE49-F238E27FC236}">
                <a16:creationId xmlns:a16="http://schemas.microsoft.com/office/drawing/2014/main" id="{E5A7D11F-0F08-4A19-864B-6065761A254B}"/>
              </a:ext>
            </a:extLst>
          </p:cNvPr>
          <p:cNvSpPr txBox="1">
            <a:spLocks/>
          </p:cNvSpPr>
          <p:nvPr/>
        </p:nvSpPr>
        <p:spPr>
          <a:xfrm>
            <a:off x="724845" y="3166991"/>
            <a:ext cx="4117800" cy="286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3350" indent="0">
              <a:spcBef>
                <a:spcPts val="1200"/>
              </a:spcBef>
              <a:buSzPts val="1500"/>
              <a:buNone/>
            </a:pPr>
            <a:r>
              <a:rPr lang="en-US" sz="1400" dirty="0">
                <a:solidFill>
                  <a:schemeClr val="tx1"/>
                </a:solidFill>
              </a:rPr>
              <a:t>Criminology is the interdisciplinary study of crime and deviant behavior</a:t>
            </a:r>
          </a:p>
          <a:p>
            <a:pPr marL="133350" indent="0">
              <a:spcBef>
                <a:spcPts val="1200"/>
              </a:spcBef>
              <a:buSzPts val="1500"/>
              <a:buFont typeface="Didact Gothic"/>
              <a:buNone/>
            </a:pPr>
            <a:endParaRPr lang="en-US" dirty="0"/>
          </a:p>
        </p:txBody>
      </p:sp>
      <p:sp>
        <p:nvSpPr>
          <p:cNvPr id="93" name="Google Shape;1153;p38">
            <a:extLst>
              <a:ext uri="{FF2B5EF4-FFF2-40B4-BE49-F238E27FC236}">
                <a16:creationId xmlns:a16="http://schemas.microsoft.com/office/drawing/2014/main" id="{18C53401-7586-416C-9E66-BCD17641F344}"/>
              </a:ext>
            </a:extLst>
          </p:cNvPr>
          <p:cNvSpPr txBox="1">
            <a:spLocks/>
          </p:cNvSpPr>
          <p:nvPr/>
        </p:nvSpPr>
        <p:spPr>
          <a:xfrm>
            <a:off x="724845" y="3880195"/>
            <a:ext cx="4117800" cy="286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3350" indent="0">
              <a:spcBef>
                <a:spcPts val="1200"/>
              </a:spcBef>
              <a:buSzPts val="1500"/>
              <a:buNone/>
            </a:pPr>
            <a:r>
              <a:rPr lang="en-US" sz="1400" dirty="0">
                <a:solidFill>
                  <a:schemeClr val="tx1"/>
                </a:solidFill>
              </a:rPr>
              <a:t>In this presentation, we will discuss about the present and past scenario of crime in Dhaka city</a:t>
            </a:r>
          </a:p>
          <a:p>
            <a:pPr marL="133350" indent="0">
              <a:spcBef>
                <a:spcPts val="1200"/>
              </a:spcBef>
              <a:buSzPts val="1500"/>
              <a:buFont typeface="Didact Gothic"/>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1"/>
          <p:cNvSpPr txBox="1">
            <a:spLocks noGrp="1"/>
          </p:cNvSpPr>
          <p:nvPr>
            <p:ph type="title"/>
          </p:nvPr>
        </p:nvSpPr>
        <p:spPr>
          <a:xfrm>
            <a:off x="1048675" y="2055700"/>
            <a:ext cx="544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3">
                    <a:lumMod val="75000"/>
                  </a:schemeClr>
                </a:solidFill>
              </a:rPr>
              <a:t>Crime</a:t>
            </a:r>
            <a:r>
              <a:rPr lang="en-US" dirty="0"/>
              <a:t> in Dhaka City</a:t>
            </a:r>
            <a:endParaRPr dirty="0"/>
          </a:p>
        </p:txBody>
      </p:sp>
      <p:sp>
        <p:nvSpPr>
          <p:cNvPr id="2088" name="Google Shape;2088;p41"/>
          <p:cNvSpPr txBox="1">
            <a:spLocks noGrp="1"/>
          </p:cNvSpPr>
          <p:nvPr>
            <p:ph type="title" idx="2"/>
          </p:nvPr>
        </p:nvSpPr>
        <p:spPr>
          <a:xfrm>
            <a:off x="927101" y="97918"/>
            <a:ext cx="1638900" cy="13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090" name="Google Shape;2090;p41"/>
          <p:cNvGrpSpPr/>
          <p:nvPr/>
        </p:nvGrpSpPr>
        <p:grpSpPr>
          <a:xfrm>
            <a:off x="1201064" y="2897506"/>
            <a:ext cx="5360794" cy="146441"/>
            <a:chOff x="609671" y="3834469"/>
            <a:chExt cx="3433285" cy="145403"/>
          </a:xfrm>
        </p:grpSpPr>
        <p:sp>
          <p:nvSpPr>
            <p:cNvPr id="2091" name="Google Shape;2091;p41"/>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1"/>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1"/>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1"/>
          <p:cNvGrpSpPr/>
          <p:nvPr/>
        </p:nvGrpSpPr>
        <p:grpSpPr>
          <a:xfrm rot="6855918" flipH="1">
            <a:off x="6896948" y="2679567"/>
            <a:ext cx="861465" cy="1505787"/>
            <a:chOff x="4438200" y="3103850"/>
            <a:chExt cx="545500" cy="953500"/>
          </a:xfrm>
        </p:grpSpPr>
        <p:sp>
          <p:nvSpPr>
            <p:cNvPr id="2174" name="Google Shape;2174;p41"/>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1"/>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1"/>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1"/>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1"/>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1"/>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1"/>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1"/>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1"/>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1"/>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1"/>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946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Crime in Dhaka City</a:t>
            </a:r>
            <a:endParaRPr dirty="0"/>
          </a:p>
        </p:txBody>
      </p:sp>
      <p:sp>
        <p:nvSpPr>
          <p:cNvPr id="2341" name="Google Shape;2341;p42"/>
          <p:cNvSpPr txBox="1">
            <a:spLocks noGrp="1"/>
          </p:cNvSpPr>
          <p:nvPr>
            <p:ph type="subTitle" idx="1"/>
          </p:nvPr>
        </p:nvSpPr>
        <p:spPr>
          <a:xfrm>
            <a:off x="4854580" y="1591425"/>
            <a:ext cx="3493200" cy="2407500"/>
          </a:xfrm>
          <a:prstGeom prst="rect">
            <a:avLst/>
          </a:prstGeom>
        </p:spPr>
        <p:txBody>
          <a:bodyPr spcFirstLastPara="1" wrap="square" lIns="91425" tIns="91425" rIns="91425" bIns="91425" anchor="t" anchorCtr="0">
            <a:noAutofit/>
          </a:bodyPr>
          <a:lstStyle/>
          <a:p>
            <a:pPr marL="0" indent="0"/>
            <a:r>
              <a:rPr lang="en-US" sz="1400" b="0" i="0" dirty="0">
                <a:solidFill>
                  <a:schemeClr val="tx1"/>
                </a:solidFill>
              </a:rPr>
              <a:t>Violent crimes, such as robberies and assaults, pose threats to public safety, prompting a need for strategic measures to ensure citizen protection</a:t>
            </a:r>
            <a:endParaRPr lang="en-US" sz="1400" dirty="0">
              <a:solidFill>
                <a:schemeClr val="tx1"/>
              </a:solidFill>
            </a:endParaRPr>
          </a:p>
          <a:p>
            <a:pPr marL="0" lvl="0" indent="0" algn="l" rtl="0">
              <a:spcBef>
                <a:spcPts val="0"/>
              </a:spcBef>
              <a:spcAft>
                <a:spcPts val="0"/>
              </a:spcAft>
              <a:buNone/>
            </a:pPr>
            <a:endParaRPr dirty="0"/>
          </a:p>
        </p:txBody>
      </p:sp>
      <p:sp>
        <p:nvSpPr>
          <p:cNvPr id="2342" name="Google Shape;2342;p42"/>
          <p:cNvSpPr txBox="1">
            <a:spLocks noGrp="1"/>
          </p:cNvSpPr>
          <p:nvPr>
            <p:ph type="subTitle" idx="2"/>
          </p:nvPr>
        </p:nvSpPr>
        <p:spPr>
          <a:xfrm>
            <a:off x="796050" y="1591425"/>
            <a:ext cx="3493200" cy="2407500"/>
          </a:xfrm>
          <a:prstGeom prst="rect">
            <a:avLst/>
          </a:prstGeom>
        </p:spPr>
        <p:txBody>
          <a:bodyPr spcFirstLastPara="1" wrap="square" lIns="91425" tIns="91425" rIns="91425" bIns="91425" anchor="t" anchorCtr="0">
            <a:noAutofit/>
          </a:bodyPr>
          <a:lstStyle/>
          <a:p>
            <a:pPr marL="0" indent="0"/>
            <a:r>
              <a:rPr lang="en-US" sz="1400" b="0" i="0" dirty="0">
                <a:solidFill>
                  <a:schemeClr val="tx1"/>
                </a:solidFill>
              </a:rPr>
              <a:t>Dhaka City, the bustling capital of Bangladesh, grapples with a diverse range of criminal activities that reflect the complexities of urban life</a:t>
            </a:r>
            <a:endParaRPr lang="en-US" sz="1400" dirty="0">
              <a:solidFill>
                <a:schemeClr val="tx1"/>
              </a:solidFill>
            </a:endParaRPr>
          </a:p>
          <a:p>
            <a:pPr marL="0" lvl="0" indent="0" algn="l" rtl="0">
              <a:spcBef>
                <a:spcPts val="0"/>
              </a:spcBef>
              <a:spcAft>
                <a:spcPts val="0"/>
              </a:spcAft>
              <a:buNone/>
            </a:pPr>
            <a:endParaRPr dirty="0"/>
          </a:p>
        </p:txBody>
      </p:sp>
      <p:grpSp>
        <p:nvGrpSpPr>
          <p:cNvPr id="2343" name="Google Shape;2343;p42"/>
          <p:cNvGrpSpPr/>
          <p:nvPr/>
        </p:nvGrpSpPr>
        <p:grpSpPr>
          <a:xfrm>
            <a:off x="871748" y="1111592"/>
            <a:ext cx="3571043" cy="140737"/>
            <a:chOff x="609671" y="3834469"/>
            <a:chExt cx="3433285" cy="145403"/>
          </a:xfrm>
        </p:grpSpPr>
        <p:sp>
          <p:nvSpPr>
            <p:cNvPr id="2344" name="Google Shape;2344;p42"/>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2"/>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2"/>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2"/>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2"/>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2"/>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2"/>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2"/>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2"/>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2"/>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2"/>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2"/>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2"/>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2"/>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2"/>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2"/>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2"/>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2"/>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2"/>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2"/>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2"/>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2"/>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2"/>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2"/>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2"/>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2"/>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2"/>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2"/>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2"/>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2"/>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2"/>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2"/>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2"/>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2"/>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2"/>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2"/>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2"/>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2"/>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2"/>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2"/>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2"/>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2"/>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2"/>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2"/>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2"/>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2"/>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2"/>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2"/>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2"/>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2"/>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2"/>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2"/>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2"/>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2"/>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2"/>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42"/>
          <p:cNvGrpSpPr/>
          <p:nvPr/>
        </p:nvGrpSpPr>
        <p:grpSpPr>
          <a:xfrm>
            <a:off x="2124550" y="4076150"/>
            <a:ext cx="836175" cy="241125"/>
            <a:chOff x="3864775" y="4572025"/>
            <a:chExt cx="836175" cy="241125"/>
          </a:xfrm>
        </p:grpSpPr>
        <p:sp>
          <p:nvSpPr>
            <p:cNvPr id="2427" name="Google Shape;2427;p42"/>
            <p:cNvSpPr/>
            <p:nvPr/>
          </p:nvSpPr>
          <p:spPr>
            <a:xfrm>
              <a:off x="4612775" y="4693400"/>
              <a:ext cx="4725" cy="1400"/>
            </a:xfrm>
            <a:custGeom>
              <a:avLst/>
              <a:gdLst/>
              <a:ahLst/>
              <a:cxnLst/>
              <a:rect l="l" t="t" r="r" b="b"/>
              <a:pathLst>
                <a:path w="189" h="56" extrusionOk="0">
                  <a:moveTo>
                    <a:pt x="154" y="1"/>
                  </a:moveTo>
                  <a:cubicBezTo>
                    <a:pt x="113" y="1"/>
                    <a:pt x="43" y="27"/>
                    <a:pt x="0" y="27"/>
                  </a:cubicBezTo>
                  <a:cubicBezTo>
                    <a:pt x="22" y="48"/>
                    <a:pt x="50" y="55"/>
                    <a:pt x="78" y="55"/>
                  </a:cubicBezTo>
                  <a:cubicBezTo>
                    <a:pt x="133" y="55"/>
                    <a:pt x="188" y="27"/>
                    <a:pt x="188" y="27"/>
                  </a:cubicBezTo>
                  <a:cubicBezTo>
                    <a:pt x="188" y="7"/>
                    <a:pt x="175" y="1"/>
                    <a:pt x="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4645300" y="4670950"/>
              <a:ext cx="6200" cy="1500"/>
            </a:xfrm>
            <a:custGeom>
              <a:avLst/>
              <a:gdLst/>
              <a:ahLst/>
              <a:cxnLst/>
              <a:rect l="l" t="t" r="r" b="b"/>
              <a:pathLst>
                <a:path w="248" h="60" extrusionOk="0">
                  <a:moveTo>
                    <a:pt x="247" y="0"/>
                  </a:moveTo>
                  <a:cubicBezTo>
                    <a:pt x="124" y="0"/>
                    <a:pt x="59" y="59"/>
                    <a:pt x="0" y="59"/>
                  </a:cubicBezTo>
                  <a:lnTo>
                    <a:pt x="183" y="59"/>
                  </a:lnTo>
                  <a:cubicBezTo>
                    <a:pt x="183" y="59"/>
                    <a:pt x="183" y="0"/>
                    <a:pt x="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4626750" y="4667850"/>
              <a:ext cx="13875" cy="3125"/>
            </a:xfrm>
            <a:custGeom>
              <a:avLst/>
              <a:gdLst/>
              <a:ahLst/>
              <a:cxnLst/>
              <a:rect l="l" t="t" r="r" b="b"/>
              <a:pathLst>
                <a:path w="555" h="125" extrusionOk="0">
                  <a:moveTo>
                    <a:pt x="554" y="0"/>
                  </a:moveTo>
                  <a:cubicBezTo>
                    <a:pt x="389" y="0"/>
                    <a:pt x="253" y="55"/>
                    <a:pt x="144" y="55"/>
                  </a:cubicBezTo>
                  <a:cubicBezTo>
                    <a:pt x="89" y="55"/>
                    <a:pt x="41" y="42"/>
                    <a:pt x="0" y="0"/>
                  </a:cubicBezTo>
                  <a:lnTo>
                    <a:pt x="0" y="0"/>
                  </a:lnTo>
                  <a:cubicBezTo>
                    <a:pt x="0" y="124"/>
                    <a:pt x="60" y="124"/>
                    <a:pt x="183" y="124"/>
                  </a:cubicBezTo>
                  <a:cubicBezTo>
                    <a:pt x="215" y="92"/>
                    <a:pt x="262" y="76"/>
                    <a:pt x="309" y="76"/>
                  </a:cubicBezTo>
                  <a:cubicBezTo>
                    <a:pt x="355" y="76"/>
                    <a:pt x="401" y="92"/>
                    <a:pt x="431" y="124"/>
                  </a:cubicBezTo>
                  <a:cubicBezTo>
                    <a:pt x="495" y="124"/>
                    <a:pt x="495" y="6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4614825" y="4655475"/>
              <a:ext cx="2675" cy="2575"/>
            </a:xfrm>
            <a:custGeom>
              <a:avLst/>
              <a:gdLst/>
              <a:ahLst/>
              <a:cxnLst/>
              <a:rect l="l" t="t" r="r" b="b"/>
              <a:pathLst>
                <a:path w="107" h="103" extrusionOk="0">
                  <a:moveTo>
                    <a:pt x="42" y="1"/>
                  </a:moveTo>
                  <a:cubicBezTo>
                    <a:pt x="42" y="73"/>
                    <a:pt x="0" y="103"/>
                    <a:pt x="2" y="103"/>
                  </a:cubicBezTo>
                  <a:cubicBezTo>
                    <a:pt x="4" y="103"/>
                    <a:pt x="28" y="87"/>
                    <a:pt x="106" y="60"/>
                  </a:cubicBez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4616925" y="4654775"/>
              <a:ext cx="1550" cy="725"/>
            </a:xfrm>
            <a:custGeom>
              <a:avLst/>
              <a:gdLst/>
              <a:ahLst/>
              <a:cxnLst/>
              <a:rect l="l" t="t" r="r" b="b"/>
              <a:pathLst>
                <a:path w="62" h="29" extrusionOk="0">
                  <a:moveTo>
                    <a:pt x="7" y="0"/>
                  </a:moveTo>
                  <a:cubicBezTo>
                    <a:pt x="0" y="0"/>
                    <a:pt x="1" y="7"/>
                    <a:pt x="22" y="29"/>
                  </a:cubicBezTo>
                  <a:cubicBezTo>
                    <a:pt x="62" y="29"/>
                    <a:pt x="20" y="0"/>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4605100" y="4652400"/>
              <a:ext cx="4600" cy="6200"/>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4606600" y="466167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4606600" y="4660050"/>
              <a:ext cx="3100" cy="2650"/>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4611300" y="4659775"/>
              <a:ext cx="5550" cy="5000"/>
            </a:xfrm>
            <a:custGeom>
              <a:avLst/>
              <a:gdLst/>
              <a:ahLst/>
              <a:cxnLst/>
              <a:rect l="l" t="t" r="r" b="b"/>
              <a:pathLst>
                <a:path w="222" h="200" extrusionOk="0">
                  <a:moveTo>
                    <a:pt x="68" y="0"/>
                  </a:moveTo>
                  <a:cubicBezTo>
                    <a:pt x="48" y="0"/>
                    <a:pt x="25" y="4"/>
                    <a:pt x="0" y="12"/>
                  </a:cubicBezTo>
                  <a:cubicBezTo>
                    <a:pt x="59" y="76"/>
                    <a:pt x="124" y="76"/>
                    <a:pt x="59" y="200"/>
                  </a:cubicBezTo>
                  <a:cubicBezTo>
                    <a:pt x="222" y="144"/>
                    <a:pt x="196"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4625125" y="4674025"/>
              <a:ext cx="4725" cy="3125"/>
            </a:xfrm>
            <a:custGeom>
              <a:avLst/>
              <a:gdLst/>
              <a:ahLst/>
              <a:cxnLst/>
              <a:rect l="l" t="t" r="r" b="b"/>
              <a:pathLst>
                <a:path w="189" h="125" extrusionOk="0">
                  <a:moveTo>
                    <a:pt x="189" y="1"/>
                  </a:moveTo>
                  <a:cubicBezTo>
                    <a:pt x="175" y="14"/>
                    <a:pt x="158" y="18"/>
                    <a:pt x="140" y="18"/>
                  </a:cubicBezTo>
                  <a:cubicBezTo>
                    <a:pt x="107" y="18"/>
                    <a:pt x="69" y="3"/>
                    <a:pt x="42" y="3"/>
                  </a:cubicBezTo>
                  <a:cubicBezTo>
                    <a:pt x="18" y="3"/>
                    <a:pt x="1" y="15"/>
                    <a:pt x="1" y="60"/>
                  </a:cubicBezTo>
                  <a:lnTo>
                    <a:pt x="65" y="124"/>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4594225" y="4655475"/>
              <a:ext cx="3125" cy="4600"/>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4592750" y="4660050"/>
              <a:ext cx="2650" cy="2250"/>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4605100" y="4664775"/>
              <a:ext cx="4575" cy="4575"/>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4581875" y="4652400"/>
              <a:ext cx="3100" cy="4600"/>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4571100" y="4649300"/>
              <a:ext cx="6225" cy="6200"/>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p:nvPr/>
          </p:nvSpPr>
          <p:spPr>
            <a:xfrm>
              <a:off x="4568025" y="4653875"/>
              <a:ext cx="3100" cy="3125"/>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4584950" y="4658575"/>
              <a:ext cx="3125" cy="3125"/>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4583475" y="4661675"/>
              <a:ext cx="3100" cy="25"/>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2"/>
            <p:cNvSpPr/>
            <p:nvPr/>
          </p:nvSpPr>
          <p:spPr>
            <a:xfrm>
              <a:off x="4588050" y="46616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2"/>
            <p:cNvSpPr/>
            <p:nvPr/>
          </p:nvSpPr>
          <p:spPr>
            <a:xfrm>
              <a:off x="4594225" y="4666250"/>
              <a:ext cx="4725" cy="6200"/>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4589650" y="4663150"/>
              <a:ext cx="3125" cy="3125"/>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4588050" y="4666250"/>
              <a:ext cx="1625" cy="1625"/>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2"/>
            <p:cNvSpPr/>
            <p:nvPr/>
          </p:nvSpPr>
          <p:spPr>
            <a:xfrm>
              <a:off x="4569500" y="4660050"/>
              <a:ext cx="6200" cy="3125"/>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2"/>
            <p:cNvSpPr/>
            <p:nvPr/>
          </p:nvSpPr>
          <p:spPr>
            <a:xfrm>
              <a:off x="4578775" y="4661675"/>
              <a:ext cx="1625" cy="25"/>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2"/>
            <p:cNvSpPr/>
            <p:nvPr/>
          </p:nvSpPr>
          <p:spPr>
            <a:xfrm>
              <a:off x="4554050" y="4661675"/>
              <a:ext cx="25" cy="1500"/>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4574200" y="4663150"/>
              <a:ext cx="3125" cy="1625"/>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4563325" y="4658125"/>
              <a:ext cx="3100" cy="1950"/>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4578775" y="46600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4577300" y="4660050"/>
              <a:ext cx="1500" cy="3125"/>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4544775" y="4663150"/>
              <a:ext cx="14000" cy="21650"/>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4554050" y="4658575"/>
              <a:ext cx="6200" cy="4600"/>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4560225" y="4660050"/>
              <a:ext cx="9300" cy="12400"/>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4594225" y="4680200"/>
              <a:ext cx="25" cy="1525"/>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4589650" y="4669325"/>
              <a:ext cx="7700" cy="10900"/>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4574200" y="4672425"/>
              <a:ext cx="4600" cy="400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4550950" y="4656975"/>
              <a:ext cx="3125" cy="4725"/>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4544775" y="4656975"/>
              <a:ext cx="1625" cy="4725"/>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4195500" y="4701850"/>
              <a:ext cx="1625" cy="1500"/>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4206375" y="4700250"/>
              <a:ext cx="25" cy="3100"/>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4390225" y="4655950"/>
              <a:ext cx="4725" cy="5750"/>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4289825" y="4680225"/>
              <a:ext cx="1525" cy="4575"/>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4285125" y="4695675"/>
              <a:ext cx="3125" cy="3100"/>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4136775" y="4704950"/>
              <a:ext cx="3100" cy="4600"/>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4478375" y="4660050"/>
              <a:ext cx="4600" cy="2950"/>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4198600" y="4663150"/>
              <a:ext cx="1625" cy="3125"/>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4473675" y="4658300"/>
              <a:ext cx="4725" cy="3400"/>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3938950" y="4698750"/>
              <a:ext cx="1625" cy="25"/>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3881825" y="4661675"/>
              <a:ext cx="1525" cy="1500"/>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4521650" y="4658950"/>
              <a:ext cx="775" cy="112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4527825" y="4674025"/>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4459825" y="4683300"/>
              <a:ext cx="1525" cy="25"/>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4521650" y="4660050"/>
              <a:ext cx="1500" cy="1650"/>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4523125" y="4658575"/>
              <a:ext cx="1650" cy="1500"/>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4520050" y="4660050"/>
              <a:ext cx="1625" cy="25"/>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4045650" y="4687875"/>
              <a:ext cx="1500" cy="1625"/>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4359325" y="46987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4354750" y="4687875"/>
              <a:ext cx="4600" cy="14000"/>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3866375" y="4654550"/>
              <a:ext cx="676950" cy="61175"/>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4288225" y="4694050"/>
              <a:ext cx="25" cy="3125"/>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4139850" y="470495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4441300" y="4697150"/>
              <a:ext cx="1500" cy="1625"/>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4532400" y="4656975"/>
              <a:ext cx="3125" cy="3100"/>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4558750" y="4680200"/>
              <a:ext cx="3100" cy="3125"/>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4538600" y="4669375"/>
              <a:ext cx="3100" cy="4150"/>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4541675" y="4671775"/>
              <a:ext cx="3125" cy="675"/>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4514650" y="4657925"/>
              <a:ext cx="4175" cy="4400"/>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4537100" y="4678600"/>
              <a:ext cx="3125" cy="3125"/>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4523125" y="4678600"/>
              <a:ext cx="4725" cy="1625"/>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4527825" y="4678600"/>
              <a:ext cx="3125" cy="25"/>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4532400" y="4681700"/>
              <a:ext cx="3125" cy="1625"/>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4486050" y="4678600"/>
              <a:ext cx="4725" cy="3125"/>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4498400" y="4686400"/>
              <a:ext cx="1650" cy="6200"/>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4484550" y="4690975"/>
              <a:ext cx="7700" cy="4725"/>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4436600" y="4675525"/>
              <a:ext cx="1625" cy="927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4390225" y="4698750"/>
              <a:ext cx="6200" cy="6450"/>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4393325" y="4697150"/>
              <a:ext cx="1625" cy="1625"/>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3869475" y="4655475"/>
              <a:ext cx="1500" cy="3125"/>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3864775" y="4658575"/>
              <a:ext cx="1625" cy="6200"/>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4226400" y="4708025"/>
              <a:ext cx="3125" cy="3125"/>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4192400" y="4703325"/>
              <a:ext cx="1650" cy="4725"/>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4161500" y="4711475"/>
              <a:ext cx="4725" cy="2750"/>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4520350" y="4572025"/>
              <a:ext cx="2425" cy="3525"/>
            </a:xfrm>
            <a:custGeom>
              <a:avLst/>
              <a:gdLst/>
              <a:ahLst/>
              <a:cxnLst/>
              <a:rect l="l" t="t" r="r" b="b"/>
              <a:pathLst>
                <a:path w="97" h="141" extrusionOk="0">
                  <a:moveTo>
                    <a:pt x="53" y="1"/>
                  </a:moveTo>
                  <a:cubicBezTo>
                    <a:pt x="0" y="49"/>
                    <a:pt x="33" y="140"/>
                    <a:pt x="47" y="140"/>
                  </a:cubicBezTo>
                  <a:cubicBezTo>
                    <a:pt x="50" y="140"/>
                    <a:pt x="53" y="135"/>
                    <a:pt x="53" y="124"/>
                  </a:cubicBezTo>
                  <a:cubicBezTo>
                    <a:pt x="61" y="133"/>
                    <a:pt x="67" y="136"/>
                    <a:pt x="71" y="136"/>
                  </a:cubicBezTo>
                  <a:cubicBezTo>
                    <a:pt x="97" y="136"/>
                    <a:pt x="53" y="1"/>
                    <a:pt x="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4521650" y="4610600"/>
              <a:ext cx="3125" cy="1625"/>
            </a:xfrm>
            <a:custGeom>
              <a:avLst/>
              <a:gdLst/>
              <a:ahLst/>
              <a:cxnLst/>
              <a:rect l="l" t="t" r="r" b="b"/>
              <a:pathLst>
                <a:path w="125" h="65" extrusionOk="0">
                  <a:moveTo>
                    <a:pt x="124" y="1"/>
                  </a:moveTo>
                  <a:cubicBezTo>
                    <a:pt x="68" y="1"/>
                    <a:pt x="61" y="49"/>
                    <a:pt x="21" y="62"/>
                  </a:cubicBezTo>
                  <a:lnTo>
                    <a:pt x="21" y="62"/>
                  </a:lnTo>
                  <a:cubicBezTo>
                    <a:pt x="44" y="57"/>
                    <a:pt x="83" y="42"/>
                    <a:pt x="124" y="1"/>
                  </a:cubicBezTo>
                  <a:close/>
                  <a:moveTo>
                    <a:pt x="21" y="62"/>
                  </a:moveTo>
                  <a:cubicBezTo>
                    <a:pt x="8" y="65"/>
                    <a:pt x="1" y="65"/>
                    <a:pt x="1" y="65"/>
                  </a:cubicBezTo>
                  <a:cubicBezTo>
                    <a:pt x="8" y="65"/>
                    <a:pt x="15" y="64"/>
                    <a:pt x="21" y="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4524750" y="4612200"/>
              <a:ext cx="7675" cy="6225"/>
            </a:xfrm>
            <a:custGeom>
              <a:avLst/>
              <a:gdLst/>
              <a:ahLst/>
              <a:cxnLst/>
              <a:rect l="l" t="t" r="r" b="b"/>
              <a:pathLst>
                <a:path w="307" h="249" extrusionOk="0">
                  <a:moveTo>
                    <a:pt x="124" y="1"/>
                  </a:moveTo>
                  <a:cubicBezTo>
                    <a:pt x="60" y="60"/>
                    <a:pt x="60" y="125"/>
                    <a:pt x="0" y="184"/>
                  </a:cubicBezTo>
                  <a:cubicBezTo>
                    <a:pt x="61" y="184"/>
                    <a:pt x="121" y="170"/>
                    <a:pt x="174" y="170"/>
                  </a:cubicBezTo>
                  <a:cubicBezTo>
                    <a:pt x="230" y="170"/>
                    <a:pt x="277" y="185"/>
                    <a:pt x="307" y="248"/>
                  </a:cubicBezTo>
                  <a:cubicBezTo>
                    <a:pt x="307" y="125"/>
                    <a:pt x="307" y="125"/>
                    <a:pt x="248" y="125"/>
                  </a:cubicBezTo>
                  <a:cubicBezTo>
                    <a:pt x="183" y="125"/>
                    <a:pt x="124" y="125"/>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4530925" y="4630350"/>
              <a:ext cx="1925" cy="1925"/>
            </a:xfrm>
            <a:custGeom>
              <a:avLst/>
              <a:gdLst/>
              <a:ahLst/>
              <a:cxnLst/>
              <a:rect l="l" t="t" r="r" b="b"/>
              <a:pathLst>
                <a:path w="77" h="77" extrusionOk="0">
                  <a:moveTo>
                    <a:pt x="76" y="0"/>
                  </a:moveTo>
                  <a:cubicBezTo>
                    <a:pt x="76" y="0"/>
                    <a:pt x="75" y="1"/>
                    <a:pt x="74" y="3"/>
                  </a:cubicBezTo>
                  <a:lnTo>
                    <a:pt x="74" y="3"/>
                  </a:lnTo>
                  <a:cubicBezTo>
                    <a:pt x="76" y="1"/>
                    <a:pt x="77" y="0"/>
                    <a:pt x="76" y="0"/>
                  </a:cubicBezTo>
                  <a:close/>
                  <a:moveTo>
                    <a:pt x="74" y="3"/>
                  </a:moveTo>
                  <a:lnTo>
                    <a:pt x="74" y="3"/>
                  </a:lnTo>
                  <a:cubicBezTo>
                    <a:pt x="67" y="8"/>
                    <a:pt x="47" y="17"/>
                    <a:pt x="1" y="17"/>
                  </a:cubicBezTo>
                  <a:lnTo>
                    <a:pt x="60" y="76"/>
                  </a:lnTo>
                  <a:cubicBezTo>
                    <a:pt x="60" y="29"/>
                    <a:pt x="69" y="9"/>
                    <a:pt x="74"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4530925" y="4630750"/>
              <a:ext cx="25" cy="3125"/>
            </a:xfrm>
            <a:custGeom>
              <a:avLst/>
              <a:gdLst/>
              <a:ahLst/>
              <a:cxnLst/>
              <a:rect l="l" t="t" r="r" b="b"/>
              <a:pathLst>
                <a:path w="1" h="125" extrusionOk="0">
                  <a:moveTo>
                    <a:pt x="1" y="1"/>
                  </a:moveTo>
                  <a:cubicBezTo>
                    <a:pt x="1" y="1"/>
                    <a:pt x="1" y="12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4534025" y="4632250"/>
              <a:ext cx="1500" cy="4725"/>
            </a:xfrm>
            <a:custGeom>
              <a:avLst/>
              <a:gdLst/>
              <a:ahLst/>
              <a:cxnLst/>
              <a:rect l="l" t="t" r="r" b="b"/>
              <a:pathLst>
                <a:path w="60" h="189" extrusionOk="0">
                  <a:moveTo>
                    <a:pt x="59" y="0"/>
                  </a:moveTo>
                  <a:lnTo>
                    <a:pt x="0" y="64"/>
                  </a:lnTo>
                  <a:cubicBezTo>
                    <a:pt x="0" y="124"/>
                    <a:pt x="59" y="124"/>
                    <a:pt x="0" y="188"/>
                  </a:cubicBezTo>
                  <a:cubicBezTo>
                    <a:pt x="59" y="124"/>
                    <a:pt x="59" y="64"/>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4537100" y="4627675"/>
              <a:ext cx="1525" cy="1500"/>
            </a:xfrm>
            <a:custGeom>
              <a:avLst/>
              <a:gdLst/>
              <a:ahLst/>
              <a:cxnLst/>
              <a:rect l="l" t="t" r="r" b="b"/>
              <a:pathLst>
                <a:path w="61" h="60" extrusionOk="0">
                  <a:moveTo>
                    <a:pt x="60" y="0"/>
                  </a:moveTo>
                  <a:cubicBezTo>
                    <a:pt x="1" y="60"/>
                    <a:pt x="1" y="60"/>
                    <a:pt x="60" y="60"/>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4535500" y="4627375"/>
              <a:ext cx="3125" cy="3400"/>
            </a:xfrm>
            <a:custGeom>
              <a:avLst/>
              <a:gdLst/>
              <a:ahLst/>
              <a:cxnLst/>
              <a:rect l="l" t="t" r="r" b="b"/>
              <a:pathLst>
                <a:path w="125" h="136" extrusionOk="0">
                  <a:moveTo>
                    <a:pt x="112" y="1"/>
                  </a:moveTo>
                  <a:cubicBezTo>
                    <a:pt x="104" y="1"/>
                    <a:pt x="90" y="20"/>
                    <a:pt x="65" y="72"/>
                  </a:cubicBezTo>
                  <a:lnTo>
                    <a:pt x="0" y="136"/>
                  </a:lnTo>
                  <a:lnTo>
                    <a:pt x="124" y="72"/>
                  </a:lnTo>
                  <a:cubicBezTo>
                    <a:pt x="124" y="37"/>
                    <a:pt x="124"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4532400" y="4624575"/>
              <a:ext cx="4725" cy="4600"/>
            </a:xfrm>
            <a:custGeom>
              <a:avLst/>
              <a:gdLst/>
              <a:ahLst/>
              <a:cxnLst/>
              <a:rect l="l" t="t" r="r" b="b"/>
              <a:pathLst>
                <a:path w="189" h="184" extrusionOk="0">
                  <a:moveTo>
                    <a:pt x="189" y="1"/>
                  </a:moveTo>
                  <a:cubicBezTo>
                    <a:pt x="65" y="1"/>
                    <a:pt x="1" y="184"/>
                    <a:pt x="124" y="184"/>
                  </a:cubicBezTo>
                  <a:cubicBezTo>
                    <a:pt x="124" y="124"/>
                    <a:pt x="124" y="60"/>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4534025" y="4610600"/>
              <a:ext cx="1500" cy="2050"/>
            </a:xfrm>
            <a:custGeom>
              <a:avLst/>
              <a:gdLst/>
              <a:ahLst/>
              <a:cxnLst/>
              <a:rect l="l" t="t" r="r" b="b"/>
              <a:pathLst>
                <a:path w="60" h="82" extrusionOk="0">
                  <a:moveTo>
                    <a:pt x="59" y="1"/>
                  </a:moveTo>
                  <a:lnTo>
                    <a:pt x="6" y="59"/>
                  </a:lnTo>
                  <a:lnTo>
                    <a:pt x="6" y="59"/>
                  </a:lnTo>
                  <a:cubicBezTo>
                    <a:pt x="3" y="52"/>
                    <a:pt x="1" y="46"/>
                    <a:pt x="1" y="46"/>
                  </a:cubicBezTo>
                  <a:cubicBezTo>
                    <a:pt x="0" y="46"/>
                    <a:pt x="0" y="51"/>
                    <a:pt x="0" y="65"/>
                  </a:cubicBezTo>
                  <a:lnTo>
                    <a:pt x="6" y="59"/>
                  </a:lnTo>
                  <a:lnTo>
                    <a:pt x="6" y="59"/>
                  </a:lnTo>
                  <a:cubicBezTo>
                    <a:pt x="10" y="69"/>
                    <a:pt x="17" y="82"/>
                    <a:pt x="30" y="82"/>
                  </a:cubicBezTo>
                  <a:cubicBezTo>
                    <a:pt x="38" y="82"/>
                    <a:pt x="47" y="77"/>
                    <a:pt x="59" y="65"/>
                  </a:cubicBez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4538600" y="4632250"/>
              <a:ext cx="3100" cy="4700"/>
            </a:xfrm>
            <a:custGeom>
              <a:avLst/>
              <a:gdLst/>
              <a:ahLst/>
              <a:cxnLst/>
              <a:rect l="l" t="t" r="r" b="b"/>
              <a:pathLst>
                <a:path w="124" h="188" extrusionOk="0">
                  <a:moveTo>
                    <a:pt x="124" y="0"/>
                  </a:moveTo>
                  <a:lnTo>
                    <a:pt x="64" y="64"/>
                  </a:lnTo>
                  <a:cubicBezTo>
                    <a:pt x="64" y="64"/>
                    <a:pt x="64" y="119"/>
                    <a:pt x="8" y="180"/>
                  </a:cubicBezTo>
                  <a:lnTo>
                    <a:pt x="8" y="180"/>
                  </a:lnTo>
                  <a:cubicBezTo>
                    <a:pt x="65" y="119"/>
                    <a:pt x="67" y="62"/>
                    <a:pt x="124" y="0"/>
                  </a:cubicBezTo>
                  <a:close/>
                  <a:moveTo>
                    <a:pt x="8" y="180"/>
                  </a:moveTo>
                  <a:lnTo>
                    <a:pt x="8" y="180"/>
                  </a:lnTo>
                  <a:cubicBezTo>
                    <a:pt x="6" y="183"/>
                    <a:pt x="3" y="185"/>
                    <a:pt x="1" y="187"/>
                  </a:cubicBezTo>
                  <a:lnTo>
                    <a:pt x="1" y="187"/>
                  </a:lnTo>
                  <a:cubicBezTo>
                    <a:pt x="3" y="185"/>
                    <a:pt x="6" y="183"/>
                    <a:pt x="8" y="1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4541675" y="4630750"/>
              <a:ext cx="1650" cy="1525"/>
            </a:xfrm>
            <a:custGeom>
              <a:avLst/>
              <a:gdLst/>
              <a:ahLst/>
              <a:cxnLst/>
              <a:rect l="l" t="t" r="r" b="b"/>
              <a:pathLst>
                <a:path w="66" h="61" extrusionOk="0">
                  <a:moveTo>
                    <a:pt x="65" y="1"/>
                  </a:moveTo>
                  <a:cubicBezTo>
                    <a:pt x="65" y="1"/>
                    <a:pt x="1" y="1"/>
                    <a:pt x="1" y="60"/>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4537100" y="4621475"/>
              <a:ext cx="4600" cy="4600"/>
            </a:xfrm>
            <a:custGeom>
              <a:avLst/>
              <a:gdLst/>
              <a:ahLst/>
              <a:cxnLst/>
              <a:rect l="l" t="t" r="r" b="b"/>
              <a:pathLst>
                <a:path w="184" h="184" extrusionOk="0">
                  <a:moveTo>
                    <a:pt x="184" y="1"/>
                  </a:moveTo>
                  <a:lnTo>
                    <a:pt x="1" y="184"/>
                  </a:lnTo>
                  <a:cubicBezTo>
                    <a:pt x="60" y="125"/>
                    <a:pt x="124" y="60"/>
                    <a:pt x="184" y="60"/>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4541675" y="4638425"/>
              <a:ext cx="3125" cy="3125"/>
            </a:xfrm>
            <a:custGeom>
              <a:avLst/>
              <a:gdLst/>
              <a:ahLst/>
              <a:cxnLst/>
              <a:rect l="l" t="t" r="r" b="b"/>
              <a:pathLst>
                <a:path w="125" h="125" extrusionOk="0">
                  <a:moveTo>
                    <a:pt x="124" y="0"/>
                  </a:moveTo>
                  <a:lnTo>
                    <a:pt x="1" y="124"/>
                  </a:lnTo>
                  <a:lnTo>
                    <a:pt x="1" y="124"/>
                  </a:lnTo>
                  <a:lnTo>
                    <a:pt x="65" y="65"/>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4543300" y="4640025"/>
              <a:ext cx="4600" cy="4600"/>
            </a:xfrm>
            <a:custGeom>
              <a:avLst/>
              <a:gdLst/>
              <a:ahLst/>
              <a:cxnLst/>
              <a:rect l="l" t="t" r="r" b="b"/>
              <a:pathLst>
                <a:path w="184" h="184" extrusionOk="0">
                  <a:moveTo>
                    <a:pt x="124" y="1"/>
                  </a:moveTo>
                  <a:cubicBezTo>
                    <a:pt x="59" y="60"/>
                    <a:pt x="59" y="184"/>
                    <a:pt x="0" y="184"/>
                  </a:cubicBezTo>
                  <a:cubicBezTo>
                    <a:pt x="59" y="184"/>
                    <a:pt x="124" y="184"/>
                    <a:pt x="183" y="124"/>
                  </a:cubicBezTo>
                  <a:cubicBezTo>
                    <a:pt x="124" y="124"/>
                    <a:pt x="124" y="124"/>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4547875" y="4641525"/>
              <a:ext cx="3100" cy="1625"/>
            </a:xfrm>
            <a:custGeom>
              <a:avLst/>
              <a:gdLst/>
              <a:ahLst/>
              <a:cxnLst/>
              <a:rect l="l" t="t" r="r" b="b"/>
              <a:pathLst>
                <a:path w="124" h="65" extrusionOk="0">
                  <a:moveTo>
                    <a:pt x="124" y="0"/>
                  </a:moveTo>
                  <a:cubicBezTo>
                    <a:pt x="64" y="0"/>
                    <a:pt x="64" y="0"/>
                    <a:pt x="0" y="64"/>
                  </a:cubicBezTo>
                  <a:cubicBezTo>
                    <a:pt x="0" y="64"/>
                    <a:pt x="64"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4543300" y="4632250"/>
              <a:ext cx="1500" cy="3100"/>
            </a:xfrm>
            <a:custGeom>
              <a:avLst/>
              <a:gdLst/>
              <a:ahLst/>
              <a:cxnLst/>
              <a:rect l="l" t="t" r="r" b="b"/>
              <a:pathLst>
                <a:path w="60" h="124" extrusionOk="0">
                  <a:moveTo>
                    <a:pt x="59" y="0"/>
                  </a:moveTo>
                  <a:cubicBezTo>
                    <a:pt x="59" y="64"/>
                    <a:pt x="0" y="124"/>
                    <a:pt x="59" y="124"/>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4544775" y="4632250"/>
              <a:ext cx="1625" cy="1625"/>
            </a:xfrm>
            <a:custGeom>
              <a:avLst/>
              <a:gdLst/>
              <a:ahLst/>
              <a:cxnLst/>
              <a:rect l="l" t="t" r="r" b="b"/>
              <a:pathLst>
                <a:path w="65" h="65" extrusionOk="0">
                  <a:moveTo>
                    <a:pt x="0" y="0"/>
                  </a:moveTo>
                  <a:lnTo>
                    <a:pt x="0" y="0"/>
                  </a:lnTo>
                  <a:lnTo>
                    <a:pt x="65" y="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4544775" y="463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4543300" y="4619875"/>
              <a:ext cx="3100" cy="6200"/>
            </a:xfrm>
            <a:custGeom>
              <a:avLst/>
              <a:gdLst/>
              <a:ahLst/>
              <a:cxnLst/>
              <a:rect l="l" t="t" r="r" b="b"/>
              <a:pathLst>
                <a:path w="124" h="248" extrusionOk="0">
                  <a:moveTo>
                    <a:pt x="124" y="1"/>
                  </a:moveTo>
                  <a:cubicBezTo>
                    <a:pt x="92" y="32"/>
                    <a:pt x="76" y="78"/>
                    <a:pt x="61" y="124"/>
                  </a:cubicBezTo>
                  <a:lnTo>
                    <a:pt x="61" y="124"/>
                  </a:lnTo>
                  <a:cubicBezTo>
                    <a:pt x="124" y="123"/>
                    <a:pt x="124" y="64"/>
                    <a:pt x="124" y="1"/>
                  </a:cubicBezTo>
                  <a:close/>
                  <a:moveTo>
                    <a:pt x="61" y="124"/>
                  </a:moveTo>
                  <a:cubicBezTo>
                    <a:pt x="60" y="124"/>
                    <a:pt x="60" y="124"/>
                    <a:pt x="59" y="124"/>
                  </a:cubicBezTo>
                  <a:cubicBezTo>
                    <a:pt x="59" y="126"/>
                    <a:pt x="59" y="127"/>
                    <a:pt x="59" y="128"/>
                  </a:cubicBezTo>
                  <a:lnTo>
                    <a:pt x="59" y="128"/>
                  </a:lnTo>
                  <a:cubicBezTo>
                    <a:pt x="60" y="127"/>
                    <a:pt x="60" y="126"/>
                    <a:pt x="61" y="124"/>
                  </a:cubicBezTo>
                  <a:close/>
                  <a:moveTo>
                    <a:pt x="59" y="128"/>
                  </a:moveTo>
                  <a:cubicBezTo>
                    <a:pt x="55" y="141"/>
                    <a:pt x="51" y="155"/>
                    <a:pt x="46" y="167"/>
                  </a:cubicBezTo>
                  <a:lnTo>
                    <a:pt x="46" y="167"/>
                  </a:lnTo>
                  <a:cubicBezTo>
                    <a:pt x="53" y="159"/>
                    <a:pt x="59" y="146"/>
                    <a:pt x="59" y="128"/>
                  </a:cubicBezTo>
                  <a:close/>
                  <a:moveTo>
                    <a:pt x="46" y="167"/>
                  </a:moveTo>
                  <a:lnTo>
                    <a:pt x="46" y="167"/>
                  </a:lnTo>
                  <a:cubicBezTo>
                    <a:pt x="28" y="189"/>
                    <a:pt x="0" y="189"/>
                    <a:pt x="0" y="189"/>
                  </a:cubicBezTo>
                  <a:lnTo>
                    <a:pt x="0" y="248"/>
                  </a:lnTo>
                  <a:cubicBezTo>
                    <a:pt x="21" y="227"/>
                    <a:pt x="34" y="199"/>
                    <a:pt x="46" y="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4544775" y="4626050"/>
              <a:ext cx="1625" cy="3125"/>
            </a:xfrm>
            <a:custGeom>
              <a:avLst/>
              <a:gdLst/>
              <a:ahLst/>
              <a:cxnLst/>
              <a:rect l="l" t="t" r="r" b="b"/>
              <a:pathLst>
                <a:path w="65" h="125" extrusionOk="0">
                  <a:moveTo>
                    <a:pt x="65" y="1"/>
                  </a:moveTo>
                  <a:cubicBezTo>
                    <a:pt x="0" y="65"/>
                    <a:pt x="0" y="125"/>
                    <a:pt x="0" y="125"/>
                  </a:cubicBezTo>
                  <a:lnTo>
                    <a:pt x="65"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4546375" y="4627675"/>
              <a:ext cx="1525" cy="1500"/>
            </a:xfrm>
            <a:custGeom>
              <a:avLst/>
              <a:gdLst/>
              <a:ahLst/>
              <a:cxnLst/>
              <a:rect l="l" t="t" r="r" b="b"/>
              <a:pathLst>
                <a:path w="61" h="60" extrusionOk="0">
                  <a:moveTo>
                    <a:pt x="1" y="0"/>
                  </a:moveTo>
                  <a:lnTo>
                    <a:pt x="1" y="6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4549475" y="4633850"/>
              <a:ext cx="3100" cy="3125"/>
            </a:xfrm>
            <a:custGeom>
              <a:avLst/>
              <a:gdLst/>
              <a:ahLst/>
              <a:cxnLst/>
              <a:rect l="l" t="t" r="r" b="b"/>
              <a:pathLst>
                <a:path w="124" h="125" extrusionOk="0">
                  <a:moveTo>
                    <a:pt x="60" y="0"/>
                  </a:moveTo>
                  <a:cubicBezTo>
                    <a:pt x="60" y="60"/>
                    <a:pt x="0" y="124"/>
                    <a:pt x="0" y="124"/>
                  </a:cubicBezTo>
                  <a:cubicBezTo>
                    <a:pt x="30" y="92"/>
                    <a:pt x="61" y="76"/>
                    <a:pt x="84" y="76"/>
                  </a:cubicBezTo>
                  <a:cubicBezTo>
                    <a:pt x="108" y="76"/>
                    <a:pt x="124" y="92"/>
                    <a:pt x="124" y="124"/>
                  </a:cubicBezTo>
                  <a:cubicBezTo>
                    <a:pt x="124" y="60"/>
                    <a:pt x="12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4547875" y="46338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4558750" y="464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4549475" y="4632650"/>
              <a:ext cx="1500" cy="1225"/>
            </a:xfrm>
            <a:custGeom>
              <a:avLst/>
              <a:gdLst/>
              <a:ahLst/>
              <a:cxnLst/>
              <a:rect l="l" t="t" r="r" b="b"/>
              <a:pathLst>
                <a:path w="60" h="49" extrusionOk="0">
                  <a:moveTo>
                    <a:pt x="52" y="0"/>
                  </a:moveTo>
                  <a:cubicBezTo>
                    <a:pt x="45" y="0"/>
                    <a:pt x="30" y="16"/>
                    <a:pt x="0" y="48"/>
                  </a:cubicBezTo>
                  <a:lnTo>
                    <a:pt x="60" y="48"/>
                  </a:lnTo>
                  <a:cubicBezTo>
                    <a:pt x="60" y="16"/>
                    <a:pt x="60" y="0"/>
                    <a:pt x="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4552550" y="4638425"/>
              <a:ext cx="25" cy="1625"/>
            </a:xfrm>
            <a:custGeom>
              <a:avLst/>
              <a:gdLst/>
              <a:ahLst/>
              <a:cxnLst/>
              <a:rect l="l" t="t" r="r" b="b"/>
              <a:pathLst>
                <a:path w="1" h="65" extrusionOk="0">
                  <a:moveTo>
                    <a:pt x="1" y="65"/>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4547875" y="4635325"/>
              <a:ext cx="25" cy="1650"/>
            </a:xfrm>
            <a:custGeom>
              <a:avLst/>
              <a:gdLst/>
              <a:ahLst/>
              <a:cxnLst/>
              <a:rect l="l" t="t" r="r" b="b"/>
              <a:pathLst>
                <a:path w="1" h="66" extrusionOk="0">
                  <a:moveTo>
                    <a:pt x="0" y="1"/>
                  </a:moveTo>
                  <a:lnTo>
                    <a:pt x="0" y="1"/>
                  </a:lnTo>
                  <a:cubicBezTo>
                    <a:pt x="0" y="65"/>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4547875" y="4633850"/>
              <a:ext cx="1625" cy="1500"/>
            </a:xfrm>
            <a:custGeom>
              <a:avLst/>
              <a:gdLst/>
              <a:ahLst/>
              <a:cxnLst/>
              <a:rect l="l" t="t" r="r" b="b"/>
              <a:pathLst>
                <a:path w="65" h="60" extrusionOk="0">
                  <a:moveTo>
                    <a:pt x="0" y="0"/>
                  </a:moveTo>
                  <a:lnTo>
                    <a:pt x="0" y="60"/>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4558750" y="4621475"/>
              <a:ext cx="15475" cy="18575"/>
            </a:xfrm>
            <a:custGeom>
              <a:avLst/>
              <a:gdLst/>
              <a:ahLst/>
              <a:cxnLst/>
              <a:rect l="l" t="t" r="r" b="b"/>
              <a:pathLst>
                <a:path w="619" h="743" extrusionOk="0">
                  <a:moveTo>
                    <a:pt x="554" y="1"/>
                  </a:moveTo>
                  <a:cubicBezTo>
                    <a:pt x="518" y="77"/>
                    <a:pt x="457" y="128"/>
                    <a:pt x="429" y="128"/>
                  </a:cubicBezTo>
                  <a:cubicBezTo>
                    <a:pt x="412" y="128"/>
                    <a:pt x="408" y="108"/>
                    <a:pt x="431" y="60"/>
                  </a:cubicBezTo>
                  <a:lnTo>
                    <a:pt x="431" y="60"/>
                  </a:lnTo>
                  <a:cubicBezTo>
                    <a:pt x="370" y="92"/>
                    <a:pt x="295" y="197"/>
                    <a:pt x="220" y="325"/>
                  </a:cubicBezTo>
                  <a:lnTo>
                    <a:pt x="220" y="325"/>
                  </a:lnTo>
                  <a:cubicBezTo>
                    <a:pt x="228" y="319"/>
                    <a:pt x="237" y="313"/>
                    <a:pt x="248" y="308"/>
                  </a:cubicBezTo>
                  <a:cubicBezTo>
                    <a:pt x="318" y="308"/>
                    <a:pt x="327" y="328"/>
                    <a:pt x="312" y="357"/>
                  </a:cubicBezTo>
                  <a:lnTo>
                    <a:pt x="312" y="357"/>
                  </a:lnTo>
                  <a:cubicBezTo>
                    <a:pt x="395" y="293"/>
                    <a:pt x="525" y="247"/>
                    <a:pt x="618" y="60"/>
                  </a:cubicBezTo>
                  <a:lnTo>
                    <a:pt x="618" y="60"/>
                  </a:lnTo>
                  <a:lnTo>
                    <a:pt x="495" y="125"/>
                  </a:lnTo>
                  <a:cubicBezTo>
                    <a:pt x="495" y="60"/>
                    <a:pt x="554" y="60"/>
                    <a:pt x="554" y="1"/>
                  </a:cubicBezTo>
                  <a:close/>
                  <a:moveTo>
                    <a:pt x="220" y="325"/>
                  </a:moveTo>
                  <a:lnTo>
                    <a:pt x="220" y="325"/>
                  </a:lnTo>
                  <a:cubicBezTo>
                    <a:pt x="190" y="349"/>
                    <a:pt x="176" y="378"/>
                    <a:pt x="171" y="411"/>
                  </a:cubicBezTo>
                  <a:lnTo>
                    <a:pt x="171" y="411"/>
                  </a:lnTo>
                  <a:cubicBezTo>
                    <a:pt x="187" y="382"/>
                    <a:pt x="204" y="353"/>
                    <a:pt x="220" y="325"/>
                  </a:cubicBezTo>
                  <a:close/>
                  <a:moveTo>
                    <a:pt x="312" y="357"/>
                  </a:moveTo>
                  <a:cubicBezTo>
                    <a:pt x="284" y="378"/>
                    <a:pt x="262" y="401"/>
                    <a:pt x="248" y="431"/>
                  </a:cubicBezTo>
                  <a:cubicBezTo>
                    <a:pt x="273" y="405"/>
                    <a:pt x="300" y="379"/>
                    <a:pt x="312" y="357"/>
                  </a:cubicBezTo>
                  <a:close/>
                  <a:moveTo>
                    <a:pt x="171" y="411"/>
                  </a:moveTo>
                  <a:lnTo>
                    <a:pt x="171" y="411"/>
                  </a:lnTo>
                  <a:cubicBezTo>
                    <a:pt x="110" y="523"/>
                    <a:pt x="50" y="643"/>
                    <a:pt x="0" y="743"/>
                  </a:cubicBezTo>
                  <a:cubicBezTo>
                    <a:pt x="60" y="678"/>
                    <a:pt x="60" y="619"/>
                    <a:pt x="183" y="619"/>
                  </a:cubicBezTo>
                  <a:cubicBezTo>
                    <a:pt x="183" y="546"/>
                    <a:pt x="162" y="472"/>
                    <a:pt x="171" y="4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4555650" y="4638425"/>
              <a:ext cx="3125" cy="4725"/>
            </a:xfrm>
            <a:custGeom>
              <a:avLst/>
              <a:gdLst/>
              <a:ahLst/>
              <a:cxnLst/>
              <a:rect l="l" t="t" r="r" b="b"/>
              <a:pathLst>
                <a:path w="125" h="189" extrusionOk="0">
                  <a:moveTo>
                    <a:pt x="1" y="0"/>
                  </a:moveTo>
                  <a:cubicBezTo>
                    <a:pt x="60" y="0"/>
                    <a:pt x="1" y="65"/>
                    <a:pt x="1" y="188"/>
                  </a:cubicBezTo>
                  <a:cubicBezTo>
                    <a:pt x="60" y="124"/>
                    <a:pt x="124" y="124"/>
                    <a:pt x="124" y="65"/>
                  </a:cubicBez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552550" y="4629150"/>
              <a:ext cx="7700" cy="9300"/>
            </a:xfrm>
            <a:custGeom>
              <a:avLst/>
              <a:gdLst/>
              <a:ahLst/>
              <a:cxnLst/>
              <a:rect l="l" t="t" r="r" b="b"/>
              <a:pathLst>
                <a:path w="308" h="372" extrusionOk="0">
                  <a:moveTo>
                    <a:pt x="308" y="1"/>
                  </a:moveTo>
                  <a:cubicBezTo>
                    <a:pt x="248" y="1"/>
                    <a:pt x="184" y="65"/>
                    <a:pt x="125" y="124"/>
                  </a:cubicBezTo>
                  <a:cubicBezTo>
                    <a:pt x="248" y="124"/>
                    <a:pt x="60" y="188"/>
                    <a:pt x="60" y="248"/>
                  </a:cubicBezTo>
                  <a:cubicBezTo>
                    <a:pt x="60" y="312"/>
                    <a:pt x="1" y="312"/>
                    <a:pt x="1" y="312"/>
                  </a:cubicBezTo>
                  <a:lnTo>
                    <a:pt x="60" y="312"/>
                  </a:lnTo>
                  <a:cubicBezTo>
                    <a:pt x="184" y="188"/>
                    <a:pt x="248" y="124"/>
                    <a:pt x="308" y="1"/>
                  </a:cubicBezTo>
                  <a:close/>
                  <a:moveTo>
                    <a:pt x="60" y="312"/>
                  </a:moveTo>
                  <a:lnTo>
                    <a:pt x="1" y="371"/>
                  </a:lnTo>
                  <a:lnTo>
                    <a:pt x="125" y="371"/>
                  </a:lnTo>
                  <a:cubicBezTo>
                    <a:pt x="125" y="312"/>
                    <a:pt x="125" y="312"/>
                    <a:pt x="60" y="3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550950" y="4613700"/>
              <a:ext cx="25" cy="1625"/>
            </a:xfrm>
            <a:custGeom>
              <a:avLst/>
              <a:gdLst/>
              <a:ahLst/>
              <a:cxnLst/>
              <a:rect l="l" t="t" r="r" b="b"/>
              <a:pathLst>
                <a:path w="1" h="65" extrusionOk="0">
                  <a:moveTo>
                    <a:pt x="1" y="0"/>
                  </a:move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547875" y="4615300"/>
              <a:ext cx="3100" cy="9300"/>
            </a:xfrm>
            <a:custGeom>
              <a:avLst/>
              <a:gdLst/>
              <a:ahLst/>
              <a:cxnLst/>
              <a:rect l="l" t="t" r="r" b="b"/>
              <a:pathLst>
                <a:path w="124" h="372" extrusionOk="0">
                  <a:moveTo>
                    <a:pt x="124" y="1"/>
                  </a:moveTo>
                  <a:cubicBezTo>
                    <a:pt x="64" y="1"/>
                    <a:pt x="0" y="60"/>
                    <a:pt x="64" y="124"/>
                  </a:cubicBezTo>
                  <a:cubicBezTo>
                    <a:pt x="64" y="184"/>
                    <a:pt x="0" y="372"/>
                    <a:pt x="0" y="372"/>
                  </a:cubicBezTo>
                  <a:cubicBezTo>
                    <a:pt x="64" y="248"/>
                    <a:pt x="124" y="184"/>
                    <a:pt x="124" y="60"/>
                  </a:cubicBezTo>
                  <a:lnTo>
                    <a:pt x="124" y="60"/>
                  </a:lnTo>
                  <a:cubicBezTo>
                    <a:pt x="124" y="60"/>
                    <a:pt x="97" y="89"/>
                    <a:pt x="80" y="89"/>
                  </a:cubicBezTo>
                  <a:cubicBezTo>
                    <a:pt x="71" y="89"/>
                    <a:pt x="64" y="81"/>
                    <a:pt x="64" y="60"/>
                  </a:cubicBezTo>
                  <a:cubicBezTo>
                    <a:pt x="64" y="1"/>
                    <a:pt x="12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4554050" y="4621475"/>
              <a:ext cx="3100" cy="4600"/>
            </a:xfrm>
            <a:custGeom>
              <a:avLst/>
              <a:gdLst/>
              <a:ahLst/>
              <a:cxnLst/>
              <a:rect l="l" t="t" r="r" b="b"/>
              <a:pathLst>
                <a:path w="124" h="184" extrusionOk="0">
                  <a:moveTo>
                    <a:pt x="124" y="1"/>
                  </a:moveTo>
                  <a:lnTo>
                    <a:pt x="65" y="60"/>
                  </a:lnTo>
                  <a:cubicBezTo>
                    <a:pt x="65" y="60"/>
                    <a:pt x="0" y="125"/>
                    <a:pt x="0" y="184"/>
                  </a:cubicBezTo>
                  <a:lnTo>
                    <a:pt x="65" y="12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555650" y="4641525"/>
              <a:ext cx="4600" cy="3100"/>
            </a:xfrm>
            <a:custGeom>
              <a:avLst/>
              <a:gdLst/>
              <a:ahLst/>
              <a:cxnLst/>
              <a:rect l="l" t="t" r="r" b="b"/>
              <a:pathLst>
                <a:path w="184" h="124" extrusionOk="0">
                  <a:moveTo>
                    <a:pt x="124" y="0"/>
                  </a:moveTo>
                  <a:lnTo>
                    <a:pt x="1" y="124"/>
                  </a:lnTo>
                  <a:lnTo>
                    <a:pt x="1" y="124"/>
                  </a:lnTo>
                  <a:lnTo>
                    <a:pt x="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558750" y="4643125"/>
              <a:ext cx="1500" cy="3100"/>
            </a:xfrm>
            <a:custGeom>
              <a:avLst/>
              <a:gdLst/>
              <a:ahLst/>
              <a:cxnLst/>
              <a:rect l="l" t="t" r="r" b="b"/>
              <a:pathLst>
                <a:path w="60" h="124" extrusionOk="0">
                  <a:moveTo>
                    <a:pt x="60" y="0"/>
                  </a:moveTo>
                  <a:lnTo>
                    <a:pt x="0" y="124"/>
                  </a:lnTo>
                  <a:lnTo>
                    <a:pt x="0" y="124"/>
                  </a:lnTo>
                  <a:lnTo>
                    <a:pt x="60" y="60"/>
                  </a:ln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4665325" y="47204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670025" y="4715700"/>
              <a:ext cx="3100" cy="725"/>
            </a:xfrm>
            <a:custGeom>
              <a:avLst/>
              <a:gdLst/>
              <a:ahLst/>
              <a:cxnLst/>
              <a:rect l="l" t="t" r="r" b="b"/>
              <a:pathLst>
                <a:path w="124" h="29" extrusionOk="0">
                  <a:moveTo>
                    <a:pt x="0" y="0"/>
                  </a:moveTo>
                  <a:cubicBezTo>
                    <a:pt x="40" y="0"/>
                    <a:pt x="53" y="29"/>
                    <a:pt x="76" y="29"/>
                  </a:cubicBezTo>
                  <a:cubicBezTo>
                    <a:pt x="88" y="29"/>
                    <a:pt x="102" y="2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614725" y="4680225"/>
              <a:ext cx="4250" cy="4375"/>
            </a:xfrm>
            <a:custGeom>
              <a:avLst/>
              <a:gdLst/>
              <a:ahLst/>
              <a:cxnLst/>
              <a:rect l="l" t="t" r="r" b="b"/>
              <a:pathLst>
                <a:path w="170" h="175" extrusionOk="0">
                  <a:moveTo>
                    <a:pt x="170" y="0"/>
                  </a:moveTo>
                  <a:cubicBezTo>
                    <a:pt x="154" y="33"/>
                    <a:pt x="129" y="66"/>
                    <a:pt x="104" y="94"/>
                  </a:cubicBezTo>
                  <a:lnTo>
                    <a:pt x="104" y="94"/>
                  </a:lnTo>
                  <a:lnTo>
                    <a:pt x="170" y="59"/>
                  </a:lnTo>
                  <a:cubicBezTo>
                    <a:pt x="110" y="59"/>
                    <a:pt x="170" y="59"/>
                    <a:pt x="170" y="0"/>
                  </a:cubicBezTo>
                  <a:close/>
                  <a:moveTo>
                    <a:pt x="104" y="94"/>
                  </a:moveTo>
                  <a:lnTo>
                    <a:pt x="46" y="124"/>
                  </a:lnTo>
                  <a:cubicBezTo>
                    <a:pt x="10" y="160"/>
                    <a:pt x="0" y="175"/>
                    <a:pt x="7" y="175"/>
                  </a:cubicBezTo>
                  <a:cubicBezTo>
                    <a:pt x="16" y="175"/>
                    <a:pt x="61" y="141"/>
                    <a:pt x="104" y="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679300" y="4684775"/>
              <a:ext cx="6200" cy="25"/>
            </a:xfrm>
            <a:custGeom>
              <a:avLst/>
              <a:gdLst/>
              <a:ahLst/>
              <a:cxnLst/>
              <a:rect l="l" t="t" r="r" b="b"/>
              <a:pathLst>
                <a:path w="248" h="1" extrusionOk="0">
                  <a:moveTo>
                    <a:pt x="183" y="1"/>
                  </a:moveTo>
                  <a:lnTo>
                    <a:pt x="247" y="1"/>
                  </a:lnTo>
                  <a:lnTo>
                    <a:pt x="124"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696225" y="4684775"/>
              <a:ext cx="3125" cy="1650"/>
            </a:xfrm>
            <a:custGeom>
              <a:avLst/>
              <a:gdLst/>
              <a:ahLst/>
              <a:cxnLst/>
              <a:rect l="l" t="t" r="r" b="b"/>
              <a:pathLst>
                <a:path w="125" h="66" extrusionOk="0">
                  <a:moveTo>
                    <a:pt x="124" y="1"/>
                  </a:moveTo>
                  <a:cubicBezTo>
                    <a:pt x="65" y="65"/>
                    <a:pt x="65" y="65"/>
                    <a:pt x="1" y="65"/>
                  </a:cubicBezTo>
                  <a:cubicBezTo>
                    <a:pt x="65" y="65"/>
                    <a:pt x="65"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629825" y="4742025"/>
              <a:ext cx="3125" cy="3125"/>
            </a:xfrm>
            <a:custGeom>
              <a:avLst/>
              <a:gdLst/>
              <a:ahLst/>
              <a:cxnLst/>
              <a:rect l="l" t="t" r="r" b="b"/>
              <a:pathLst>
                <a:path w="125" h="125" extrusionOk="0">
                  <a:moveTo>
                    <a:pt x="1" y="1"/>
                  </a:moveTo>
                  <a:lnTo>
                    <a:pt x="60" y="124"/>
                  </a:lnTo>
                  <a:cubicBezTo>
                    <a:pt x="125" y="124"/>
                    <a:pt x="60"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4588050" y="4658125"/>
              <a:ext cx="1050" cy="3575"/>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625125" y="4697150"/>
              <a:ext cx="1650" cy="1625"/>
            </a:xfrm>
            <a:custGeom>
              <a:avLst/>
              <a:gdLst/>
              <a:ahLst/>
              <a:cxnLst/>
              <a:rect l="l" t="t" r="r" b="b"/>
              <a:pathLst>
                <a:path w="66" h="65" extrusionOk="0">
                  <a:moveTo>
                    <a:pt x="1" y="1"/>
                  </a:moveTo>
                  <a:cubicBezTo>
                    <a:pt x="1" y="1"/>
                    <a:pt x="65" y="1"/>
                    <a:pt x="65" y="65"/>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588050" y="4661675"/>
              <a:ext cx="1625" cy="2175"/>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541675" y="4788400"/>
              <a:ext cx="1650" cy="1125"/>
            </a:xfrm>
            <a:custGeom>
              <a:avLst/>
              <a:gdLst/>
              <a:ahLst/>
              <a:cxnLst/>
              <a:rect l="l" t="t" r="r" b="b"/>
              <a:pathLst>
                <a:path w="66" h="45" extrusionOk="0">
                  <a:moveTo>
                    <a:pt x="1" y="0"/>
                  </a:moveTo>
                  <a:cubicBezTo>
                    <a:pt x="33" y="30"/>
                    <a:pt x="49" y="45"/>
                    <a:pt x="57" y="45"/>
                  </a:cubicBezTo>
                  <a:cubicBezTo>
                    <a:pt x="65" y="45"/>
                    <a:pt x="65" y="3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496925" y="4774425"/>
              <a:ext cx="1500" cy="1625"/>
            </a:xfrm>
            <a:custGeom>
              <a:avLst/>
              <a:gdLst/>
              <a:ahLst/>
              <a:cxnLst/>
              <a:rect l="l" t="t" r="r" b="b"/>
              <a:pathLst>
                <a:path w="60" h="65" extrusionOk="0">
                  <a:moveTo>
                    <a:pt x="1" y="65"/>
                  </a:moveTo>
                  <a:cubicBezTo>
                    <a:pt x="1" y="0"/>
                    <a:pt x="60" y="0"/>
                    <a:pt x="60" y="0"/>
                  </a:cubicBezTo>
                  <a:cubicBezTo>
                    <a:pt x="60" y="0"/>
                    <a:pt x="1" y="0"/>
                    <a:pt x="1"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569500" y="4650775"/>
              <a:ext cx="25" cy="25"/>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4575675" y="4635325"/>
              <a:ext cx="1650" cy="1650"/>
            </a:xfrm>
            <a:custGeom>
              <a:avLst/>
              <a:gdLst/>
              <a:ahLst/>
              <a:cxnLst/>
              <a:rect l="l" t="t" r="r" b="b"/>
              <a:pathLst>
                <a:path w="66" h="66" extrusionOk="0">
                  <a:moveTo>
                    <a:pt x="1" y="65"/>
                  </a:move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608200" y="464770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569500" y="4649300"/>
              <a:ext cx="25" cy="1500"/>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4568025" y="4649300"/>
              <a:ext cx="1500" cy="1500"/>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4569500" y="4650775"/>
              <a:ext cx="1625" cy="25"/>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584950" y="4752775"/>
              <a:ext cx="25" cy="1650"/>
            </a:xfrm>
            <a:custGeom>
              <a:avLst/>
              <a:gdLst/>
              <a:ahLst/>
              <a:cxnLst/>
              <a:rect l="l" t="t" r="r" b="b"/>
              <a:pathLst>
                <a:path w="1" h="66" extrusionOk="0">
                  <a:moveTo>
                    <a:pt x="1" y="1"/>
                  </a:moveTo>
                  <a:lnTo>
                    <a:pt x="1" y="1"/>
                  </a:lnTo>
                  <a:cubicBezTo>
                    <a:pt x="1" y="65"/>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674600" y="4664750"/>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660750" y="4664750"/>
              <a:ext cx="21650" cy="6225"/>
            </a:xfrm>
            <a:custGeom>
              <a:avLst/>
              <a:gdLst/>
              <a:ahLst/>
              <a:cxnLst/>
              <a:rect l="l" t="t" r="r" b="b"/>
              <a:pathLst>
                <a:path w="866" h="249" extrusionOk="0">
                  <a:moveTo>
                    <a:pt x="554" y="1"/>
                  </a:moveTo>
                  <a:cubicBezTo>
                    <a:pt x="371" y="60"/>
                    <a:pt x="183" y="124"/>
                    <a:pt x="0" y="248"/>
                  </a:cubicBezTo>
                  <a:cubicBezTo>
                    <a:pt x="307" y="124"/>
                    <a:pt x="554" y="60"/>
                    <a:pt x="866" y="1"/>
                  </a:cubicBezTo>
                  <a:lnTo>
                    <a:pt x="866" y="1"/>
                  </a:lnTo>
                  <a:cubicBezTo>
                    <a:pt x="762" y="21"/>
                    <a:pt x="693" y="27"/>
                    <a:pt x="646" y="27"/>
                  </a:cubicBezTo>
                  <a:cubicBezTo>
                    <a:pt x="554" y="27"/>
                    <a:pt x="554" y="1"/>
                    <a:pt x="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492225" y="4629150"/>
              <a:ext cx="208725" cy="179300"/>
            </a:xfrm>
            <a:custGeom>
              <a:avLst/>
              <a:gdLst/>
              <a:ahLst/>
              <a:cxnLst/>
              <a:rect l="l" t="t" r="r" b="b"/>
              <a:pathLst>
                <a:path w="8349" h="7172" extrusionOk="0">
                  <a:moveTo>
                    <a:pt x="4575" y="248"/>
                  </a:moveTo>
                  <a:cubicBezTo>
                    <a:pt x="4564" y="259"/>
                    <a:pt x="4554" y="269"/>
                    <a:pt x="4545" y="279"/>
                  </a:cubicBezTo>
                  <a:lnTo>
                    <a:pt x="4545" y="279"/>
                  </a:lnTo>
                  <a:cubicBezTo>
                    <a:pt x="4555" y="269"/>
                    <a:pt x="4565" y="259"/>
                    <a:pt x="4575" y="248"/>
                  </a:cubicBezTo>
                  <a:close/>
                  <a:moveTo>
                    <a:pt x="4575" y="124"/>
                  </a:moveTo>
                  <a:cubicBezTo>
                    <a:pt x="4516" y="248"/>
                    <a:pt x="4392" y="248"/>
                    <a:pt x="4328" y="248"/>
                  </a:cubicBezTo>
                  <a:cubicBezTo>
                    <a:pt x="4266" y="342"/>
                    <a:pt x="4282" y="373"/>
                    <a:pt x="4329" y="373"/>
                  </a:cubicBezTo>
                  <a:cubicBezTo>
                    <a:pt x="4363" y="373"/>
                    <a:pt x="4414" y="356"/>
                    <a:pt x="4462" y="336"/>
                  </a:cubicBezTo>
                  <a:lnTo>
                    <a:pt x="4462" y="336"/>
                  </a:lnTo>
                  <a:cubicBezTo>
                    <a:pt x="4464" y="336"/>
                    <a:pt x="4465" y="337"/>
                    <a:pt x="4466" y="337"/>
                  </a:cubicBezTo>
                  <a:cubicBezTo>
                    <a:pt x="4475" y="337"/>
                    <a:pt x="4487" y="330"/>
                    <a:pt x="4501" y="319"/>
                  </a:cubicBezTo>
                  <a:lnTo>
                    <a:pt x="4501" y="319"/>
                  </a:lnTo>
                  <a:cubicBezTo>
                    <a:pt x="4489" y="325"/>
                    <a:pt x="4476" y="331"/>
                    <a:pt x="4462" y="336"/>
                  </a:cubicBezTo>
                  <a:lnTo>
                    <a:pt x="4462" y="336"/>
                  </a:lnTo>
                  <a:cubicBezTo>
                    <a:pt x="4455" y="334"/>
                    <a:pt x="4452" y="327"/>
                    <a:pt x="4452" y="312"/>
                  </a:cubicBezTo>
                  <a:cubicBezTo>
                    <a:pt x="4452" y="249"/>
                    <a:pt x="4459" y="235"/>
                    <a:pt x="4471" y="235"/>
                  </a:cubicBezTo>
                  <a:cubicBezTo>
                    <a:pt x="4480" y="235"/>
                    <a:pt x="4492" y="243"/>
                    <a:pt x="4506" y="243"/>
                  </a:cubicBezTo>
                  <a:cubicBezTo>
                    <a:pt x="4527" y="243"/>
                    <a:pt x="4551" y="223"/>
                    <a:pt x="4575" y="124"/>
                  </a:cubicBezTo>
                  <a:close/>
                  <a:moveTo>
                    <a:pt x="5258" y="495"/>
                  </a:moveTo>
                  <a:cubicBezTo>
                    <a:pt x="5247" y="525"/>
                    <a:pt x="5233" y="555"/>
                    <a:pt x="5215" y="584"/>
                  </a:cubicBezTo>
                  <a:lnTo>
                    <a:pt x="5215" y="584"/>
                  </a:lnTo>
                  <a:cubicBezTo>
                    <a:pt x="5240" y="561"/>
                    <a:pt x="5258" y="529"/>
                    <a:pt x="5258" y="495"/>
                  </a:cubicBezTo>
                  <a:close/>
                  <a:moveTo>
                    <a:pt x="2828" y="617"/>
                  </a:moveTo>
                  <a:cubicBezTo>
                    <a:pt x="2814" y="631"/>
                    <a:pt x="2800" y="652"/>
                    <a:pt x="2785" y="683"/>
                  </a:cubicBezTo>
                  <a:cubicBezTo>
                    <a:pt x="2805" y="652"/>
                    <a:pt x="2819" y="631"/>
                    <a:pt x="2828" y="617"/>
                  </a:cubicBezTo>
                  <a:close/>
                  <a:moveTo>
                    <a:pt x="5999" y="683"/>
                  </a:moveTo>
                  <a:cubicBezTo>
                    <a:pt x="5935" y="807"/>
                    <a:pt x="5812" y="866"/>
                    <a:pt x="5688" y="990"/>
                  </a:cubicBezTo>
                  <a:cubicBezTo>
                    <a:pt x="5629" y="990"/>
                    <a:pt x="5564" y="1054"/>
                    <a:pt x="5505" y="1054"/>
                  </a:cubicBezTo>
                  <a:lnTo>
                    <a:pt x="5441" y="1054"/>
                  </a:lnTo>
                  <a:cubicBezTo>
                    <a:pt x="5441" y="959"/>
                    <a:pt x="5587" y="826"/>
                    <a:pt x="5654" y="742"/>
                  </a:cubicBezTo>
                  <a:lnTo>
                    <a:pt x="5812" y="742"/>
                  </a:lnTo>
                  <a:cubicBezTo>
                    <a:pt x="5876" y="683"/>
                    <a:pt x="5935" y="683"/>
                    <a:pt x="5999" y="683"/>
                  </a:cubicBezTo>
                  <a:close/>
                  <a:moveTo>
                    <a:pt x="6247" y="1796"/>
                  </a:moveTo>
                  <a:lnTo>
                    <a:pt x="6247" y="1796"/>
                  </a:lnTo>
                  <a:cubicBezTo>
                    <a:pt x="6182" y="1855"/>
                    <a:pt x="6059" y="1855"/>
                    <a:pt x="5935" y="1919"/>
                  </a:cubicBezTo>
                  <a:cubicBezTo>
                    <a:pt x="5999" y="1855"/>
                    <a:pt x="6123" y="1855"/>
                    <a:pt x="6247" y="1796"/>
                  </a:cubicBezTo>
                  <a:close/>
                  <a:moveTo>
                    <a:pt x="8161" y="1919"/>
                  </a:moveTo>
                  <a:cubicBezTo>
                    <a:pt x="8154" y="1919"/>
                    <a:pt x="8148" y="1920"/>
                    <a:pt x="8144" y="1922"/>
                  </a:cubicBezTo>
                  <a:lnTo>
                    <a:pt x="8144" y="1922"/>
                  </a:lnTo>
                  <a:cubicBezTo>
                    <a:pt x="8149" y="1921"/>
                    <a:pt x="8155" y="1920"/>
                    <a:pt x="8161" y="1919"/>
                  </a:cubicBezTo>
                  <a:close/>
                  <a:moveTo>
                    <a:pt x="5134" y="1979"/>
                  </a:moveTo>
                  <a:lnTo>
                    <a:pt x="5070" y="2043"/>
                  </a:lnTo>
                  <a:cubicBezTo>
                    <a:pt x="5070" y="2043"/>
                    <a:pt x="5134" y="2043"/>
                    <a:pt x="5134" y="1979"/>
                  </a:cubicBezTo>
                  <a:close/>
                  <a:moveTo>
                    <a:pt x="5520" y="2036"/>
                  </a:moveTo>
                  <a:cubicBezTo>
                    <a:pt x="5515" y="2038"/>
                    <a:pt x="5510" y="2040"/>
                    <a:pt x="5505" y="2043"/>
                  </a:cubicBezTo>
                  <a:lnTo>
                    <a:pt x="5520" y="2036"/>
                  </a:lnTo>
                  <a:close/>
                  <a:moveTo>
                    <a:pt x="5123" y="2049"/>
                  </a:moveTo>
                  <a:cubicBezTo>
                    <a:pt x="5065" y="2080"/>
                    <a:pt x="5034" y="2102"/>
                    <a:pt x="5070" y="2102"/>
                  </a:cubicBezTo>
                  <a:lnTo>
                    <a:pt x="5123" y="2049"/>
                  </a:lnTo>
                  <a:close/>
                  <a:moveTo>
                    <a:pt x="5579" y="2063"/>
                  </a:moveTo>
                  <a:cubicBezTo>
                    <a:pt x="5544" y="2072"/>
                    <a:pt x="5498" y="2084"/>
                    <a:pt x="5441" y="2102"/>
                  </a:cubicBezTo>
                  <a:cubicBezTo>
                    <a:pt x="5495" y="2089"/>
                    <a:pt x="5540" y="2076"/>
                    <a:pt x="5579" y="2063"/>
                  </a:cubicBezTo>
                  <a:close/>
                  <a:moveTo>
                    <a:pt x="5964" y="2209"/>
                  </a:moveTo>
                  <a:cubicBezTo>
                    <a:pt x="5938" y="2214"/>
                    <a:pt x="5909" y="2219"/>
                    <a:pt x="5876" y="2226"/>
                  </a:cubicBezTo>
                  <a:cubicBezTo>
                    <a:pt x="5920" y="2226"/>
                    <a:pt x="5948" y="2218"/>
                    <a:pt x="5964" y="2209"/>
                  </a:cubicBezTo>
                  <a:close/>
                  <a:moveTo>
                    <a:pt x="7607" y="2226"/>
                  </a:moveTo>
                  <a:cubicBezTo>
                    <a:pt x="7542" y="2290"/>
                    <a:pt x="7542" y="2290"/>
                    <a:pt x="7483" y="2290"/>
                  </a:cubicBezTo>
                  <a:lnTo>
                    <a:pt x="7172" y="2290"/>
                  </a:lnTo>
                  <a:lnTo>
                    <a:pt x="6989" y="2226"/>
                  </a:lnTo>
                  <a:close/>
                  <a:moveTo>
                    <a:pt x="6924" y="2290"/>
                  </a:moveTo>
                  <a:cubicBezTo>
                    <a:pt x="6801" y="2320"/>
                    <a:pt x="6693" y="2335"/>
                    <a:pt x="6608" y="2335"/>
                  </a:cubicBezTo>
                  <a:cubicBezTo>
                    <a:pt x="6528" y="2335"/>
                    <a:pt x="6468" y="2321"/>
                    <a:pt x="6435" y="2295"/>
                  </a:cubicBezTo>
                  <a:lnTo>
                    <a:pt x="6435" y="2295"/>
                  </a:lnTo>
                  <a:cubicBezTo>
                    <a:pt x="6535" y="2292"/>
                    <a:pt x="6638" y="2290"/>
                    <a:pt x="6741" y="2290"/>
                  </a:cubicBezTo>
                  <a:close/>
                  <a:moveTo>
                    <a:pt x="5531" y="2344"/>
                  </a:moveTo>
                  <a:cubicBezTo>
                    <a:pt x="5484" y="2348"/>
                    <a:pt x="5453" y="2350"/>
                    <a:pt x="5441" y="2350"/>
                  </a:cubicBezTo>
                  <a:cubicBezTo>
                    <a:pt x="5470" y="2350"/>
                    <a:pt x="5498" y="2350"/>
                    <a:pt x="5531" y="2344"/>
                  </a:cubicBezTo>
                  <a:close/>
                  <a:moveTo>
                    <a:pt x="5238" y="2520"/>
                  </a:moveTo>
                  <a:cubicBezTo>
                    <a:pt x="5234" y="2520"/>
                    <a:pt x="5257" y="2525"/>
                    <a:pt x="5317" y="2538"/>
                  </a:cubicBezTo>
                  <a:lnTo>
                    <a:pt x="5328" y="2538"/>
                  </a:lnTo>
                  <a:cubicBezTo>
                    <a:pt x="5277" y="2526"/>
                    <a:pt x="5241" y="2520"/>
                    <a:pt x="5238" y="2520"/>
                  </a:cubicBezTo>
                  <a:close/>
                  <a:moveTo>
                    <a:pt x="8060" y="2695"/>
                  </a:moveTo>
                  <a:cubicBezTo>
                    <a:pt x="8074" y="2701"/>
                    <a:pt x="8087" y="2708"/>
                    <a:pt x="8097" y="2717"/>
                  </a:cubicBezTo>
                  <a:lnTo>
                    <a:pt x="8097" y="2717"/>
                  </a:lnTo>
                  <a:cubicBezTo>
                    <a:pt x="8089" y="2710"/>
                    <a:pt x="8073" y="2698"/>
                    <a:pt x="8060" y="2695"/>
                  </a:cubicBezTo>
                  <a:close/>
                  <a:moveTo>
                    <a:pt x="8097" y="2717"/>
                  </a:moveTo>
                  <a:lnTo>
                    <a:pt x="8097" y="2717"/>
                  </a:lnTo>
                  <a:cubicBezTo>
                    <a:pt x="8099" y="2719"/>
                    <a:pt x="8101" y="2720"/>
                    <a:pt x="8101" y="2721"/>
                  </a:cubicBezTo>
                  <a:lnTo>
                    <a:pt x="8101" y="2721"/>
                  </a:lnTo>
                  <a:cubicBezTo>
                    <a:pt x="8100" y="2719"/>
                    <a:pt x="8098" y="2718"/>
                    <a:pt x="8097" y="2717"/>
                  </a:cubicBezTo>
                  <a:close/>
                  <a:moveTo>
                    <a:pt x="8126" y="3016"/>
                  </a:moveTo>
                  <a:cubicBezTo>
                    <a:pt x="8137" y="3021"/>
                    <a:pt x="8149" y="3026"/>
                    <a:pt x="8161" y="3032"/>
                  </a:cubicBezTo>
                  <a:lnTo>
                    <a:pt x="8349" y="3032"/>
                  </a:lnTo>
                  <a:cubicBezTo>
                    <a:pt x="8279" y="3032"/>
                    <a:pt x="8202" y="3023"/>
                    <a:pt x="8126" y="3016"/>
                  </a:cubicBezTo>
                  <a:close/>
                  <a:moveTo>
                    <a:pt x="3030" y="3948"/>
                  </a:moveTo>
                  <a:cubicBezTo>
                    <a:pt x="3029" y="3948"/>
                    <a:pt x="3028" y="3951"/>
                    <a:pt x="3026" y="3957"/>
                  </a:cubicBezTo>
                  <a:lnTo>
                    <a:pt x="3032" y="3957"/>
                  </a:lnTo>
                  <a:cubicBezTo>
                    <a:pt x="3032" y="3951"/>
                    <a:pt x="3031" y="3948"/>
                    <a:pt x="3030" y="3948"/>
                  </a:cubicBezTo>
                  <a:close/>
                  <a:moveTo>
                    <a:pt x="2968" y="3957"/>
                  </a:moveTo>
                  <a:lnTo>
                    <a:pt x="3022" y="4011"/>
                  </a:lnTo>
                  <a:lnTo>
                    <a:pt x="3022" y="4011"/>
                  </a:lnTo>
                  <a:cubicBezTo>
                    <a:pt x="3021" y="3987"/>
                    <a:pt x="3024" y="3968"/>
                    <a:pt x="3026" y="3957"/>
                  </a:cubicBezTo>
                  <a:close/>
                  <a:moveTo>
                    <a:pt x="3022" y="4011"/>
                  </a:moveTo>
                  <a:cubicBezTo>
                    <a:pt x="3023" y="4044"/>
                    <a:pt x="3030" y="4087"/>
                    <a:pt x="3052" y="4124"/>
                  </a:cubicBezTo>
                  <a:lnTo>
                    <a:pt x="3052" y="4124"/>
                  </a:lnTo>
                  <a:cubicBezTo>
                    <a:pt x="3044" y="4088"/>
                    <a:pt x="3032" y="4048"/>
                    <a:pt x="3032" y="4021"/>
                  </a:cubicBezTo>
                  <a:lnTo>
                    <a:pt x="3022" y="4011"/>
                  </a:lnTo>
                  <a:close/>
                  <a:moveTo>
                    <a:pt x="2909" y="4145"/>
                  </a:moveTo>
                  <a:lnTo>
                    <a:pt x="2968" y="4204"/>
                  </a:lnTo>
                  <a:cubicBezTo>
                    <a:pt x="2950" y="4223"/>
                    <a:pt x="2938" y="4231"/>
                    <a:pt x="2929" y="4231"/>
                  </a:cubicBezTo>
                  <a:cubicBezTo>
                    <a:pt x="2909" y="4231"/>
                    <a:pt x="2909" y="4187"/>
                    <a:pt x="2909" y="4145"/>
                  </a:cubicBezTo>
                  <a:close/>
                  <a:moveTo>
                    <a:pt x="1979" y="4639"/>
                  </a:moveTo>
                  <a:cubicBezTo>
                    <a:pt x="1999" y="4659"/>
                    <a:pt x="2017" y="4675"/>
                    <a:pt x="2034" y="4689"/>
                  </a:cubicBezTo>
                  <a:lnTo>
                    <a:pt x="2034" y="4689"/>
                  </a:lnTo>
                  <a:cubicBezTo>
                    <a:pt x="2025" y="4674"/>
                    <a:pt x="2008" y="4658"/>
                    <a:pt x="1979" y="4639"/>
                  </a:cubicBezTo>
                  <a:close/>
                  <a:moveTo>
                    <a:pt x="1361" y="5134"/>
                  </a:moveTo>
                  <a:lnTo>
                    <a:pt x="1361" y="5134"/>
                  </a:lnTo>
                  <a:cubicBezTo>
                    <a:pt x="1362" y="5136"/>
                    <a:pt x="1364" y="5137"/>
                    <a:pt x="1365" y="5139"/>
                  </a:cubicBezTo>
                  <a:lnTo>
                    <a:pt x="1365" y="5139"/>
                  </a:lnTo>
                  <a:cubicBezTo>
                    <a:pt x="1362" y="5136"/>
                    <a:pt x="1361" y="5134"/>
                    <a:pt x="1361" y="5134"/>
                  </a:cubicBezTo>
                  <a:close/>
                  <a:moveTo>
                    <a:pt x="3710" y="1"/>
                  </a:moveTo>
                  <a:cubicBezTo>
                    <a:pt x="3650" y="65"/>
                    <a:pt x="3586" y="65"/>
                    <a:pt x="3586" y="124"/>
                  </a:cubicBezTo>
                  <a:lnTo>
                    <a:pt x="3650" y="124"/>
                  </a:lnTo>
                  <a:cubicBezTo>
                    <a:pt x="3586" y="312"/>
                    <a:pt x="3462" y="248"/>
                    <a:pt x="3462" y="371"/>
                  </a:cubicBezTo>
                  <a:cubicBezTo>
                    <a:pt x="3375" y="417"/>
                    <a:pt x="3287" y="460"/>
                    <a:pt x="3243" y="460"/>
                  </a:cubicBezTo>
                  <a:cubicBezTo>
                    <a:pt x="3226" y="460"/>
                    <a:pt x="3215" y="453"/>
                    <a:pt x="3215" y="436"/>
                  </a:cubicBezTo>
                  <a:lnTo>
                    <a:pt x="3279" y="248"/>
                  </a:lnTo>
                  <a:cubicBezTo>
                    <a:pt x="3279" y="248"/>
                    <a:pt x="3279" y="328"/>
                    <a:pt x="3311" y="328"/>
                  </a:cubicBezTo>
                  <a:cubicBezTo>
                    <a:pt x="3318" y="328"/>
                    <a:pt x="3327" y="324"/>
                    <a:pt x="3339" y="312"/>
                  </a:cubicBezTo>
                  <a:lnTo>
                    <a:pt x="3339" y="312"/>
                  </a:lnTo>
                  <a:cubicBezTo>
                    <a:pt x="3329" y="317"/>
                    <a:pt x="3322" y="319"/>
                    <a:pt x="3316" y="319"/>
                  </a:cubicBezTo>
                  <a:cubicBezTo>
                    <a:pt x="3262" y="319"/>
                    <a:pt x="3324" y="162"/>
                    <a:pt x="3297" y="162"/>
                  </a:cubicBezTo>
                  <a:cubicBezTo>
                    <a:pt x="3287" y="162"/>
                    <a:pt x="3263" y="185"/>
                    <a:pt x="3215" y="248"/>
                  </a:cubicBezTo>
                  <a:lnTo>
                    <a:pt x="3156" y="371"/>
                  </a:lnTo>
                  <a:cubicBezTo>
                    <a:pt x="3056" y="423"/>
                    <a:pt x="2957" y="513"/>
                    <a:pt x="2889" y="513"/>
                  </a:cubicBezTo>
                  <a:cubicBezTo>
                    <a:pt x="2872" y="513"/>
                    <a:pt x="2857" y="508"/>
                    <a:pt x="2844" y="495"/>
                  </a:cubicBezTo>
                  <a:cubicBezTo>
                    <a:pt x="2815" y="589"/>
                    <a:pt x="2831" y="589"/>
                    <a:pt x="2839" y="589"/>
                  </a:cubicBezTo>
                  <a:cubicBezTo>
                    <a:pt x="2844" y="589"/>
                    <a:pt x="2846" y="589"/>
                    <a:pt x="2828" y="617"/>
                  </a:cubicBezTo>
                  <a:lnTo>
                    <a:pt x="2828" y="617"/>
                  </a:lnTo>
                  <a:cubicBezTo>
                    <a:pt x="2846" y="599"/>
                    <a:pt x="2862" y="592"/>
                    <a:pt x="2877" y="592"/>
                  </a:cubicBezTo>
                  <a:cubicBezTo>
                    <a:pt x="2912" y="592"/>
                    <a:pt x="2940" y="627"/>
                    <a:pt x="2966" y="627"/>
                  </a:cubicBezTo>
                  <a:cubicBezTo>
                    <a:pt x="2986" y="627"/>
                    <a:pt x="3004" y="608"/>
                    <a:pt x="3022" y="539"/>
                  </a:cubicBezTo>
                  <a:lnTo>
                    <a:pt x="3022" y="539"/>
                  </a:lnTo>
                  <a:cubicBezTo>
                    <a:pt x="2983" y="736"/>
                    <a:pt x="3084" y="695"/>
                    <a:pt x="2968" y="866"/>
                  </a:cubicBezTo>
                  <a:cubicBezTo>
                    <a:pt x="3013" y="824"/>
                    <a:pt x="3027" y="780"/>
                    <a:pt x="3051" y="780"/>
                  </a:cubicBezTo>
                  <a:cubicBezTo>
                    <a:pt x="3062" y="780"/>
                    <a:pt x="3074" y="788"/>
                    <a:pt x="3092" y="807"/>
                  </a:cubicBezTo>
                  <a:cubicBezTo>
                    <a:pt x="3156" y="742"/>
                    <a:pt x="3156" y="683"/>
                    <a:pt x="3156" y="683"/>
                  </a:cubicBezTo>
                  <a:cubicBezTo>
                    <a:pt x="3279" y="559"/>
                    <a:pt x="3339" y="619"/>
                    <a:pt x="3403" y="559"/>
                  </a:cubicBezTo>
                  <a:lnTo>
                    <a:pt x="3403" y="559"/>
                  </a:lnTo>
                  <a:cubicBezTo>
                    <a:pt x="3403" y="619"/>
                    <a:pt x="3339" y="619"/>
                    <a:pt x="3339" y="683"/>
                  </a:cubicBezTo>
                  <a:lnTo>
                    <a:pt x="3462" y="619"/>
                  </a:lnTo>
                  <a:lnTo>
                    <a:pt x="3462" y="619"/>
                  </a:lnTo>
                  <a:cubicBezTo>
                    <a:pt x="3393" y="688"/>
                    <a:pt x="3383" y="757"/>
                    <a:pt x="3365" y="816"/>
                  </a:cubicBezTo>
                  <a:lnTo>
                    <a:pt x="3365" y="816"/>
                  </a:lnTo>
                  <a:cubicBezTo>
                    <a:pt x="3339" y="833"/>
                    <a:pt x="3339" y="866"/>
                    <a:pt x="3339" y="866"/>
                  </a:cubicBezTo>
                  <a:cubicBezTo>
                    <a:pt x="3344" y="862"/>
                    <a:pt x="3348" y="857"/>
                    <a:pt x="3352" y="854"/>
                  </a:cubicBezTo>
                  <a:lnTo>
                    <a:pt x="3352" y="854"/>
                  </a:lnTo>
                  <a:cubicBezTo>
                    <a:pt x="3339" y="884"/>
                    <a:pt x="3318" y="910"/>
                    <a:pt x="3279" y="930"/>
                  </a:cubicBezTo>
                  <a:lnTo>
                    <a:pt x="3339" y="930"/>
                  </a:lnTo>
                  <a:cubicBezTo>
                    <a:pt x="3339" y="1054"/>
                    <a:pt x="3339" y="1113"/>
                    <a:pt x="3403" y="1113"/>
                  </a:cubicBezTo>
                  <a:cubicBezTo>
                    <a:pt x="3403" y="1113"/>
                    <a:pt x="3457" y="1077"/>
                    <a:pt x="3486" y="1054"/>
                  </a:cubicBezTo>
                  <a:lnTo>
                    <a:pt x="3650" y="1054"/>
                  </a:lnTo>
                  <a:lnTo>
                    <a:pt x="3650" y="1113"/>
                  </a:lnTo>
                  <a:lnTo>
                    <a:pt x="3833" y="1113"/>
                  </a:lnTo>
                  <a:cubicBezTo>
                    <a:pt x="3898" y="1113"/>
                    <a:pt x="3957" y="1178"/>
                    <a:pt x="3898" y="1301"/>
                  </a:cubicBezTo>
                  <a:cubicBezTo>
                    <a:pt x="3957" y="1301"/>
                    <a:pt x="4021" y="1301"/>
                    <a:pt x="4081" y="1361"/>
                  </a:cubicBezTo>
                  <a:lnTo>
                    <a:pt x="4021" y="1484"/>
                  </a:lnTo>
                  <a:cubicBezTo>
                    <a:pt x="4072" y="1484"/>
                    <a:pt x="4036" y="1621"/>
                    <a:pt x="4101" y="1621"/>
                  </a:cubicBezTo>
                  <a:cubicBezTo>
                    <a:pt x="4113" y="1621"/>
                    <a:pt x="4127" y="1617"/>
                    <a:pt x="4145" y="1608"/>
                  </a:cubicBezTo>
                  <a:lnTo>
                    <a:pt x="4145" y="1608"/>
                  </a:lnTo>
                  <a:cubicBezTo>
                    <a:pt x="3957" y="1919"/>
                    <a:pt x="4328" y="1796"/>
                    <a:pt x="4328" y="1919"/>
                  </a:cubicBezTo>
                  <a:lnTo>
                    <a:pt x="4452" y="1731"/>
                  </a:lnTo>
                  <a:cubicBezTo>
                    <a:pt x="4516" y="1796"/>
                    <a:pt x="4575" y="1796"/>
                    <a:pt x="4699" y="1796"/>
                  </a:cubicBezTo>
                  <a:lnTo>
                    <a:pt x="4763" y="1672"/>
                  </a:lnTo>
                  <a:cubicBezTo>
                    <a:pt x="4777" y="1665"/>
                    <a:pt x="4789" y="1661"/>
                    <a:pt x="4799" y="1661"/>
                  </a:cubicBezTo>
                  <a:cubicBezTo>
                    <a:pt x="4874" y="1661"/>
                    <a:pt x="4837" y="1855"/>
                    <a:pt x="4946" y="1855"/>
                  </a:cubicBezTo>
                  <a:cubicBezTo>
                    <a:pt x="4946" y="1887"/>
                    <a:pt x="4931" y="1903"/>
                    <a:pt x="4916" y="1903"/>
                  </a:cubicBezTo>
                  <a:cubicBezTo>
                    <a:pt x="4902" y="1903"/>
                    <a:pt x="4887" y="1887"/>
                    <a:pt x="4887" y="1855"/>
                  </a:cubicBezTo>
                  <a:lnTo>
                    <a:pt x="4887" y="1855"/>
                  </a:lnTo>
                  <a:cubicBezTo>
                    <a:pt x="4887" y="1979"/>
                    <a:pt x="4887" y="1979"/>
                    <a:pt x="4946" y="1979"/>
                  </a:cubicBezTo>
                  <a:cubicBezTo>
                    <a:pt x="4946" y="2000"/>
                    <a:pt x="4946" y="2007"/>
                    <a:pt x="4948" y="2007"/>
                  </a:cubicBezTo>
                  <a:cubicBezTo>
                    <a:pt x="4953" y="2007"/>
                    <a:pt x="4967" y="1979"/>
                    <a:pt x="5010" y="1979"/>
                  </a:cubicBezTo>
                  <a:cubicBezTo>
                    <a:pt x="5045" y="1944"/>
                    <a:pt x="5081" y="1908"/>
                    <a:pt x="5093" y="1908"/>
                  </a:cubicBezTo>
                  <a:cubicBezTo>
                    <a:pt x="5101" y="1908"/>
                    <a:pt x="5097" y="1927"/>
                    <a:pt x="5070" y="1979"/>
                  </a:cubicBezTo>
                  <a:cubicBezTo>
                    <a:pt x="5091" y="1959"/>
                    <a:pt x="5105" y="1952"/>
                    <a:pt x="5115" y="1952"/>
                  </a:cubicBezTo>
                  <a:cubicBezTo>
                    <a:pt x="5134" y="1952"/>
                    <a:pt x="5134" y="1979"/>
                    <a:pt x="5134" y="1979"/>
                  </a:cubicBezTo>
                  <a:lnTo>
                    <a:pt x="5193" y="1979"/>
                  </a:lnTo>
                  <a:lnTo>
                    <a:pt x="5123" y="2049"/>
                  </a:lnTo>
                  <a:lnTo>
                    <a:pt x="5123" y="2049"/>
                  </a:lnTo>
                  <a:cubicBezTo>
                    <a:pt x="5161" y="2028"/>
                    <a:pt x="5209" y="2004"/>
                    <a:pt x="5258" y="1979"/>
                  </a:cubicBezTo>
                  <a:cubicBezTo>
                    <a:pt x="5258" y="1919"/>
                    <a:pt x="5317" y="1919"/>
                    <a:pt x="5317" y="1919"/>
                  </a:cubicBezTo>
                  <a:lnTo>
                    <a:pt x="5317" y="1919"/>
                  </a:lnTo>
                  <a:cubicBezTo>
                    <a:pt x="5258" y="1979"/>
                    <a:pt x="5258" y="1979"/>
                    <a:pt x="5317" y="1979"/>
                  </a:cubicBezTo>
                  <a:cubicBezTo>
                    <a:pt x="5317" y="1979"/>
                    <a:pt x="5381" y="1979"/>
                    <a:pt x="5258" y="2043"/>
                  </a:cubicBezTo>
                  <a:cubicBezTo>
                    <a:pt x="5381" y="1979"/>
                    <a:pt x="5381" y="2043"/>
                    <a:pt x="5688" y="1855"/>
                  </a:cubicBezTo>
                  <a:lnTo>
                    <a:pt x="5688" y="1855"/>
                  </a:lnTo>
                  <a:cubicBezTo>
                    <a:pt x="5688" y="1919"/>
                    <a:pt x="5688" y="1919"/>
                    <a:pt x="5629" y="1919"/>
                  </a:cubicBezTo>
                  <a:cubicBezTo>
                    <a:pt x="5629" y="1919"/>
                    <a:pt x="5629" y="1946"/>
                    <a:pt x="5665" y="1946"/>
                  </a:cubicBezTo>
                  <a:cubicBezTo>
                    <a:pt x="5683" y="1946"/>
                    <a:pt x="5711" y="1939"/>
                    <a:pt x="5752" y="1919"/>
                  </a:cubicBezTo>
                  <a:lnTo>
                    <a:pt x="5752" y="1919"/>
                  </a:lnTo>
                  <a:lnTo>
                    <a:pt x="5520" y="2036"/>
                  </a:lnTo>
                  <a:lnTo>
                    <a:pt x="5520" y="2036"/>
                  </a:lnTo>
                  <a:cubicBezTo>
                    <a:pt x="5638" y="1979"/>
                    <a:pt x="5757" y="1976"/>
                    <a:pt x="5876" y="1919"/>
                  </a:cubicBezTo>
                  <a:lnTo>
                    <a:pt x="5876" y="1919"/>
                  </a:lnTo>
                  <a:cubicBezTo>
                    <a:pt x="5779" y="1966"/>
                    <a:pt x="5719" y="2015"/>
                    <a:pt x="5579" y="2063"/>
                  </a:cubicBezTo>
                  <a:lnTo>
                    <a:pt x="5579" y="2063"/>
                  </a:lnTo>
                  <a:cubicBezTo>
                    <a:pt x="5659" y="2043"/>
                    <a:pt x="5688" y="2043"/>
                    <a:pt x="5688" y="2043"/>
                  </a:cubicBezTo>
                  <a:cubicBezTo>
                    <a:pt x="5752" y="2043"/>
                    <a:pt x="5811" y="2043"/>
                    <a:pt x="5999" y="1979"/>
                  </a:cubicBezTo>
                  <a:lnTo>
                    <a:pt x="5999" y="1979"/>
                  </a:lnTo>
                  <a:lnTo>
                    <a:pt x="5812" y="2043"/>
                  </a:lnTo>
                  <a:cubicBezTo>
                    <a:pt x="5812" y="2043"/>
                    <a:pt x="5950" y="2014"/>
                    <a:pt x="6006" y="2014"/>
                  </a:cubicBezTo>
                  <a:cubicBezTo>
                    <a:pt x="6034" y="2014"/>
                    <a:pt x="6041" y="2022"/>
                    <a:pt x="5999" y="2043"/>
                  </a:cubicBezTo>
                  <a:cubicBezTo>
                    <a:pt x="5876" y="2043"/>
                    <a:pt x="5876" y="2102"/>
                    <a:pt x="5876" y="2102"/>
                  </a:cubicBezTo>
                  <a:lnTo>
                    <a:pt x="5935" y="2167"/>
                  </a:lnTo>
                  <a:cubicBezTo>
                    <a:pt x="5976" y="2167"/>
                    <a:pt x="5991" y="2191"/>
                    <a:pt x="5964" y="2209"/>
                  </a:cubicBezTo>
                  <a:lnTo>
                    <a:pt x="5964" y="2209"/>
                  </a:lnTo>
                  <a:cubicBezTo>
                    <a:pt x="6054" y="2191"/>
                    <a:pt x="6094" y="2181"/>
                    <a:pt x="6106" y="2181"/>
                  </a:cubicBezTo>
                  <a:cubicBezTo>
                    <a:pt x="6122" y="2181"/>
                    <a:pt x="6091" y="2196"/>
                    <a:pt x="6059" y="2226"/>
                  </a:cubicBezTo>
                  <a:lnTo>
                    <a:pt x="6123" y="2226"/>
                  </a:lnTo>
                  <a:cubicBezTo>
                    <a:pt x="5999" y="2226"/>
                    <a:pt x="5876" y="2226"/>
                    <a:pt x="5688" y="2290"/>
                  </a:cubicBezTo>
                  <a:cubicBezTo>
                    <a:pt x="5620" y="2323"/>
                    <a:pt x="5571" y="2338"/>
                    <a:pt x="5531" y="2344"/>
                  </a:cubicBezTo>
                  <a:lnTo>
                    <a:pt x="5531" y="2344"/>
                  </a:lnTo>
                  <a:cubicBezTo>
                    <a:pt x="5693" y="2333"/>
                    <a:pt x="6042" y="2306"/>
                    <a:pt x="6429" y="2295"/>
                  </a:cubicBezTo>
                  <a:lnTo>
                    <a:pt x="6429" y="2295"/>
                  </a:lnTo>
                  <a:cubicBezTo>
                    <a:pt x="6423" y="2350"/>
                    <a:pt x="6306" y="2350"/>
                    <a:pt x="6306" y="2350"/>
                  </a:cubicBezTo>
                  <a:cubicBezTo>
                    <a:pt x="6247" y="2414"/>
                    <a:pt x="6306" y="2414"/>
                    <a:pt x="6553" y="2414"/>
                  </a:cubicBezTo>
                  <a:lnTo>
                    <a:pt x="6494" y="2414"/>
                  </a:lnTo>
                  <a:cubicBezTo>
                    <a:pt x="6430" y="2473"/>
                    <a:pt x="6370" y="2473"/>
                    <a:pt x="6370" y="2473"/>
                  </a:cubicBezTo>
                  <a:lnTo>
                    <a:pt x="6494" y="2473"/>
                  </a:lnTo>
                  <a:cubicBezTo>
                    <a:pt x="6741" y="2473"/>
                    <a:pt x="6741" y="2538"/>
                    <a:pt x="6677" y="2538"/>
                  </a:cubicBezTo>
                  <a:lnTo>
                    <a:pt x="6370" y="2538"/>
                  </a:lnTo>
                  <a:cubicBezTo>
                    <a:pt x="6370" y="2597"/>
                    <a:pt x="6370" y="2597"/>
                    <a:pt x="6182" y="2597"/>
                  </a:cubicBezTo>
                  <a:lnTo>
                    <a:pt x="6430" y="2597"/>
                  </a:lnTo>
                  <a:cubicBezTo>
                    <a:pt x="6741" y="2661"/>
                    <a:pt x="6618" y="2661"/>
                    <a:pt x="6494" y="2661"/>
                  </a:cubicBezTo>
                  <a:lnTo>
                    <a:pt x="6370" y="2661"/>
                  </a:lnTo>
                  <a:cubicBezTo>
                    <a:pt x="6390" y="2681"/>
                    <a:pt x="6383" y="2688"/>
                    <a:pt x="6356" y="2688"/>
                  </a:cubicBezTo>
                  <a:cubicBezTo>
                    <a:pt x="6301" y="2688"/>
                    <a:pt x="6164" y="2661"/>
                    <a:pt x="5999" y="2661"/>
                  </a:cubicBezTo>
                  <a:cubicBezTo>
                    <a:pt x="5752" y="2597"/>
                    <a:pt x="5505" y="2538"/>
                    <a:pt x="5441" y="2538"/>
                  </a:cubicBezTo>
                  <a:lnTo>
                    <a:pt x="5328" y="2538"/>
                  </a:lnTo>
                  <a:cubicBezTo>
                    <a:pt x="5459" y="2566"/>
                    <a:pt x="5688" y="2624"/>
                    <a:pt x="5688" y="2661"/>
                  </a:cubicBezTo>
                  <a:cubicBezTo>
                    <a:pt x="5505" y="2597"/>
                    <a:pt x="5258" y="2538"/>
                    <a:pt x="5258" y="2538"/>
                  </a:cubicBezTo>
                  <a:cubicBezTo>
                    <a:pt x="5134" y="2538"/>
                    <a:pt x="5258" y="2538"/>
                    <a:pt x="5381" y="2597"/>
                  </a:cubicBezTo>
                  <a:cubicBezTo>
                    <a:pt x="5441" y="2661"/>
                    <a:pt x="5505" y="2661"/>
                    <a:pt x="5381" y="2661"/>
                  </a:cubicBezTo>
                  <a:cubicBezTo>
                    <a:pt x="5505" y="2661"/>
                    <a:pt x="5629" y="2721"/>
                    <a:pt x="5688" y="2785"/>
                  </a:cubicBezTo>
                  <a:cubicBezTo>
                    <a:pt x="5688" y="2785"/>
                    <a:pt x="5564" y="2721"/>
                    <a:pt x="5441" y="2721"/>
                  </a:cubicBezTo>
                  <a:cubicBezTo>
                    <a:pt x="5381" y="2721"/>
                    <a:pt x="5317" y="2721"/>
                    <a:pt x="5505" y="2785"/>
                  </a:cubicBezTo>
                  <a:lnTo>
                    <a:pt x="5381" y="2785"/>
                  </a:lnTo>
                  <a:cubicBezTo>
                    <a:pt x="5441" y="2785"/>
                    <a:pt x="5441" y="2844"/>
                    <a:pt x="5564" y="2968"/>
                  </a:cubicBezTo>
                  <a:cubicBezTo>
                    <a:pt x="5441" y="2876"/>
                    <a:pt x="5379" y="2845"/>
                    <a:pt x="5348" y="2845"/>
                  </a:cubicBezTo>
                  <a:cubicBezTo>
                    <a:pt x="5317" y="2845"/>
                    <a:pt x="5317" y="2876"/>
                    <a:pt x="5317" y="2908"/>
                  </a:cubicBezTo>
                  <a:cubicBezTo>
                    <a:pt x="5356" y="2945"/>
                    <a:pt x="5371" y="3005"/>
                    <a:pt x="5335" y="3005"/>
                  </a:cubicBezTo>
                  <a:cubicBezTo>
                    <a:pt x="5312" y="3005"/>
                    <a:pt x="5267" y="2980"/>
                    <a:pt x="5193" y="2908"/>
                  </a:cubicBezTo>
                  <a:lnTo>
                    <a:pt x="5134" y="2908"/>
                  </a:lnTo>
                  <a:cubicBezTo>
                    <a:pt x="5070" y="2908"/>
                    <a:pt x="5134" y="2968"/>
                    <a:pt x="5134" y="3091"/>
                  </a:cubicBezTo>
                  <a:lnTo>
                    <a:pt x="5134" y="3091"/>
                  </a:lnTo>
                  <a:cubicBezTo>
                    <a:pt x="5134" y="3091"/>
                    <a:pt x="5134" y="3032"/>
                    <a:pt x="5070" y="3032"/>
                  </a:cubicBezTo>
                  <a:lnTo>
                    <a:pt x="5010" y="2968"/>
                  </a:lnTo>
                  <a:lnTo>
                    <a:pt x="5010" y="3032"/>
                  </a:lnTo>
                  <a:cubicBezTo>
                    <a:pt x="4946" y="3032"/>
                    <a:pt x="4946" y="3156"/>
                    <a:pt x="4946" y="3279"/>
                  </a:cubicBezTo>
                  <a:lnTo>
                    <a:pt x="4887" y="3156"/>
                  </a:lnTo>
                  <a:cubicBezTo>
                    <a:pt x="4887" y="3162"/>
                    <a:pt x="4883" y="3165"/>
                    <a:pt x="4875" y="3165"/>
                  </a:cubicBezTo>
                  <a:cubicBezTo>
                    <a:pt x="4841" y="3165"/>
                    <a:pt x="4735" y="3103"/>
                    <a:pt x="4646" y="3103"/>
                  </a:cubicBezTo>
                  <a:cubicBezTo>
                    <a:pt x="4588" y="3103"/>
                    <a:pt x="4536" y="3129"/>
                    <a:pt x="4516" y="3215"/>
                  </a:cubicBezTo>
                  <a:lnTo>
                    <a:pt x="4516" y="3156"/>
                  </a:lnTo>
                  <a:cubicBezTo>
                    <a:pt x="4498" y="3223"/>
                    <a:pt x="4449" y="3240"/>
                    <a:pt x="4391" y="3240"/>
                  </a:cubicBezTo>
                  <a:cubicBezTo>
                    <a:pt x="4334" y="3240"/>
                    <a:pt x="4269" y="3223"/>
                    <a:pt x="4219" y="3223"/>
                  </a:cubicBezTo>
                  <a:cubicBezTo>
                    <a:pt x="4133" y="3223"/>
                    <a:pt x="4091" y="3271"/>
                    <a:pt x="4204" y="3527"/>
                  </a:cubicBezTo>
                  <a:lnTo>
                    <a:pt x="4145" y="3710"/>
                  </a:lnTo>
                  <a:cubicBezTo>
                    <a:pt x="4161" y="3704"/>
                    <a:pt x="4175" y="3702"/>
                    <a:pt x="4188" y="3702"/>
                  </a:cubicBezTo>
                  <a:cubicBezTo>
                    <a:pt x="4319" y="3702"/>
                    <a:pt x="4279" y="3963"/>
                    <a:pt x="4392" y="4021"/>
                  </a:cubicBezTo>
                  <a:cubicBezTo>
                    <a:pt x="4328" y="4021"/>
                    <a:pt x="4145" y="3898"/>
                    <a:pt x="4204" y="3833"/>
                  </a:cubicBezTo>
                  <a:cubicBezTo>
                    <a:pt x="4155" y="3735"/>
                    <a:pt x="4116" y="3715"/>
                    <a:pt x="4079" y="3715"/>
                  </a:cubicBezTo>
                  <a:cubicBezTo>
                    <a:pt x="4054" y="3715"/>
                    <a:pt x="4029" y="3724"/>
                    <a:pt x="4003" y="3724"/>
                  </a:cubicBezTo>
                  <a:cubicBezTo>
                    <a:pt x="3972" y="3724"/>
                    <a:pt x="3938" y="3710"/>
                    <a:pt x="3898" y="3650"/>
                  </a:cubicBezTo>
                  <a:cubicBezTo>
                    <a:pt x="3710" y="3833"/>
                    <a:pt x="3403" y="3833"/>
                    <a:pt x="3156" y="3898"/>
                  </a:cubicBezTo>
                  <a:lnTo>
                    <a:pt x="3279" y="4145"/>
                  </a:lnTo>
                  <a:lnTo>
                    <a:pt x="3215" y="4145"/>
                  </a:lnTo>
                  <a:cubicBezTo>
                    <a:pt x="3156" y="4145"/>
                    <a:pt x="3092" y="4021"/>
                    <a:pt x="3156" y="3957"/>
                  </a:cubicBezTo>
                  <a:cubicBezTo>
                    <a:pt x="3143" y="3951"/>
                    <a:pt x="3132" y="3948"/>
                    <a:pt x="3124" y="3948"/>
                  </a:cubicBezTo>
                  <a:lnTo>
                    <a:pt x="3124" y="3948"/>
                  </a:lnTo>
                  <a:cubicBezTo>
                    <a:pt x="3057" y="3948"/>
                    <a:pt x="3156" y="4151"/>
                    <a:pt x="3156" y="4204"/>
                  </a:cubicBezTo>
                  <a:cubicBezTo>
                    <a:pt x="3105" y="4188"/>
                    <a:pt x="3072" y="4158"/>
                    <a:pt x="3052" y="4124"/>
                  </a:cubicBezTo>
                  <a:lnTo>
                    <a:pt x="3052" y="4124"/>
                  </a:lnTo>
                  <a:cubicBezTo>
                    <a:pt x="3062" y="4167"/>
                    <a:pt x="3065" y="4204"/>
                    <a:pt x="3032" y="4204"/>
                  </a:cubicBezTo>
                  <a:cubicBezTo>
                    <a:pt x="2909" y="4204"/>
                    <a:pt x="2909" y="4081"/>
                    <a:pt x="2909" y="4081"/>
                  </a:cubicBezTo>
                  <a:cubicBezTo>
                    <a:pt x="2844" y="4081"/>
                    <a:pt x="2844" y="4081"/>
                    <a:pt x="2844" y="4145"/>
                  </a:cubicBezTo>
                  <a:lnTo>
                    <a:pt x="2721" y="4145"/>
                  </a:lnTo>
                  <a:lnTo>
                    <a:pt x="2909" y="4268"/>
                  </a:lnTo>
                  <a:cubicBezTo>
                    <a:pt x="2909" y="4392"/>
                    <a:pt x="2785" y="4328"/>
                    <a:pt x="2968" y="4516"/>
                  </a:cubicBezTo>
                  <a:cubicBezTo>
                    <a:pt x="2905" y="4453"/>
                    <a:pt x="2846" y="4430"/>
                    <a:pt x="2792" y="4430"/>
                  </a:cubicBezTo>
                  <a:cubicBezTo>
                    <a:pt x="2652" y="4430"/>
                    <a:pt x="2547" y="4583"/>
                    <a:pt x="2491" y="4583"/>
                  </a:cubicBezTo>
                  <a:cubicBezTo>
                    <a:pt x="2485" y="4583"/>
                    <a:pt x="2479" y="4580"/>
                    <a:pt x="2473" y="4575"/>
                  </a:cubicBezTo>
                  <a:cubicBezTo>
                    <a:pt x="2473" y="4699"/>
                    <a:pt x="2414" y="4763"/>
                    <a:pt x="2350" y="4763"/>
                  </a:cubicBezTo>
                  <a:cubicBezTo>
                    <a:pt x="2350" y="4763"/>
                    <a:pt x="2473" y="4946"/>
                    <a:pt x="2414" y="5010"/>
                  </a:cubicBezTo>
                  <a:cubicBezTo>
                    <a:pt x="2241" y="4610"/>
                    <a:pt x="2227" y="4841"/>
                    <a:pt x="2034" y="4689"/>
                  </a:cubicBezTo>
                  <a:lnTo>
                    <a:pt x="2034" y="4689"/>
                  </a:lnTo>
                  <a:cubicBezTo>
                    <a:pt x="2084" y="4769"/>
                    <a:pt x="1893" y="4801"/>
                    <a:pt x="2102" y="5010"/>
                  </a:cubicBezTo>
                  <a:cubicBezTo>
                    <a:pt x="1979" y="5010"/>
                    <a:pt x="1979" y="4887"/>
                    <a:pt x="1919" y="4763"/>
                  </a:cubicBezTo>
                  <a:cubicBezTo>
                    <a:pt x="1855" y="4887"/>
                    <a:pt x="1796" y="4887"/>
                    <a:pt x="1731" y="4946"/>
                  </a:cubicBezTo>
                  <a:cubicBezTo>
                    <a:pt x="1670" y="4916"/>
                    <a:pt x="1624" y="4901"/>
                    <a:pt x="1586" y="4901"/>
                  </a:cubicBezTo>
                  <a:cubicBezTo>
                    <a:pt x="1547" y="4901"/>
                    <a:pt x="1516" y="4916"/>
                    <a:pt x="1484" y="4946"/>
                  </a:cubicBezTo>
                  <a:cubicBezTo>
                    <a:pt x="1484" y="5010"/>
                    <a:pt x="1549" y="5070"/>
                    <a:pt x="1608" y="5193"/>
                  </a:cubicBezTo>
                  <a:lnTo>
                    <a:pt x="1361" y="4946"/>
                  </a:lnTo>
                  <a:lnTo>
                    <a:pt x="1361" y="4946"/>
                  </a:lnTo>
                  <a:cubicBezTo>
                    <a:pt x="1361" y="4998"/>
                    <a:pt x="1441" y="5168"/>
                    <a:pt x="1407" y="5168"/>
                  </a:cubicBezTo>
                  <a:cubicBezTo>
                    <a:pt x="1400" y="5168"/>
                    <a:pt x="1387" y="5159"/>
                    <a:pt x="1365" y="5139"/>
                  </a:cubicBezTo>
                  <a:lnTo>
                    <a:pt x="1365" y="5139"/>
                  </a:lnTo>
                  <a:cubicBezTo>
                    <a:pt x="1380" y="5154"/>
                    <a:pt x="1425" y="5204"/>
                    <a:pt x="1425" y="5258"/>
                  </a:cubicBezTo>
                  <a:cubicBezTo>
                    <a:pt x="1378" y="5245"/>
                    <a:pt x="1336" y="5240"/>
                    <a:pt x="1297" y="5240"/>
                  </a:cubicBezTo>
                  <a:cubicBezTo>
                    <a:pt x="1129" y="5240"/>
                    <a:pt x="1018" y="5340"/>
                    <a:pt x="866" y="5441"/>
                  </a:cubicBezTo>
                  <a:cubicBezTo>
                    <a:pt x="807" y="5505"/>
                    <a:pt x="742" y="5564"/>
                    <a:pt x="619" y="5628"/>
                  </a:cubicBezTo>
                  <a:cubicBezTo>
                    <a:pt x="559" y="5628"/>
                    <a:pt x="495" y="5628"/>
                    <a:pt x="436" y="5688"/>
                  </a:cubicBezTo>
                  <a:lnTo>
                    <a:pt x="189" y="5688"/>
                  </a:lnTo>
                  <a:cubicBezTo>
                    <a:pt x="248" y="5688"/>
                    <a:pt x="248" y="5688"/>
                    <a:pt x="248" y="5752"/>
                  </a:cubicBezTo>
                  <a:cubicBezTo>
                    <a:pt x="312" y="5752"/>
                    <a:pt x="248" y="5752"/>
                    <a:pt x="248" y="5811"/>
                  </a:cubicBezTo>
                  <a:cubicBezTo>
                    <a:pt x="312" y="5811"/>
                    <a:pt x="371" y="5876"/>
                    <a:pt x="436" y="5935"/>
                  </a:cubicBezTo>
                  <a:lnTo>
                    <a:pt x="248" y="5935"/>
                  </a:lnTo>
                  <a:cubicBezTo>
                    <a:pt x="189" y="5935"/>
                    <a:pt x="124" y="5999"/>
                    <a:pt x="65" y="5999"/>
                  </a:cubicBezTo>
                  <a:cubicBezTo>
                    <a:pt x="124" y="6059"/>
                    <a:pt x="124" y="6059"/>
                    <a:pt x="124" y="6123"/>
                  </a:cubicBezTo>
                  <a:cubicBezTo>
                    <a:pt x="124" y="6182"/>
                    <a:pt x="65" y="6247"/>
                    <a:pt x="65" y="6306"/>
                  </a:cubicBezTo>
                  <a:lnTo>
                    <a:pt x="1" y="7171"/>
                  </a:lnTo>
                  <a:lnTo>
                    <a:pt x="436" y="6988"/>
                  </a:lnTo>
                  <a:cubicBezTo>
                    <a:pt x="436" y="6988"/>
                    <a:pt x="495" y="6924"/>
                    <a:pt x="495" y="6865"/>
                  </a:cubicBezTo>
                  <a:lnTo>
                    <a:pt x="495" y="6865"/>
                  </a:lnTo>
                  <a:lnTo>
                    <a:pt x="436" y="6924"/>
                  </a:lnTo>
                  <a:lnTo>
                    <a:pt x="124" y="7048"/>
                  </a:lnTo>
                  <a:lnTo>
                    <a:pt x="124" y="6306"/>
                  </a:lnTo>
                  <a:lnTo>
                    <a:pt x="189" y="6306"/>
                  </a:lnTo>
                  <a:lnTo>
                    <a:pt x="495" y="6865"/>
                  </a:lnTo>
                  <a:lnTo>
                    <a:pt x="495" y="6677"/>
                  </a:lnTo>
                  <a:lnTo>
                    <a:pt x="312" y="6370"/>
                  </a:lnTo>
                  <a:lnTo>
                    <a:pt x="312" y="6370"/>
                  </a:lnTo>
                  <a:cubicBezTo>
                    <a:pt x="436" y="6430"/>
                    <a:pt x="559" y="6430"/>
                    <a:pt x="619" y="6494"/>
                  </a:cubicBezTo>
                  <a:cubicBezTo>
                    <a:pt x="742" y="6494"/>
                    <a:pt x="866" y="6553"/>
                    <a:pt x="930" y="6618"/>
                  </a:cubicBezTo>
                  <a:lnTo>
                    <a:pt x="930" y="6553"/>
                  </a:lnTo>
                  <a:cubicBezTo>
                    <a:pt x="930" y="6553"/>
                    <a:pt x="990" y="6553"/>
                    <a:pt x="1054" y="6618"/>
                  </a:cubicBezTo>
                  <a:lnTo>
                    <a:pt x="1113" y="6618"/>
                  </a:lnTo>
                  <a:lnTo>
                    <a:pt x="1054" y="6494"/>
                  </a:lnTo>
                  <a:lnTo>
                    <a:pt x="1054" y="6494"/>
                  </a:lnTo>
                  <a:cubicBezTo>
                    <a:pt x="1113" y="6553"/>
                    <a:pt x="1113" y="6618"/>
                    <a:pt x="1178" y="6618"/>
                  </a:cubicBezTo>
                  <a:cubicBezTo>
                    <a:pt x="1113" y="6553"/>
                    <a:pt x="1113" y="6494"/>
                    <a:pt x="1178" y="6494"/>
                  </a:cubicBezTo>
                  <a:lnTo>
                    <a:pt x="1237" y="6553"/>
                  </a:lnTo>
                  <a:cubicBezTo>
                    <a:pt x="1237" y="6494"/>
                    <a:pt x="1237" y="6494"/>
                    <a:pt x="1301" y="6494"/>
                  </a:cubicBezTo>
                  <a:lnTo>
                    <a:pt x="1608" y="6494"/>
                  </a:lnTo>
                  <a:lnTo>
                    <a:pt x="1549" y="6370"/>
                  </a:lnTo>
                  <a:cubicBezTo>
                    <a:pt x="1608" y="6370"/>
                    <a:pt x="1608" y="6430"/>
                    <a:pt x="1672" y="6430"/>
                  </a:cubicBezTo>
                  <a:cubicBezTo>
                    <a:pt x="1631" y="6348"/>
                    <a:pt x="1604" y="6327"/>
                    <a:pt x="1581" y="6327"/>
                  </a:cubicBezTo>
                  <a:cubicBezTo>
                    <a:pt x="1558" y="6327"/>
                    <a:pt x="1539" y="6349"/>
                    <a:pt x="1516" y="6349"/>
                  </a:cubicBezTo>
                  <a:cubicBezTo>
                    <a:pt x="1493" y="6349"/>
                    <a:pt x="1466" y="6328"/>
                    <a:pt x="1425" y="6247"/>
                  </a:cubicBezTo>
                  <a:lnTo>
                    <a:pt x="1425" y="6247"/>
                  </a:lnTo>
                  <a:cubicBezTo>
                    <a:pt x="1485" y="6307"/>
                    <a:pt x="1531" y="6323"/>
                    <a:pt x="1569" y="6323"/>
                  </a:cubicBezTo>
                  <a:cubicBezTo>
                    <a:pt x="1608" y="6323"/>
                    <a:pt x="1639" y="6306"/>
                    <a:pt x="1672" y="6306"/>
                  </a:cubicBezTo>
                  <a:cubicBezTo>
                    <a:pt x="1696" y="6282"/>
                    <a:pt x="1722" y="6267"/>
                    <a:pt x="1751" y="6267"/>
                  </a:cubicBezTo>
                  <a:cubicBezTo>
                    <a:pt x="1794" y="6267"/>
                    <a:pt x="1846" y="6297"/>
                    <a:pt x="1919" y="6370"/>
                  </a:cubicBezTo>
                  <a:cubicBezTo>
                    <a:pt x="1979" y="6370"/>
                    <a:pt x="1796" y="6247"/>
                    <a:pt x="1855" y="6247"/>
                  </a:cubicBezTo>
                  <a:lnTo>
                    <a:pt x="1919" y="6306"/>
                  </a:lnTo>
                  <a:lnTo>
                    <a:pt x="1855" y="6182"/>
                  </a:lnTo>
                  <a:cubicBezTo>
                    <a:pt x="1919" y="6182"/>
                    <a:pt x="1979" y="6306"/>
                    <a:pt x="2043" y="6370"/>
                  </a:cubicBezTo>
                  <a:cubicBezTo>
                    <a:pt x="2058" y="6401"/>
                    <a:pt x="2073" y="6412"/>
                    <a:pt x="2087" y="6412"/>
                  </a:cubicBezTo>
                  <a:cubicBezTo>
                    <a:pt x="2130" y="6412"/>
                    <a:pt x="2167" y="6306"/>
                    <a:pt x="2167" y="6306"/>
                  </a:cubicBezTo>
                  <a:lnTo>
                    <a:pt x="2102" y="6306"/>
                  </a:lnTo>
                  <a:cubicBezTo>
                    <a:pt x="2102" y="6247"/>
                    <a:pt x="2167" y="6247"/>
                    <a:pt x="2226" y="6182"/>
                  </a:cubicBezTo>
                  <a:cubicBezTo>
                    <a:pt x="2290" y="6182"/>
                    <a:pt x="2350" y="6123"/>
                    <a:pt x="2350" y="6123"/>
                  </a:cubicBezTo>
                  <a:cubicBezTo>
                    <a:pt x="2473" y="6059"/>
                    <a:pt x="2538" y="5999"/>
                    <a:pt x="2597" y="5811"/>
                  </a:cubicBezTo>
                  <a:lnTo>
                    <a:pt x="2538" y="5752"/>
                  </a:lnTo>
                  <a:cubicBezTo>
                    <a:pt x="2555" y="5696"/>
                    <a:pt x="2573" y="5679"/>
                    <a:pt x="2593" y="5679"/>
                  </a:cubicBezTo>
                  <a:cubicBezTo>
                    <a:pt x="2626" y="5679"/>
                    <a:pt x="2663" y="5724"/>
                    <a:pt x="2712" y="5724"/>
                  </a:cubicBezTo>
                  <a:cubicBezTo>
                    <a:pt x="2734" y="5724"/>
                    <a:pt x="2758" y="5715"/>
                    <a:pt x="2785" y="5688"/>
                  </a:cubicBezTo>
                  <a:cubicBezTo>
                    <a:pt x="2721" y="5628"/>
                    <a:pt x="2785" y="5564"/>
                    <a:pt x="2785" y="5505"/>
                  </a:cubicBezTo>
                  <a:cubicBezTo>
                    <a:pt x="2844" y="5628"/>
                    <a:pt x="2968" y="5628"/>
                    <a:pt x="2968" y="5752"/>
                  </a:cubicBezTo>
                  <a:cubicBezTo>
                    <a:pt x="3032" y="5564"/>
                    <a:pt x="2968" y="5628"/>
                    <a:pt x="2909" y="5317"/>
                  </a:cubicBezTo>
                  <a:lnTo>
                    <a:pt x="2909" y="5317"/>
                  </a:lnTo>
                  <a:lnTo>
                    <a:pt x="2968" y="5441"/>
                  </a:lnTo>
                  <a:cubicBezTo>
                    <a:pt x="2968" y="5317"/>
                    <a:pt x="2909" y="5258"/>
                    <a:pt x="2968" y="5193"/>
                  </a:cubicBezTo>
                  <a:cubicBezTo>
                    <a:pt x="2968" y="5317"/>
                    <a:pt x="3092" y="5317"/>
                    <a:pt x="3156" y="5505"/>
                  </a:cubicBezTo>
                  <a:cubicBezTo>
                    <a:pt x="3184" y="5519"/>
                    <a:pt x="3206" y="5525"/>
                    <a:pt x="3223" y="5525"/>
                  </a:cubicBezTo>
                  <a:cubicBezTo>
                    <a:pt x="3317" y="5525"/>
                    <a:pt x="3258" y="5339"/>
                    <a:pt x="3322" y="5339"/>
                  </a:cubicBezTo>
                  <a:cubicBezTo>
                    <a:pt x="3346" y="5339"/>
                    <a:pt x="3388" y="5366"/>
                    <a:pt x="3462" y="5441"/>
                  </a:cubicBezTo>
                  <a:cubicBezTo>
                    <a:pt x="3406" y="5272"/>
                    <a:pt x="3350" y="5231"/>
                    <a:pt x="3305" y="5231"/>
                  </a:cubicBezTo>
                  <a:cubicBezTo>
                    <a:pt x="3263" y="5231"/>
                    <a:pt x="3232" y="5267"/>
                    <a:pt x="3220" y="5267"/>
                  </a:cubicBezTo>
                  <a:cubicBezTo>
                    <a:pt x="3217" y="5267"/>
                    <a:pt x="3215" y="5265"/>
                    <a:pt x="3215" y="5258"/>
                  </a:cubicBezTo>
                  <a:cubicBezTo>
                    <a:pt x="3156" y="5193"/>
                    <a:pt x="3156" y="5010"/>
                    <a:pt x="3215" y="5010"/>
                  </a:cubicBezTo>
                  <a:cubicBezTo>
                    <a:pt x="3215" y="5010"/>
                    <a:pt x="3474" y="5265"/>
                    <a:pt x="3565" y="5265"/>
                  </a:cubicBezTo>
                  <a:cubicBezTo>
                    <a:pt x="3574" y="5265"/>
                    <a:pt x="3581" y="5263"/>
                    <a:pt x="3586" y="5258"/>
                  </a:cubicBezTo>
                  <a:lnTo>
                    <a:pt x="3586" y="5317"/>
                  </a:lnTo>
                  <a:cubicBezTo>
                    <a:pt x="3678" y="5317"/>
                    <a:pt x="3633" y="5215"/>
                    <a:pt x="3655" y="5215"/>
                  </a:cubicBezTo>
                  <a:cubicBezTo>
                    <a:pt x="3663" y="5215"/>
                    <a:pt x="3678" y="5226"/>
                    <a:pt x="3710" y="5258"/>
                  </a:cubicBezTo>
                  <a:cubicBezTo>
                    <a:pt x="3650" y="5010"/>
                    <a:pt x="3833" y="5193"/>
                    <a:pt x="3650" y="4946"/>
                  </a:cubicBezTo>
                  <a:lnTo>
                    <a:pt x="3602" y="5040"/>
                  </a:lnTo>
                  <a:lnTo>
                    <a:pt x="3602" y="5040"/>
                  </a:lnTo>
                  <a:cubicBezTo>
                    <a:pt x="3623" y="4953"/>
                    <a:pt x="3563" y="4754"/>
                    <a:pt x="3666" y="4754"/>
                  </a:cubicBezTo>
                  <a:cubicBezTo>
                    <a:pt x="3678" y="4754"/>
                    <a:pt x="3693" y="4757"/>
                    <a:pt x="3710" y="4763"/>
                  </a:cubicBezTo>
                  <a:lnTo>
                    <a:pt x="3710" y="4946"/>
                  </a:lnTo>
                  <a:cubicBezTo>
                    <a:pt x="3723" y="4959"/>
                    <a:pt x="3731" y="4965"/>
                    <a:pt x="3736" y="4965"/>
                  </a:cubicBezTo>
                  <a:cubicBezTo>
                    <a:pt x="3755" y="4965"/>
                    <a:pt x="3735" y="4887"/>
                    <a:pt x="3833" y="4887"/>
                  </a:cubicBezTo>
                  <a:cubicBezTo>
                    <a:pt x="3957" y="5134"/>
                    <a:pt x="3710" y="5010"/>
                    <a:pt x="3774" y="5258"/>
                  </a:cubicBezTo>
                  <a:cubicBezTo>
                    <a:pt x="3779" y="5263"/>
                    <a:pt x="3784" y="5265"/>
                    <a:pt x="3788" y="5265"/>
                  </a:cubicBezTo>
                  <a:cubicBezTo>
                    <a:pt x="3812" y="5265"/>
                    <a:pt x="3803" y="5160"/>
                    <a:pt x="3828" y="5160"/>
                  </a:cubicBezTo>
                  <a:cubicBezTo>
                    <a:pt x="3840" y="5160"/>
                    <a:pt x="3861" y="5184"/>
                    <a:pt x="3898" y="5258"/>
                  </a:cubicBezTo>
                  <a:cubicBezTo>
                    <a:pt x="3836" y="5102"/>
                    <a:pt x="3867" y="5102"/>
                    <a:pt x="3905" y="5102"/>
                  </a:cubicBezTo>
                  <a:cubicBezTo>
                    <a:pt x="3943" y="5102"/>
                    <a:pt x="3989" y="5102"/>
                    <a:pt x="3957" y="4946"/>
                  </a:cubicBezTo>
                  <a:lnTo>
                    <a:pt x="3957" y="4946"/>
                  </a:lnTo>
                  <a:lnTo>
                    <a:pt x="4021" y="5134"/>
                  </a:lnTo>
                  <a:lnTo>
                    <a:pt x="4021" y="5010"/>
                  </a:lnTo>
                  <a:lnTo>
                    <a:pt x="4081" y="5193"/>
                  </a:lnTo>
                  <a:cubicBezTo>
                    <a:pt x="4081" y="5140"/>
                    <a:pt x="4102" y="5123"/>
                    <a:pt x="4132" y="5123"/>
                  </a:cubicBezTo>
                  <a:cubicBezTo>
                    <a:pt x="4182" y="5123"/>
                    <a:pt x="4256" y="5170"/>
                    <a:pt x="4298" y="5170"/>
                  </a:cubicBezTo>
                  <a:cubicBezTo>
                    <a:pt x="4316" y="5170"/>
                    <a:pt x="4328" y="5161"/>
                    <a:pt x="4328" y="5134"/>
                  </a:cubicBezTo>
                  <a:lnTo>
                    <a:pt x="4328" y="5134"/>
                  </a:lnTo>
                  <a:cubicBezTo>
                    <a:pt x="4311" y="5142"/>
                    <a:pt x="4296" y="5146"/>
                    <a:pt x="4284" y="5146"/>
                  </a:cubicBezTo>
                  <a:cubicBezTo>
                    <a:pt x="4202" y="5146"/>
                    <a:pt x="4187" y="5002"/>
                    <a:pt x="4081" y="4946"/>
                  </a:cubicBezTo>
                  <a:cubicBezTo>
                    <a:pt x="4081" y="4883"/>
                    <a:pt x="4094" y="4859"/>
                    <a:pt x="4116" y="4859"/>
                  </a:cubicBezTo>
                  <a:cubicBezTo>
                    <a:pt x="4186" y="4859"/>
                    <a:pt x="4347" y="5106"/>
                    <a:pt x="4456" y="5106"/>
                  </a:cubicBezTo>
                  <a:cubicBezTo>
                    <a:pt x="4479" y="5106"/>
                    <a:pt x="4499" y="5095"/>
                    <a:pt x="4516" y="5070"/>
                  </a:cubicBezTo>
                  <a:cubicBezTo>
                    <a:pt x="4452" y="5070"/>
                    <a:pt x="4328" y="5010"/>
                    <a:pt x="4328" y="4946"/>
                  </a:cubicBezTo>
                  <a:cubicBezTo>
                    <a:pt x="4392" y="4946"/>
                    <a:pt x="4452" y="5010"/>
                    <a:pt x="4516" y="5070"/>
                  </a:cubicBezTo>
                  <a:cubicBezTo>
                    <a:pt x="4639" y="4946"/>
                    <a:pt x="4452" y="4946"/>
                    <a:pt x="4452" y="4822"/>
                  </a:cubicBezTo>
                  <a:lnTo>
                    <a:pt x="4452" y="4822"/>
                  </a:lnTo>
                  <a:cubicBezTo>
                    <a:pt x="4476" y="4847"/>
                    <a:pt x="4490" y="4857"/>
                    <a:pt x="4498" y="4857"/>
                  </a:cubicBezTo>
                  <a:cubicBezTo>
                    <a:pt x="4532" y="4857"/>
                    <a:pt x="4452" y="4687"/>
                    <a:pt x="4452" y="4639"/>
                  </a:cubicBezTo>
                  <a:lnTo>
                    <a:pt x="4452" y="4639"/>
                  </a:lnTo>
                  <a:lnTo>
                    <a:pt x="4516" y="4763"/>
                  </a:lnTo>
                  <a:cubicBezTo>
                    <a:pt x="4682" y="4763"/>
                    <a:pt x="4445" y="4507"/>
                    <a:pt x="4536" y="4507"/>
                  </a:cubicBezTo>
                  <a:cubicBezTo>
                    <a:pt x="4545" y="4507"/>
                    <a:pt x="4558" y="4510"/>
                    <a:pt x="4575" y="4516"/>
                  </a:cubicBezTo>
                  <a:lnTo>
                    <a:pt x="4639" y="4699"/>
                  </a:lnTo>
                  <a:lnTo>
                    <a:pt x="4639" y="4639"/>
                  </a:lnTo>
                  <a:lnTo>
                    <a:pt x="4763" y="4822"/>
                  </a:lnTo>
                  <a:cubicBezTo>
                    <a:pt x="4763" y="4711"/>
                    <a:pt x="4763" y="4690"/>
                    <a:pt x="4791" y="4690"/>
                  </a:cubicBezTo>
                  <a:cubicBezTo>
                    <a:pt x="4809" y="4690"/>
                    <a:pt x="4838" y="4699"/>
                    <a:pt x="4887" y="4699"/>
                  </a:cubicBezTo>
                  <a:cubicBezTo>
                    <a:pt x="4763" y="4575"/>
                    <a:pt x="4699" y="4451"/>
                    <a:pt x="4763" y="4392"/>
                  </a:cubicBezTo>
                  <a:lnTo>
                    <a:pt x="4763" y="4392"/>
                  </a:lnTo>
                  <a:cubicBezTo>
                    <a:pt x="4805" y="4434"/>
                    <a:pt x="4817" y="4478"/>
                    <a:pt x="4843" y="4478"/>
                  </a:cubicBezTo>
                  <a:cubicBezTo>
                    <a:pt x="4854" y="4478"/>
                    <a:pt x="4868" y="4470"/>
                    <a:pt x="4887" y="4451"/>
                  </a:cubicBezTo>
                  <a:cubicBezTo>
                    <a:pt x="4929" y="4539"/>
                    <a:pt x="4941" y="4626"/>
                    <a:pt x="4924" y="4626"/>
                  </a:cubicBezTo>
                  <a:cubicBezTo>
                    <a:pt x="4916" y="4626"/>
                    <a:pt x="4904" y="4611"/>
                    <a:pt x="4887" y="4575"/>
                  </a:cubicBezTo>
                  <a:lnTo>
                    <a:pt x="4887" y="4699"/>
                  </a:lnTo>
                  <a:cubicBezTo>
                    <a:pt x="4928" y="4740"/>
                    <a:pt x="4955" y="4754"/>
                    <a:pt x="4976" y="4754"/>
                  </a:cubicBezTo>
                  <a:cubicBezTo>
                    <a:pt x="5017" y="4754"/>
                    <a:pt x="5030" y="4699"/>
                    <a:pt x="5070" y="4699"/>
                  </a:cubicBezTo>
                  <a:cubicBezTo>
                    <a:pt x="5010" y="4699"/>
                    <a:pt x="5010" y="4699"/>
                    <a:pt x="5010" y="4639"/>
                  </a:cubicBezTo>
                  <a:lnTo>
                    <a:pt x="5010" y="4392"/>
                  </a:lnTo>
                  <a:cubicBezTo>
                    <a:pt x="5070" y="4451"/>
                    <a:pt x="5070" y="4516"/>
                    <a:pt x="5070" y="4575"/>
                  </a:cubicBezTo>
                  <a:lnTo>
                    <a:pt x="5070" y="4392"/>
                  </a:lnTo>
                  <a:cubicBezTo>
                    <a:pt x="5134" y="4516"/>
                    <a:pt x="5193" y="4639"/>
                    <a:pt x="5193" y="4763"/>
                  </a:cubicBezTo>
                  <a:lnTo>
                    <a:pt x="5258" y="4575"/>
                  </a:lnTo>
                  <a:cubicBezTo>
                    <a:pt x="5258" y="4575"/>
                    <a:pt x="5381" y="4639"/>
                    <a:pt x="5381" y="4699"/>
                  </a:cubicBezTo>
                  <a:cubicBezTo>
                    <a:pt x="5386" y="4704"/>
                    <a:pt x="5390" y="4706"/>
                    <a:pt x="5393" y="4706"/>
                  </a:cubicBezTo>
                  <a:cubicBezTo>
                    <a:pt x="5429" y="4706"/>
                    <a:pt x="5397" y="4445"/>
                    <a:pt x="5480" y="4445"/>
                  </a:cubicBezTo>
                  <a:cubicBezTo>
                    <a:pt x="5487" y="4445"/>
                    <a:pt x="5496" y="4447"/>
                    <a:pt x="5505" y="4451"/>
                  </a:cubicBezTo>
                  <a:lnTo>
                    <a:pt x="5505" y="4392"/>
                  </a:lnTo>
                  <a:lnTo>
                    <a:pt x="5752" y="4392"/>
                  </a:lnTo>
                  <a:cubicBezTo>
                    <a:pt x="5752" y="4328"/>
                    <a:pt x="5752" y="4328"/>
                    <a:pt x="5812" y="4268"/>
                  </a:cubicBezTo>
                  <a:cubicBezTo>
                    <a:pt x="5876" y="4328"/>
                    <a:pt x="5935" y="4392"/>
                    <a:pt x="5999" y="4392"/>
                  </a:cubicBezTo>
                  <a:cubicBezTo>
                    <a:pt x="6059" y="4392"/>
                    <a:pt x="5999" y="4328"/>
                    <a:pt x="5935" y="4268"/>
                  </a:cubicBezTo>
                  <a:cubicBezTo>
                    <a:pt x="5876" y="4204"/>
                    <a:pt x="5812" y="4145"/>
                    <a:pt x="5876" y="4021"/>
                  </a:cubicBezTo>
                  <a:cubicBezTo>
                    <a:pt x="5886" y="4000"/>
                    <a:pt x="5898" y="3992"/>
                    <a:pt x="5911" y="3992"/>
                  </a:cubicBezTo>
                  <a:cubicBezTo>
                    <a:pt x="5975" y="3992"/>
                    <a:pt x="6070" y="4204"/>
                    <a:pt x="6123" y="4204"/>
                  </a:cubicBezTo>
                  <a:lnTo>
                    <a:pt x="6123" y="4021"/>
                  </a:lnTo>
                  <a:cubicBezTo>
                    <a:pt x="6165" y="3976"/>
                    <a:pt x="6177" y="3932"/>
                    <a:pt x="6248" y="3932"/>
                  </a:cubicBezTo>
                  <a:cubicBezTo>
                    <a:pt x="6277" y="3932"/>
                    <a:pt x="6316" y="3940"/>
                    <a:pt x="6370" y="3957"/>
                  </a:cubicBezTo>
                  <a:cubicBezTo>
                    <a:pt x="6306" y="3957"/>
                    <a:pt x="6306" y="3957"/>
                    <a:pt x="6247" y="4021"/>
                  </a:cubicBezTo>
                  <a:cubicBezTo>
                    <a:pt x="6306" y="4021"/>
                    <a:pt x="6370" y="4021"/>
                    <a:pt x="6430" y="4081"/>
                  </a:cubicBezTo>
                  <a:cubicBezTo>
                    <a:pt x="6494" y="4268"/>
                    <a:pt x="6306" y="4268"/>
                    <a:pt x="6553" y="4392"/>
                  </a:cubicBezTo>
                  <a:cubicBezTo>
                    <a:pt x="6430" y="4204"/>
                    <a:pt x="6494" y="4145"/>
                    <a:pt x="6618" y="4081"/>
                  </a:cubicBezTo>
                  <a:cubicBezTo>
                    <a:pt x="6677" y="4021"/>
                    <a:pt x="6801" y="3957"/>
                    <a:pt x="6618" y="3774"/>
                  </a:cubicBezTo>
                  <a:lnTo>
                    <a:pt x="6618" y="3774"/>
                  </a:lnTo>
                  <a:lnTo>
                    <a:pt x="6741" y="3833"/>
                  </a:lnTo>
                  <a:cubicBezTo>
                    <a:pt x="6778" y="3852"/>
                    <a:pt x="6798" y="3860"/>
                    <a:pt x="6807" y="3860"/>
                  </a:cubicBezTo>
                  <a:cubicBezTo>
                    <a:pt x="6827" y="3860"/>
                    <a:pt x="6783" y="3816"/>
                    <a:pt x="6741" y="3774"/>
                  </a:cubicBezTo>
                  <a:cubicBezTo>
                    <a:pt x="6677" y="3650"/>
                    <a:pt x="6618" y="3586"/>
                    <a:pt x="6677" y="3586"/>
                  </a:cubicBezTo>
                  <a:cubicBezTo>
                    <a:pt x="6801" y="3586"/>
                    <a:pt x="6865" y="3586"/>
                    <a:pt x="6924" y="3650"/>
                  </a:cubicBezTo>
                  <a:lnTo>
                    <a:pt x="6924" y="3527"/>
                  </a:lnTo>
                  <a:cubicBezTo>
                    <a:pt x="6924" y="3527"/>
                    <a:pt x="7048" y="3527"/>
                    <a:pt x="6989" y="3586"/>
                  </a:cubicBezTo>
                  <a:lnTo>
                    <a:pt x="7112" y="3462"/>
                  </a:lnTo>
                  <a:cubicBezTo>
                    <a:pt x="7048" y="3403"/>
                    <a:pt x="6989" y="3339"/>
                    <a:pt x="6989" y="3279"/>
                  </a:cubicBezTo>
                  <a:cubicBezTo>
                    <a:pt x="7048" y="3279"/>
                    <a:pt x="6989" y="3339"/>
                    <a:pt x="7048" y="3339"/>
                  </a:cubicBezTo>
                  <a:lnTo>
                    <a:pt x="7048" y="3215"/>
                  </a:lnTo>
                  <a:cubicBezTo>
                    <a:pt x="7236" y="3279"/>
                    <a:pt x="7295" y="3403"/>
                    <a:pt x="7172" y="3403"/>
                  </a:cubicBezTo>
                  <a:cubicBezTo>
                    <a:pt x="7357" y="3433"/>
                    <a:pt x="7435" y="3448"/>
                    <a:pt x="7466" y="3448"/>
                  </a:cubicBezTo>
                  <a:cubicBezTo>
                    <a:pt x="7498" y="3448"/>
                    <a:pt x="7483" y="3433"/>
                    <a:pt x="7483" y="3403"/>
                  </a:cubicBezTo>
                  <a:cubicBezTo>
                    <a:pt x="7419" y="3403"/>
                    <a:pt x="7419" y="3339"/>
                    <a:pt x="7666" y="3339"/>
                  </a:cubicBezTo>
                  <a:lnTo>
                    <a:pt x="7666" y="3403"/>
                  </a:lnTo>
                  <a:cubicBezTo>
                    <a:pt x="7729" y="3423"/>
                    <a:pt x="7777" y="3429"/>
                    <a:pt x="7816" y="3429"/>
                  </a:cubicBezTo>
                  <a:cubicBezTo>
                    <a:pt x="7894" y="3429"/>
                    <a:pt x="7935" y="3403"/>
                    <a:pt x="7978" y="3403"/>
                  </a:cubicBezTo>
                  <a:lnTo>
                    <a:pt x="8284" y="3403"/>
                  </a:lnTo>
                  <a:cubicBezTo>
                    <a:pt x="8225" y="3339"/>
                    <a:pt x="8037" y="3339"/>
                    <a:pt x="7854" y="3339"/>
                  </a:cubicBezTo>
                  <a:cubicBezTo>
                    <a:pt x="7666" y="3339"/>
                    <a:pt x="7543" y="3279"/>
                    <a:pt x="7483" y="3215"/>
                  </a:cubicBezTo>
                  <a:lnTo>
                    <a:pt x="7483" y="3215"/>
                  </a:lnTo>
                  <a:cubicBezTo>
                    <a:pt x="7525" y="3261"/>
                    <a:pt x="7570" y="3304"/>
                    <a:pt x="7548" y="3304"/>
                  </a:cubicBezTo>
                  <a:cubicBezTo>
                    <a:pt x="7539" y="3304"/>
                    <a:pt x="7519" y="3297"/>
                    <a:pt x="7483" y="3279"/>
                  </a:cubicBezTo>
                  <a:cubicBezTo>
                    <a:pt x="7236" y="3215"/>
                    <a:pt x="7419" y="3215"/>
                    <a:pt x="7483" y="3215"/>
                  </a:cubicBezTo>
                  <a:cubicBezTo>
                    <a:pt x="7607" y="3215"/>
                    <a:pt x="7666" y="3215"/>
                    <a:pt x="7542" y="3156"/>
                  </a:cubicBezTo>
                  <a:lnTo>
                    <a:pt x="7542" y="3156"/>
                  </a:lnTo>
                  <a:cubicBezTo>
                    <a:pt x="7614" y="3173"/>
                    <a:pt x="7665" y="3180"/>
                    <a:pt x="7701" y="3180"/>
                  </a:cubicBezTo>
                  <a:cubicBezTo>
                    <a:pt x="7790" y="3180"/>
                    <a:pt x="7790" y="3137"/>
                    <a:pt x="7790" y="3091"/>
                  </a:cubicBezTo>
                  <a:lnTo>
                    <a:pt x="8101" y="3215"/>
                  </a:lnTo>
                  <a:cubicBezTo>
                    <a:pt x="8101" y="3091"/>
                    <a:pt x="7913" y="3091"/>
                    <a:pt x="7790" y="3032"/>
                  </a:cubicBezTo>
                  <a:cubicBezTo>
                    <a:pt x="7831" y="3011"/>
                    <a:pt x="7886" y="3004"/>
                    <a:pt x="7948" y="3004"/>
                  </a:cubicBezTo>
                  <a:cubicBezTo>
                    <a:pt x="8003" y="3004"/>
                    <a:pt x="8064" y="3009"/>
                    <a:pt x="8126" y="3016"/>
                  </a:cubicBezTo>
                  <a:lnTo>
                    <a:pt x="8126" y="3016"/>
                  </a:lnTo>
                  <a:cubicBezTo>
                    <a:pt x="8015" y="2967"/>
                    <a:pt x="7919" y="2962"/>
                    <a:pt x="7978" y="2908"/>
                  </a:cubicBezTo>
                  <a:cubicBezTo>
                    <a:pt x="8161" y="2908"/>
                    <a:pt x="8037" y="2844"/>
                    <a:pt x="7978" y="2721"/>
                  </a:cubicBezTo>
                  <a:cubicBezTo>
                    <a:pt x="8101" y="2721"/>
                    <a:pt x="8101" y="2785"/>
                    <a:pt x="8225" y="2785"/>
                  </a:cubicBezTo>
                  <a:lnTo>
                    <a:pt x="8037" y="2721"/>
                  </a:lnTo>
                  <a:cubicBezTo>
                    <a:pt x="8037" y="2701"/>
                    <a:pt x="8044" y="2694"/>
                    <a:pt x="8054" y="2694"/>
                  </a:cubicBezTo>
                  <a:cubicBezTo>
                    <a:pt x="8056" y="2694"/>
                    <a:pt x="8058" y="2694"/>
                    <a:pt x="8060" y="2695"/>
                  </a:cubicBezTo>
                  <a:lnTo>
                    <a:pt x="8060" y="2695"/>
                  </a:lnTo>
                  <a:cubicBezTo>
                    <a:pt x="7978" y="2659"/>
                    <a:pt x="7843" y="2650"/>
                    <a:pt x="7790" y="2597"/>
                  </a:cubicBezTo>
                  <a:lnTo>
                    <a:pt x="7913" y="2597"/>
                  </a:lnTo>
                  <a:cubicBezTo>
                    <a:pt x="8037" y="2538"/>
                    <a:pt x="8161" y="2538"/>
                    <a:pt x="8037" y="2473"/>
                  </a:cubicBezTo>
                  <a:lnTo>
                    <a:pt x="8284" y="2473"/>
                  </a:lnTo>
                  <a:cubicBezTo>
                    <a:pt x="8225" y="2473"/>
                    <a:pt x="8225" y="2414"/>
                    <a:pt x="8161" y="2414"/>
                  </a:cubicBezTo>
                  <a:cubicBezTo>
                    <a:pt x="8101" y="2414"/>
                    <a:pt x="8101" y="2414"/>
                    <a:pt x="7978" y="2350"/>
                  </a:cubicBezTo>
                  <a:cubicBezTo>
                    <a:pt x="8010" y="2350"/>
                    <a:pt x="8043" y="2332"/>
                    <a:pt x="8076" y="2316"/>
                  </a:cubicBezTo>
                  <a:lnTo>
                    <a:pt x="8076" y="2316"/>
                  </a:lnTo>
                  <a:cubicBezTo>
                    <a:pt x="8079" y="2317"/>
                    <a:pt x="8082" y="2317"/>
                    <a:pt x="8084" y="2317"/>
                  </a:cubicBezTo>
                  <a:cubicBezTo>
                    <a:pt x="8114" y="2317"/>
                    <a:pt x="8141" y="2310"/>
                    <a:pt x="8161" y="2290"/>
                  </a:cubicBezTo>
                  <a:cubicBezTo>
                    <a:pt x="8133" y="2290"/>
                    <a:pt x="8105" y="2303"/>
                    <a:pt x="8076" y="2316"/>
                  </a:cubicBezTo>
                  <a:lnTo>
                    <a:pt x="8076" y="2316"/>
                  </a:lnTo>
                  <a:cubicBezTo>
                    <a:pt x="8019" y="2314"/>
                    <a:pt x="7954" y="2290"/>
                    <a:pt x="7913" y="2290"/>
                  </a:cubicBezTo>
                  <a:lnTo>
                    <a:pt x="7790" y="2290"/>
                  </a:lnTo>
                  <a:cubicBezTo>
                    <a:pt x="7730" y="2290"/>
                    <a:pt x="7730" y="2226"/>
                    <a:pt x="7666" y="2226"/>
                  </a:cubicBezTo>
                  <a:lnTo>
                    <a:pt x="8037" y="2226"/>
                  </a:lnTo>
                  <a:lnTo>
                    <a:pt x="8284" y="2167"/>
                  </a:lnTo>
                  <a:lnTo>
                    <a:pt x="8225" y="2167"/>
                  </a:lnTo>
                  <a:cubicBezTo>
                    <a:pt x="8225" y="2167"/>
                    <a:pt x="8284" y="2167"/>
                    <a:pt x="8284" y="2102"/>
                  </a:cubicBezTo>
                  <a:lnTo>
                    <a:pt x="7730" y="2102"/>
                  </a:lnTo>
                  <a:cubicBezTo>
                    <a:pt x="7542" y="2102"/>
                    <a:pt x="7359" y="2043"/>
                    <a:pt x="7172" y="2043"/>
                  </a:cubicBezTo>
                  <a:cubicBezTo>
                    <a:pt x="7442" y="2043"/>
                    <a:pt x="7571" y="1994"/>
                    <a:pt x="7802" y="1982"/>
                  </a:cubicBezTo>
                  <a:lnTo>
                    <a:pt x="7802" y="1982"/>
                  </a:lnTo>
                  <a:cubicBezTo>
                    <a:pt x="7782" y="1987"/>
                    <a:pt x="7834" y="2002"/>
                    <a:pt x="7913" y="2043"/>
                  </a:cubicBezTo>
                  <a:lnTo>
                    <a:pt x="8225" y="2043"/>
                  </a:lnTo>
                  <a:cubicBezTo>
                    <a:pt x="8161" y="2043"/>
                    <a:pt x="8037" y="1979"/>
                    <a:pt x="7913" y="1979"/>
                  </a:cubicBezTo>
                  <a:cubicBezTo>
                    <a:pt x="8131" y="1979"/>
                    <a:pt x="8111" y="1933"/>
                    <a:pt x="8144" y="1922"/>
                  </a:cubicBezTo>
                  <a:lnTo>
                    <a:pt x="8144" y="1922"/>
                  </a:lnTo>
                  <a:cubicBezTo>
                    <a:pt x="8010" y="1940"/>
                    <a:pt x="7926" y="1946"/>
                    <a:pt x="7866" y="1946"/>
                  </a:cubicBezTo>
                  <a:cubicBezTo>
                    <a:pt x="7743" y="1946"/>
                    <a:pt x="7729" y="1919"/>
                    <a:pt x="7607" y="1919"/>
                  </a:cubicBezTo>
                  <a:cubicBezTo>
                    <a:pt x="7698" y="1887"/>
                    <a:pt x="7791" y="1871"/>
                    <a:pt x="7861" y="1871"/>
                  </a:cubicBezTo>
                  <a:cubicBezTo>
                    <a:pt x="7931" y="1871"/>
                    <a:pt x="7978" y="1887"/>
                    <a:pt x="7978" y="1919"/>
                  </a:cubicBezTo>
                  <a:cubicBezTo>
                    <a:pt x="8101" y="1855"/>
                    <a:pt x="7978" y="1855"/>
                    <a:pt x="7790" y="1855"/>
                  </a:cubicBezTo>
                  <a:cubicBezTo>
                    <a:pt x="7668" y="1855"/>
                    <a:pt x="7544" y="1884"/>
                    <a:pt x="7511" y="1884"/>
                  </a:cubicBezTo>
                  <a:cubicBezTo>
                    <a:pt x="7495" y="1884"/>
                    <a:pt x="7501" y="1877"/>
                    <a:pt x="7542" y="1855"/>
                  </a:cubicBezTo>
                  <a:lnTo>
                    <a:pt x="7666" y="1855"/>
                  </a:lnTo>
                  <a:cubicBezTo>
                    <a:pt x="7542" y="1855"/>
                    <a:pt x="7542" y="1855"/>
                    <a:pt x="7542" y="1796"/>
                  </a:cubicBezTo>
                  <a:cubicBezTo>
                    <a:pt x="7542" y="1796"/>
                    <a:pt x="7607" y="1731"/>
                    <a:pt x="7730" y="1731"/>
                  </a:cubicBezTo>
                  <a:lnTo>
                    <a:pt x="7730" y="1672"/>
                  </a:lnTo>
                  <a:cubicBezTo>
                    <a:pt x="7636" y="1640"/>
                    <a:pt x="7513" y="1624"/>
                    <a:pt x="7366" y="1624"/>
                  </a:cubicBezTo>
                  <a:cubicBezTo>
                    <a:pt x="7241" y="1624"/>
                    <a:pt x="7099" y="1636"/>
                    <a:pt x="6944" y="1659"/>
                  </a:cubicBezTo>
                  <a:lnTo>
                    <a:pt x="6944" y="1659"/>
                  </a:lnTo>
                  <a:cubicBezTo>
                    <a:pt x="7104" y="1626"/>
                    <a:pt x="7443" y="1536"/>
                    <a:pt x="7542" y="1484"/>
                  </a:cubicBezTo>
                  <a:lnTo>
                    <a:pt x="7542" y="1484"/>
                  </a:lnTo>
                  <a:cubicBezTo>
                    <a:pt x="7236" y="1548"/>
                    <a:pt x="6924" y="1608"/>
                    <a:pt x="6677" y="1672"/>
                  </a:cubicBezTo>
                  <a:lnTo>
                    <a:pt x="6430" y="1731"/>
                  </a:lnTo>
                  <a:lnTo>
                    <a:pt x="6247" y="1796"/>
                  </a:lnTo>
                  <a:lnTo>
                    <a:pt x="6618" y="1608"/>
                  </a:lnTo>
                  <a:cubicBezTo>
                    <a:pt x="6865" y="1548"/>
                    <a:pt x="7112" y="1425"/>
                    <a:pt x="7295" y="1425"/>
                  </a:cubicBezTo>
                  <a:cubicBezTo>
                    <a:pt x="7295" y="1379"/>
                    <a:pt x="7295" y="1336"/>
                    <a:pt x="7230" y="1336"/>
                  </a:cubicBezTo>
                  <a:cubicBezTo>
                    <a:pt x="7203" y="1336"/>
                    <a:pt x="7165" y="1343"/>
                    <a:pt x="7112" y="1361"/>
                  </a:cubicBezTo>
                  <a:cubicBezTo>
                    <a:pt x="7112" y="1361"/>
                    <a:pt x="6677" y="1548"/>
                    <a:pt x="6618" y="1548"/>
                  </a:cubicBezTo>
                  <a:cubicBezTo>
                    <a:pt x="6801" y="1484"/>
                    <a:pt x="6801" y="1425"/>
                    <a:pt x="6801" y="1425"/>
                  </a:cubicBezTo>
                  <a:cubicBezTo>
                    <a:pt x="6865" y="1425"/>
                    <a:pt x="6865" y="1361"/>
                    <a:pt x="6924" y="1301"/>
                  </a:cubicBezTo>
                  <a:lnTo>
                    <a:pt x="6924" y="1301"/>
                  </a:lnTo>
                  <a:lnTo>
                    <a:pt x="6677" y="1425"/>
                  </a:lnTo>
                  <a:cubicBezTo>
                    <a:pt x="6548" y="1467"/>
                    <a:pt x="6449" y="1511"/>
                    <a:pt x="6401" y="1511"/>
                  </a:cubicBezTo>
                  <a:cubicBezTo>
                    <a:pt x="6381" y="1511"/>
                    <a:pt x="6370" y="1503"/>
                    <a:pt x="6370" y="1484"/>
                  </a:cubicBezTo>
                  <a:cubicBezTo>
                    <a:pt x="6430" y="1484"/>
                    <a:pt x="6801" y="1301"/>
                    <a:pt x="6865" y="1237"/>
                  </a:cubicBezTo>
                  <a:lnTo>
                    <a:pt x="6865" y="1237"/>
                  </a:lnTo>
                  <a:lnTo>
                    <a:pt x="6463" y="1372"/>
                  </a:lnTo>
                  <a:lnTo>
                    <a:pt x="6463" y="1372"/>
                  </a:lnTo>
                  <a:cubicBezTo>
                    <a:pt x="6577" y="1312"/>
                    <a:pt x="6699" y="1217"/>
                    <a:pt x="6741" y="1178"/>
                  </a:cubicBezTo>
                  <a:cubicBezTo>
                    <a:pt x="6677" y="1178"/>
                    <a:pt x="6618" y="1113"/>
                    <a:pt x="6494" y="1113"/>
                  </a:cubicBezTo>
                  <a:lnTo>
                    <a:pt x="6494" y="1178"/>
                  </a:lnTo>
                  <a:cubicBezTo>
                    <a:pt x="6477" y="1160"/>
                    <a:pt x="6451" y="1152"/>
                    <a:pt x="6420" y="1152"/>
                  </a:cubicBezTo>
                  <a:cubicBezTo>
                    <a:pt x="6335" y="1152"/>
                    <a:pt x="6213" y="1211"/>
                    <a:pt x="6123" y="1301"/>
                  </a:cubicBezTo>
                  <a:cubicBezTo>
                    <a:pt x="5935" y="1361"/>
                    <a:pt x="5812" y="1425"/>
                    <a:pt x="5752" y="1425"/>
                  </a:cubicBezTo>
                  <a:cubicBezTo>
                    <a:pt x="5812" y="1361"/>
                    <a:pt x="6182" y="1054"/>
                    <a:pt x="6123" y="990"/>
                  </a:cubicBezTo>
                  <a:lnTo>
                    <a:pt x="6123" y="990"/>
                  </a:lnTo>
                  <a:cubicBezTo>
                    <a:pt x="5999" y="1054"/>
                    <a:pt x="5812" y="1237"/>
                    <a:pt x="5629" y="1361"/>
                  </a:cubicBezTo>
                  <a:cubicBezTo>
                    <a:pt x="5441" y="1548"/>
                    <a:pt x="5258" y="1672"/>
                    <a:pt x="5193" y="1731"/>
                  </a:cubicBezTo>
                  <a:lnTo>
                    <a:pt x="5258" y="1608"/>
                  </a:lnTo>
                  <a:lnTo>
                    <a:pt x="5193" y="1672"/>
                  </a:lnTo>
                  <a:lnTo>
                    <a:pt x="5134" y="1672"/>
                  </a:lnTo>
                  <a:cubicBezTo>
                    <a:pt x="5134" y="1608"/>
                    <a:pt x="5193" y="1548"/>
                    <a:pt x="5317" y="1484"/>
                  </a:cubicBezTo>
                  <a:lnTo>
                    <a:pt x="5564" y="1237"/>
                  </a:lnTo>
                  <a:cubicBezTo>
                    <a:pt x="5688" y="1113"/>
                    <a:pt x="5935" y="990"/>
                    <a:pt x="6059" y="930"/>
                  </a:cubicBezTo>
                  <a:cubicBezTo>
                    <a:pt x="6059" y="807"/>
                    <a:pt x="6123" y="807"/>
                    <a:pt x="6059" y="742"/>
                  </a:cubicBezTo>
                  <a:cubicBezTo>
                    <a:pt x="6059" y="683"/>
                    <a:pt x="6182" y="683"/>
                    <a:pt x="6247" y="683"/>
                  </a:cubicBezTo>
                  <a:cubicBezTo>
                    <a:pt x="6182" y="619"/>
                    <a:pt x="6123" y="559"/>
                    <a:pt x="5999" y="495"/>
                  </a:cubicBezTo>
                  <a:cubicBezTo>
                    <a:pt x="5935" y="619"/>
                    <a:pt x="5876" y="619"/>
                    <a:pt x="5812" y="619"/>
                  </a:cubicBezTo>
                  <a:cubicBezTo>
                    <a:pt x="5752" y="619"/>
                    <a:pt x="5752" y="683"/>
                    <a:pt x="5752" y="683"/>
                  </a:cubicBezTo>
                  <a:cubicBezTo>
                    <a:pt x="5702" y="683"/>
                    <a:pt x="5691" y="719"/>
                    <a:pt x="5660" y="735"/>
                  </a:cubicBezTo>
                  <a:lnTo>
                    <a:pt x="5660" y="735"/>
                  </a:lnTo>
                  <a:cubicBezTo>
                    <a:pt x="5677" y="713"/>
                    <a:pt x="5688" y="695"/>
                    <a:pt x="5688" y="683"/>
                  </a:cubicBezTo>
                  <a:lnTo>
                    <a:pt x="5688" y="683"/>
                  </a:lnTo>
                  <a:cubicBezTo>
                    <a:pt x="5658" y="713"/>
                    <a:pt x="5612" y="728"/>
                    <a:pt x="5582" y="728"/>
                  </a:cubicBezTo>
                  <a:cubicBezTo>
                    <a:pt x="5551" y="728"/>
                    <a:pt x="5535" y="713"/>
                    <a:pt x="5564" y="683"/>
                  </a:cubicBezTo>
                  <a:lnTo>
                    <a:pt x="5629" y="619"/>
                  </a:lnTo>
                  <a:cubicBezTo>
                    <a:pt x="5629" y="597"/>
                    <a:pt x="5621" y="588"/>
                    <a:pt x="5608" y="588"/>
                  </a:cubicBezTo>
                  <a:cubicBezTo>
                    <a:pt x="5571" y="588"/>
                    <a:pt x="5495" y="658"/>
                    <a:pt x="5456" y="658"/>
                  </a:cubicBezTo>
                  <a:cubicBezTo>
                    <a:pt x="5433" y="658"/>
                    <a:pt x="5423" y="634"/>
                    <a:pt x="5441" y="559"/>
                  </a:cubicBezTo>
                  <a:cubicBezTo>
                    <a:pt x="5441" y="559"/>
                    <a:pt x="5539" y="362"/>
                    <a:pt x="5518" y="362"/>
                  </a:cubicBezTo>
                  <a:cubicBezTo>
                    <a:pt x="5516" y="362"/>
                    <a:pt x="5511" y="365"/>
                    <a:pt x="5505" y="371"/>
                  </a:cubicBezTo>
                  <a:cubicBezTo>
                    <a:pt x="5381" y="619"/>
                    <a:pt x="4946" y="1301"/>
                    <a:pt x="4822" y="1425"/>
                  </a:cubicBezTo>
                  <a:cubicBezTo>
                    <a:pt x="4822" y="1425"/>
                    <a:pt x="4822" y="1178"/>
                    <a:pt x="4887" y="1054"/>
                  </a:cubicBezTo>
                  <a:cubicBezTo>
                    <a:pt x="4937" y="896"/>
                    <a:pt x="5120" y="741"/>
                    <a:pt x="5215" y="584"/>
                  </a:cubicBezTo>
                  <a:lnTo>
                    <a:pt x="5215" y="584"/>
                  </a:lnTo>
                  <a:cubicBezTo>
                    <a:pt x="5192" y="605"/>
                    <a:pt x="5162" y="619"/>
                    <a:pt x="5134" y="619"/>
                  </a:cubicBezTo>
                  <a:cubicBezTo>
                    <a:pt x="5134" y="559"/>
                    <a:pt x="5258" y="495"/>
                    <a:pt x="5193" y="495"/>
                  </a:cubicBezTo>
                  <a:cubicBezTo>
                    <a:pt x="5161" y="544"/>
                    <a:pt x="5142" y="559"/>
                    <a:pt x="5130" y="559"/>
                  </a:cubicBezTo>
                  <a:cubicBezTo>
                    <a:pt x="5109" y="559"/>
                    <a:pt x="5108" y="518"/>
                    <a:pt x="5102" y="518"/>
                  </a:cubicBezTo>
                  <a:cubicBezTo>
                    <a:pt x="5097" y="518"/>
                    <a:pt x="5090" y="541"/>
                    <a:pt x="5070" y="619"/>
                  </a:cubicBezTo>
                  <a:cubicBezTo>
                    <a:pt x="5010" y="619"/>
                    <a:pt x="5070" y="559"/>
                    <a:pt x="5010" y="495"/>
                  </a:cubicBezTo>
                  <a:lnTo>
                    <a:pt x="4575" y="930"/>
                  </a:lnTo>
                  <a:cubicBezTo>
                    <a:pt x="4575" y="866"/>
                    <a:pt x="4639" y="807"/>
                    <a:pt x="4639" y="742"/>
                  </a:cubicBezTo>
                  <a:cubicBezTo>
                    <a:pt x="4575" y="683"/>
                    <a:pt x="4575" y="559"/>
                    <a:pt x="4452" y="495"/>
                  </a:cubicBezTo>
                  <a:cubicBezTo>
                    <a:pt x="4452" y="441"/>
                    <a:pt x="4452" y="383"/>
                    <a:pt x="4545" y="279"/>
                  </a:cubicBezTo>
                  <a:lnTo>
                    <a:pt x="4545" y="279"/>
                  </a:lnTo>
                  <a:cubicBezTo>
                    <a:pt x="4530" y="295"/>
                    <a:pt x="4515" y="309"/>
                    <a:pt x="4501" y="319"/>
                  </a:cubicBezTo>
                  <a:lnTo>
                    <a:pt x="4501" y="319"/>
                  </a:lnTo>
                  <a:cubicBezTo>
                    <a:pt x="4506" y="317"/>
                    <a:pt x="4511" y="314"/>
                    <a:pt x="4516" y="312"/>
                  </a:cubicBezTo>
                  <a:lnTo>
                    <a:pt x="4516" y="312"/>
                  </a:lnTo>
                  <a:cubicBezTo>
                    <a:pt x="4328" y="559"/>
                    <a:pt x="4081" y="742"/>
                    <a:pt x="3898" y="807"/>
                  </a:cubicBezTo>
                  <a:cubicBezTo>
                    <a:pt x="3843" y="807"/>
                    <a:pt x="3972" y="670"/>
                    <a:pt x="3971" y="670"/>
                  </a:cubicBezTo>
                  <a:lnTo>
                    <a:pt x="3971" y="670"/>
                  </a:lnTo>
                  <a:cubicBezTo>
                    <a:pt x="3970" y="670"/>
                    <a:pt x="3966" y="674"/>
                    <a:pt x="3957" y="683"/>
                  </a:cubicBezTo>
                  <a:cubicBezTo>
                    <a:pt x="3936" y="652"/>
                    <a:pt x="3911" y="639"/>
                    <a:pt x="3882" y="639"/>
                  </a:cubicBezTo>
                  <a:cubicBezTo>
                    <a:pt x="3775" y="639"/>
                    <a:pt x="3629" y="813"/>
                    <a:pt x="3562" y="813"/>
                  </a:cubicBezTo>
                  <a:cubicBezTo>
                    <a:pt x="3540" y="813"/>
                    <a:pt x="3527" y="794"/>
                    <a:pt x="3527" y="742"/>
                  </a:cubicBezTo>
                  <a:cubicBezTo>
                    <a:pt x="3586" y="559"/>
                    <a:pt x="3774" y="436"/>
                    <a:pt x="3833" y="312"/>
                  </a:cubicBezTo>
                  <a:cubicBezTo>
                    <a:pt x="3898" y="312"/>
                    <a:pt x="3833" y="495"/>
                    <a:pt x="3898" y="495"/>
                  </a:cubicBezTo>
                  <a:lnTo>
                    <a:pt x="3898" y="371"/>
                  </a:lnTo>
                  <a:cubicBezTo>
                    <a:pt x="3957" y="371"/>
                    <a:pt x="4021" y="371"/>
                    <a:pt x="4021" y="436"/>
                  </a:cubicBezTo>
                  <a:cubicBezTo>
                    <a:pt x="4021" y="248"/>
                    <a:pt x="3774" y="188"/>
                    <a:pt x="3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694750" y="468477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629825" y="4740425"/>
              <a:ext cx="25" cy="1625"/>
            </a:xfrm>
            <a:custGeom>
              <a:avLst/>
              <a:gdLst/>
              <a:ahLst/>
              <a:cxnLst/>
              <a:rect l="l" t="t" r="r" b="b"/>
              <a:pathLst>
                <a:path w="1" h="65" extrusionOk="0">
                  <a:moveTo>
                    <a:pt x="1" y="0"/>
                  </a:moveTo>
                  <a:lnTo>
                    <a:pt x="1" y="0"/>
                  </a:lnTo>
                  <a:lnTo>
                    <a:pt x="1" y="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623650" y="4640025"/>
              <a:ext cx="1500" cy="1525"/>
            </a:xfrm>
            <a:custGeom>
              <a:avLst/>
              <a:gdLst/>
              <a:ahLst/>
              <a:cxnLst/>
              <a:rect l="l" t="t" r="r" b="b"/>
              <a:pathLst>
                <a:path w="60" h="61" extrusionOk="0">
                  <a:moveTo>
                    <a:pt x="1" y="1"/>
                  </a:moveTo>
                  <a:lnTo>
                    <a:pt x="1" y="1"/>
                  </a:lnTo>
                  <a:cubicBezTo>
                    <a:pt x="60" y="1"/>
                    <a:pt x="1" y="60"/>
                    <a:pt x="1" y="60"/>
                  </a:cubicBezTo>
                  <a:cubicBezTo>
                    <a:pt x="60" y="60"/>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563325" y="4646200"/>
              <a:ext cx="1625" cy="3125"/>
            </a:xfrm>
            <a:custGeom>
              <a:avLst/>
              <a:gdLst/>
              <a:ahLst/>
              <a:cxnLst/>
              <a:rect l="l" t="t" r="r" b="b"/>
              <a:pathLst>
                <a:path w="65" h="125" extrusionOk="0">
                  <a:moveTo>
                    <a:pt x="65" y="1"/>
                  </a:moveTo>
                  <a:cubicBezTo>
                    <a:pt x="65" y="60"/>
                    <a:pt x="0" y="125"/>
                    <a:pt x="0" y="125"/>
                  </a:cubicBezTo>
                  <a:lnTo>
                    <a:pt x="65"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564925" y="4621475"/>
              <a:ext cx="3125" cy="1525"/>
            </a:xfrm>
            <a:custGeom>
              <a:avLst/>
              <a:gdLst/>
              <a:ahLst/>
              <a:cxnLst/>
              <a:rect l="l" t="t" r="r" b="b"/>
              <a:pathLst>
                <a:path w="125" h="61" extrusionOk="0">
                  <a:moveTo>
                    <a:pt x="60" y="1"/>
                  </a:moveTo>
                  <a:lnTo>
                    <a:pt x="1" y="60"/>
                  </a:lnTo>
                  <a:cubicBezTo>
                    <a:pt x="60" y="60"/>
                    <a:pt x="124"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567475" y="4633850"/>
              <a:ext cx="3650" cy="3350"/>
            </a:xfrm>
            <a:custGeom>
              <a:avLst/>
              <a:gdLst/>
              <a:ahLst/>
              <a:cxnLst/>
              <a:rect l="l" t="t" r="r" b="b"/>
              <a:pathLst>
                <a:path w="146" h="134" extrusionOk="0">
                  <a:moveTo>
                    <a:pt x="82" y="0"/>
                  </a:moveTo>
                  <a:cubicBezTo>
                    <a:pt x="7" y="111"/>
                    <a:pt x="1" y="133"/>
                    <a:pt x="21" y="133"/>
                  </a:cubicBezTo>
                  <a:cubicBezTo>
                    <a:pt x="34" y="133"/>
                    <a:pt x="58" y="124"/>
                    <a:pt x="82" y="124"/>
                  </a:cubicBezTo>
                  <a:cubicBezTo>
                    <a:pt x="146" y="0"/>
                    <a:pt x="82"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567300" y="4633850"/>
              <a:ext cx="2225" cy="675"/>
            </a:xfrm>
            <a:custGeom>
              <a:avLst/>
              <a:gdLst/>
              <a:ahLst/>
              <a:cxnLst/>
              <a:rect l="l" t="t" r="r" b="b"/>
              <a:pathLst>
                <a:path w="89" h="27" extrusionOk="0">
                  <a:moveTo>
                    <a:pt x="29" y="0"/>
                  </a:moveTo>
                  <a:cubicBezTo>
                    <a:pt x="8" y="20"/>
                    <a:pt x="1" y="27"/>
                    <a:pt x="3" y="27"/>
                  </a:cubicBezTo>
                  <a:cubicBezTo>
                    <a:pt x="7" y="27"/>
                    <a:pt x="49"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570375" y="4649300"/>
              <a:ext cx="6000" cy="3975"/>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4572600" y="4626050"/>
              <a:ext cx="3100" cy="4725"/>
            </a:xfrm>
            <a:custGeom>
              <a:avLst/>
              <a:gdLst/>
              <a:ahLst/>
              <a:cxnLst/>
              <a:rect l="l" t="t" r="r" b="b"/>
              <a:pathLst>
                <a:path w="124" h="189" extrusionOk="0">
                  <a:moveTo>
                    <a:pt x="124" y="1"/>
                  </a:moveTo>
                  <a:lnTo>
                    <a:pt x="0" y="189"/>
                  </a:ln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4578775" y="4632250"/>
              <a:ext cx="1625" cy="2225"/>
            </a:xfrm>
            <a:custGeom>
              <a:avLst/>
              <a:gdLst/>
              <a:ahLst/>
              <a:cxnLst/>
              <a:rect l="l" t="t" r="r" b="b"/>
              <a:pathLst>
                <a:path w="65" h="89" extrusionOk="0">
                  <a:moveTo>
                    <a:pt x="0" y="0"/>
                  </a:moveTo>
                  <a:cubicBezTo>
                    <a:pt x="0" y="46"/>
                    <a:pt x="0" y="89"/>
                    <a:pt x="23" y="89"/>
                  </a:cubicBezTo>
                  <a:cubicBezTo>
                    <a:pt x="33" y="89"/>
                    <a:pt x="46" y="82"/>
                    <a:pt x="65" y="6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4577300" y="4632250"/>
              <a:ext cx="1500" cy="25"/>
            </a:xfrm>
            <a:custGeom>
              <a:avLst/>
              <a:gdLst/>
              <a:ahLst/>
              <a:cxnLst/>
              <a:rect l="l" t="t" r="r" b="b"/>
              <a:pathLst>
                <a:path w="60" h="1" extrusionOk="0">
                  <a:moveTo>
                    <a:pt x="59"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4577300" y="4627675"/>
              <a:ext cx="1500" cy="1500"/>
            </a:xfrm>
            <a:custGeom>
              <a:avLst/>
              <a:gdLst/>
              <a:ahLst/>
              <a:cxnLst/>
              <a:rect l="l" t="t" r="r" b="b"/>
              <a:pathLst>
                <a:path w="60" h="60" extrusionOk="0">
                  <a:moveTo>
                    <a:pt x="0" y="0"/>
                  </a:moveTo>
                  <a:lnTo>
                    <a:pt x="0" y="0"/>
                  </a:lnTo>
                  <a:lnTo>
                    <a:pt x="59"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594225" y="4641525"/>
              <a:ext cx="3125" cy="1625"/>
            </a:xfrm>
            <a:custGeom>
              <a:avLst/>
              <a:gdLst/>
              <a:ahLst/>
              <a:cxnLst/>
              <a:rect l="l" t="t" r="r" b="b"/>
              <a:pathLst>
                <a:path w="125" h="65" extrusionOk="0">
                  <a:moveTo>
                    <a:pt x="65" y="0"/>
                  </a:moveTo>
                  <a:cubicBezTo>
                    <a:pt x="65" y="64"/>
                    <a:pt x="1" y="64"/>
                    <a:pt x="1" y="64"/>
                  </a:cubicBezTo>
                  <a:lnTo>
                    <a:pt x="65" y="64"/>
                  </a:lnTo>
                  <a:cubicBezTo>
                    <a:pt x="124" y="6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4594225" y="4630750"/>
              <a:ext cx="3125" cy="3125"/>
            </a:xfrm>
            <a:custGeom>
              <a:avLst/>
              <a:gdLst/>
              <a:ahLst/>
              <a:cxnLst/>
              <a:rect l="l" t="t" r="r" b="b"/>
              <a:pathLst>
                <a:path w="125" h="125" extrusionOk="0">
                  <a:moveTo>
                    <a:pt x="65" y="1"/>
                  </a:moveTo>
                  <a:cubicBezTo>
                    <a:pt x="65" y="60"/>
                    <a:pt x="65" y="60"/>
                    <a:pt x="1" y="124"/>
                  </a:cubicBezTo>
                  <a:lnTo>
                    <a:pt x="1" y="124"/>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600400" y="4630750"/>
              <a:ext cx="4725" cy="1525"/>
            </a:xfrm>
            <a:custGeom>
              <a:avLst/>
              <a:gdLst/>
              <a:ahLst/>
              <a:cxnLst/>
              <a:rect l="l" t="t" r="r" b="b"/>
              <a:pathLst>
                <a:path w="189" h="61" extrusionOk="0">
                  <a:moveTo>
                    <a:pt x="125" y="1"/>
                  </a:moveTo>
                  <a:cubicBezTo>
                    <a:pt x="65" y="1"/>
                    <a:pt x="1" y="1"/>
                    <a:pt x="1" y="60"/>
                  </a:cubicBezTo>
                  <a:cubicBezTo>
                    <a:pt x="65" y="60"/>
                    <a:pt x="189"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4612775" y="4652400"/>
              <a:ext cx="6200" cy="7675"/>
            </a:xfrm>
            <a:custGeom>
              <a:avLst/>
              <a:gdLst/>
              <a:ahLst/>
              <a:cxnLst/>
              <a:rect l="l" t="t" r="r" b="b"/>
              <a:pathLst>
                <a:path w="248" h="307" extrusionOk="0">
                  <a:moveTo>
                    <a:pt x="188" y="0"/>
                  </a:moveTo>
                  <a:lnTo>
                    <a:pt x="0" y="307"/>
                  </a:lnTo>
                  <a:lnTo>
                    <a:pt x="248" y="60"/>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4648375" y="4649900"/>
              <a:ext cx="7700" cy="5600"/>
            </a:xfrm>
            <a:custGeom>
              <a:avLst/>
              <a:gdLst/>
              <a:ahLst/>
              <a:cxnLst/>
              <a:rect l="l" t="t" r="r" b="b"/>
              <a:pathLst>
                <a:path w="308" h="224" extrusionOk="0">
                  <a:moveTo>
                    <a:pt x="262" y="0"/>
                  </a:moveTo>
                  <a:cubicBezTo>
                    <a:pt x="216" y="0"/>
                    <a:pt x="156" y="72"/>
                    <a:pt x="108" y="72"/>
                  </a:cubicBezTo>
                  <a:cubicBezTo>
                    <a:pt x="90" y="72"/>
                    <a:pt x="74" y="62"/>
                    <a:pt x="60" y="36"/>
                  </a:cubicBezTo>
                  <a:lnTo>
                    <a:pt x="60" y="36"/>
                  </a:lnTo>
                  <a:cubicBezTo>
                    <a:pt x="1" y="100"/>
                    <a:pt x="124" y="160"/>
                    <a:pt x="1" y="224"/>
                  </a:cubicBezTo>
                  <a:cubicBezTo>
                    <a:pt x="184" y="160"/>
                    <a:pt x="184" y="224"/>
                    <a:pt x="307" y="36"/>
                  </a:cubicBezTo>
                  <a:cubicBezTo>
                    <a:pt x="295" y="10"/>
                    <a:pt x="279"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4646775" y="4655475"/>
              <a:ext cx="1625" cy="25"/>
            </a:xfrm>
            <a:custGeom>
              <a:avLst/>
              <a:gdLst/>
              <a:ahLst/>
              <a:cxnLst/>
              <a:rect l="l" t="t" r="r" b="b"/>
              <a:pathLst>
                <a:path w="65" h="1" extrusionOk="0">
                  <a:moveTo>
                    <a:pt x="65"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4486050" y="4780600"/>
              <a:ext cx="15475" cy="32550"/>
            </a:xfrm>
            <a:custGeom>
              <a:avLst/>
              <a:gdLst/>
              <a:ahLst/>
              <a:cxnLst/>
              <a:rect l="l" t="t" r="r" b="b"/>
              <a:pathLst>
                <a:path w="619" h="1302" extrusionOk="0">
                  <a:moveTo>
                    <a:pt x="65" y="1"/>
                  </a:moveTo>
                  <a:cubicBezTo>
                    <a:pt x="65" y="65"/>
                    <a:pt x="0" y="65"/>
                    <a:pt x="0" y="65"/>
                  </a:cubicBezTo>
                  <a:lnTo>
                    <a:pt x="21" y="106"/>
                  </a:lnTo>
                  <a:lnTo>
                    <a:pt x="21" y="106"/>
                  </a:lnTo>
                  <a:cubicBezTo>
                    <a:pt x="65" y="65"/>
                    <a:pt x="72" y="65"/>
                    <a:pt x="124" y="65"/>
                  </a:cubicBezTo>
                  <a:lnTo>
                    <a:pt x="65" y="1"/>
                  </a:lnTo>
                  <a:close/>
                  <a:moveTo>
                    <a:pt x="21" y="106"/>
                  </a:moveTo>
                  <a:lnTo>
                    <a:pt x="21" y="106"/>
                  </a:lnTo>
                  <a:cubicBezTo>
                    <a:pt x="15" y="111"/>
                    <a:pt x="8" y="117"/>
                    <a:pt x="0" y="124"/>
                  </a:cubicBezTo>
                  <a:lnTo>
                    <a:pt x="297" y="658"/>
                  </a:lnTo>
                  <a:lnTo>
                    <a:pt x="21" y="106"/>
                  </a:lnTo>
                  <a:close/>
                  <a:moveTo>
                    <a:pt x="297" y="658"/>
                  </a:moveTo>
                  <a:lnTo>
                    <a:pt x="618" y="1301"/>
                  </a:lnTo>
                  <a:lnTo>
                    <a:pt x="618" y="1237"/>
                  </a:lnTo>
                  <a:lnTo>
                    <a:pt x="297" y="65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4503100" y="4805325"/>
              <a:ext cx="3125" cy="4725"/>
            </a:xfrm>
            <a:custGeom>
              <a:avLst/>
              <a:gdLst/>
              <a:ahLst/>
              <a:cxnLst/>
              <a:rect l="l" t="t" r="r" b="b"/>
              <a:pathLst>
                <a:path w="125" h="189" extrusionOk="0">
                  <a:moveTo>
                    <a:pt x="60" y="1"/>
                  </a:moveTo>
                  <a:lnTo>
                    <a:pt x="1" y="189"/>
                  </a:lnTo>
                  <a:lnTo>
                    <a:pt x="124" y="1"/>
                  </a:lnTo>
                  <a:lnTo>
                    <a:pt x="124" y="1"/>
                  </a:lnTo>
                  <a:cubicBezTo>
                    <a:pt x="92" y="33"/>
                    <a:pt x="76" y="49"/>
                    <a:pt x="68" y="49"/>
                  </a:cubicBezTo>
                  <a:cubicBezTo>
                    <a:pt x="60" y="49"/>
                    <a:pt x="60" y="33"/>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4693125" y="4710400"/>
              <a:ext cx="4725" cy="750"/>
            </a:xfrm>
            <a:custGeom>
              <a:avLst/>
              <a:gdLst/>
              <a:ahLst/>
              <a:cxnLst/>
              <a:rect l="l" t="t" r="r" b="b"/>
              <a:pathLst>
                <a:path w="189" h="30" extrusionOk="0">
                  <a:moveTo>
                    <a:pt x="100" y="1"/>
                  </a:moveTo>
                  <a:cubicBezTo>
                    <a:pt x="58" y="1"/>
                    <a:pt x="44" y="29"/>
                    <a:pt x="1" y="29"/>
                  </a:cubicBezTo>
                  <a:lnTo>
                    <a:pt x="189" y="29"/>
                  </a:lnTo>
                  <a:cubicBezTo>
                    <a:pt x="148" y="8"/>
                    <a:pt x="120" y="1"/>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4662225" y="4721875"/>
              <a:ext cx="6200" cy="3125"/>
            </a:xfrm>
            <a:custGeom>
              <a:avLst/>
              <a:gdLst/>
              <a:ahLst/>
              <a:cxnLst/>
              <a:rect l="l" t="t" r="r" b="b"/>
              <a:pathLst>
                <a:path w="248" h="125" extrusionOk="0">
                  <a:moveTo>
                    <a:pt x="248" y="124"/>
                  </a:moveTo>
                  <a:lnTo>
                    <a:pt x="248" y="12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4646325" y="4738675"/>
              <a:ext cx="5175" cy="3375"/>
            </a:xfrm>
            <a:custGeom>
              <a:avLst/>
              <a:gdLst/>
              <a:ahLst/>
              <a:cxnLst/>
              <a:rect l="l" t="t" r="r" b="b"/>
              <a:pathLst>
                <a:path w="207" h="135" extrusionOk="0">
                  <a:moveTo>
                    <a:pt x="34" y="1"/>
                  </a:moveTo>
                  <a:cubicBezTo>
                    <a:pt x="2" y="1"/>
                    <a:pt x="1" y="27"/>
                    <a:pt x="83" y="135"/>
                  </a:cubicBezTo>
                  <a:cubicBezTo>
                    <a:pt x="126" y="88"/>
                    <a:pt x="137" y="45"/>
                    <a:pt x="165" y="24"/>
                  </a:cubicBezTo>
                  <a:lnTo>
                    <a:pt x="165" y="24"/>
                  </a:lnTo>
                  <a:cubicBezTo>
                    <a:pt x="165" y="24"/>
                    <a:pt x="165" y="24"/>
                    <a:pt x="165" y="24"/>
                  </a:cubicBezTo>
                  <a:cubicBezTo>
                    <a:pt x="182" y="24"/>
                    <a:pt x="196" y="20"/>
                    <a:pt x="206" y="11"/>
                  </a:cubicBezTo>
                  <a:cubicBezTo>
                    <a:pt x="188" y="11"/>
                    <a:pt x="176" y="16"/>
                    <a:pt x="165" y="24"/>
                  </a:cubicBezTo>
                  <a:lnTo>
                    <a:pt x="165" y="24"/>
                  </a:lnTo>
                  <a:cubicBezTo>
                    <a:pt x="122" y="24"/>
                    <a:pt x="64"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342;p42">
            <a:extLst>
              <a:ext uri="{FF2B5EF4-FFF2-40B4-BE49-F238E27FC236}">
                <a16:creationId xmlns:a16="http://schemas.microsoft.com/office/drawing/2014/main" id="{89B0307C-4447-4008-B403-4B3126106480}"/>
              </a:ext>
            </a:extLst>
          </p:cNvPr>
          <p:cNvSpPr txBox="1">
            <a:spLocks/>
          </p:cNvSpPr>
          <p:nvPr/>
        </p:nvSpPr>
        <p:spPr>
          <a:xfrm>
            <a:off x="796050" y="2728807"/>
            <a:ext cx="3493200" cy="240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tx1"/>
                </a:solidFill>
              </a:rPr>
              <a:t>From street crime to cybercrimes, Dhaka City's crime landscape encompasses a spectrum of offenses that challenge law enforcement and society</a:t>
            </a:r>
            <a:endParaRPr lang="en-US" sz="1400" dirty="0">
              <a:solidFill>
                <a:schemeClr val="tx1"/>
              </a:solidFill>
            </a:endParaRPr>
          </a:p>
          <a:p>
            <a:pPr marL="0" indent="0"/>
            <a:endParaRPr lang="en-US" dirty="0"/>
          </a:p>
        </p:txBody>
      </p:sp>
      <p:sp>
        <p:nvSpPr>
          <p:cNvPr id="252" name="Google Shape;2341;p42">
            <a:extLst>
              <a:ext uri="{FF2B5EF4-FFF2-40B4-BE49-F238E27FC236}">
                <a16:creationId xmlns:a16="http://schemas.microsoft.com/office/drawing/2014/main" id="{0AB31FDE-480D-414A-9FA2-A54B11BA896B}"/>
              </a:ext>
            </a:extLst>
          </p:cNvPr>
          <p:cNvSpPr txBox="1">
            <a:spLocks/>
          </p:cNvSpPr>
          <p:nvPr/>
        </p:nvSpPr>
        <p:spPr>
          <a:xfrm>
            <a:off x="4854580" y="2796339"/>
            <a:ext cx="3493200" cy="240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sz="1400" b="0" i="0" dirty="0">
                <a:solidFill>
                  <a:schemeClr val="tx1"/>
                </a:solidFill>
              </a:rPr>
              <a:t>Women's safety remains a pressing concern, as gender-based violence and harassment persist in various corners of Dhaka City</a:t>
            </a:r>
            <a:endParaRPr lang="en-US" dirty="0"/>
          </a:p>
          <a:p>
            <a:pPr marL="0" indent="0"/>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95"/>
        <p:cNvGrpSpPr/>
        <p:nvPr/>
      </p:nvGrpSpPr>
      <p:grpSpPr>
        <a:xfrm>
          <a:off x="0" y="0"/>
          <a:ext cx="0" cy="0"/>
          <a:chOff x="0" y="0"/>
          <a:chExt cx="0" cy="0"/>
        </a:xfrm>
      </p:grpSpPr>
      <p:pic>
        <p:nvPicPr>
          <p:cNvPr id="5096" name="Google Shape;5096;p50"/>
          <p:cNvPicPr preferRelativeResize="0">
            <a:picLocks noGrp="1"/>
          </p:cNvPicPr>
          <p:nvPr>
            <p:ph type="pic" idx="2"/>
          </p:nvPr>
        </p:nvPicPr>
        <p:blipFill rotWithShape="1">
          <a:blip r:embed="rId3">
            <a:alphaModFix/>
          </a:blip>
          <a:srcRect/>
          <a:stretch/>
        </p:blipFill>
        <p:spPr>
          <a:xfrm>
            <a:off x="150" y="0"/>
            <a:ext cx="9144003" cy="5143501"/>
          </a:xfrm>
          <a:prstGeom prst="rect">
            <a:avLst/>
          </a:prstGeom>
        </p:spPr>
      </p:pic>
      <p:grpSp>
        <p:nvGrpSpPr>
          <p:cNvPr id="5097" name="Google Shape;5097;p50"/>
          <p:cNvGrpSpPr/>
          <p:nvPr/>
        </p:nvGrpSpPr>
        <p:grpSpPr>
          <a:xfrm rot="-10451438">
            <a:off x="-226568" y="3005245"/>
            <a:ext cx="9604188" cy="4709072"/>
            <a:chOff x="345250" y="1049925"/>
            <a:chExt cx="6735575" cy="3735750"/>
          </a:xfrm>
        </p:grpSpPr>
        <p:sp>
          <p:nvSpPr>
            <p:cNvPr id="5098" name="Google Shape;5098;p50"/>
            <p:cNvSpPr/>
            <p:nvPr/>
          </p:nvSpPr>
          <p:spPr>
            <a:xfrm>
              <a:off x="345250" y="3561300"/>
              <a:ext cx="6735575" cy="1224375"/>
            </a:xfrm>
            <a:custGeom>
              <a:avLst/>
              <a:gdLst/>
              <a:ahLst/>
              <a:cxnLst/>
              <a:rect l="l" t="t" r="r" b="b"/>
              <a:pathLst>
                <a:path w="269423" h="48975" extrusionOk="0">
                  <a:moveTo>
                    <a:pt x="269422" y="1"/>
                  </a:moveTo>
                  <a:lnTo>
                    <a:pt x="147902" y="17695"/>
                  </a:lnTo>
                  <a:cubicBezTo>
                    <a:pt x="147902" y="17695"/>
                    <a:pt x="146188" y="18121"/>
                    <a:pt x="145150" y="18307"/>
                  </a:cubicBezTo>
                  <a:lnTo>
                    <a:pt x="0" y="39425"/>
                  </a:lnTo>
                  <a:lnTo>
                    <a:pt x="0" y="48975"/>
                  </a:lnTo>
                  <a:lnTo>
                    <a:pt x="431" y="48975"/>
                  </a:lnTo>
                  <a:lnTo>
                    <a:pt x="1837" y="48549"/>
                  </a:lnTo>
                  <a:lnTo>
                    <a:pt x="3247" y="48607"/>
                  </a:lnTo>
                  <a:lnTo>
                    <a:pt x="7224" y="48975"/>
                  </a:lnTo>
                  <a:lnTo>
                    <a:pt x="9428" y="48118"/>
                  </a:lnTo>
                  <a:lnTo>
                    <a:pt x="10349" y="47936"/>
                  </a:lnTo>
                  <a:lnTo>
                    <a:pt x="12675" y="47995"/>
                  </a:lnTo>
                  <a:lnTo>
                    <a:pt x="13165" y="47569"/>
                  </a:lnTo>
                  <a:lnTo>
                    <a:pt x="14389" y="47628"/>
                  </a:lnTo>
                  <a:lnTo>
                    <a:pt x="16651" y="47202"/>
                  </a:lnTo>
                  <a:lnTo>
                    <a:pt x="18610" y="46957"/>
                  </a:lnTo>
                  <a:lnTo>
                    <a:pt x="19654" y="46100"/>
                  </a:lnTo>
                  <a:lnTo>
                    <a:pt x="22528" y="46648"/>
                  </a:lnTo>
                  <a:lnTo>
                    <a:pt x="23816" y="45914"/>
                  </a:lnTo>
                  <a:lnTo>
                    <a:pt x="25712" y="45914"/>
                  </a:lnTo>
                  <a:lnTo>
                    <a:pt x="26814" y="45855"/>
                  </a:lnTo>
                  <a:lnTo>
                    <a:pt x="27181" y="45546"/>
                  </a:lnTo>
                  <a:lnTo>
                    <a:pt x="29204" y="45424"/>
                  </a:lnTo>
                  <a:lnTo>
                    <a:pt x="29752" y="45243"/>
                  </a:lnTo>
                  <a:lnTo>
                    <a:pt x="30976" y="45243"/>
                  </a:lnTo>
                  <a:lnTo>
                    <a:pt x="33366" y="45120"/>
                  </a:lnTo>
                  <a:lnTo>
                    <a:pt x="34836" y="44934"/>
                  </a:lnTo>
                  <a:lnTo>
                    <a:pt x="36917" y="45610"/>
                  </a:lnTo>
                  <a:lnTo>
                    <a:pt x="37284" y="44689"/>
                  </a:lnTo>
                  <a:lnTo>
                    <a:pt x="38141" y="44322"/>
                  </a:lnTo>
                  <a:lnTo>
                    <a:pt x="38935" y="44077"/>
                  </a:lnTo>
                  <a:lnTo>
                    <a:pt x="39855" y="43651"/>
                  </a:lnTo>
                  <a:lnTo>
                    <a:pt x="40468" y="43955"/>
                  </a:lnTo>
                  <a:lnTo>
                    <a:pt x="42363" y="42917"/>
                  </a:lnTo>
                  <a:lnTo>
                    <a:pt x="43773" y="42794"/>
                  </a:lnTo>
                  <a:lnTo>
                    <a:pt x="44630" y="42917"/>
                  </a:lnTo>
                  <a:lnTo>
                    <a:pt x="45424" y="42853"/>
                  </a:lnTo>
                  <a:lnTo>
                    <a:pt x="47936" y="43343"/>
                  </a:lnTo>
                  <a:lnTo>
                    <a:pt x="50507" y="44322"/>
                  </a:lnTo>
                  <a:lnTo>
                    <a:pt x="50444" y="43832"/>
                  </a:lnTo>
                  <a:lnTo>
                    <a:pt x="50018" y="42853"/>
                  </a:lnTo>
                  <a:lnTo>
                    <a:pt x="51913" y="42363"/>
                  </a:lnTo>
                  <a:lnTo>
                    <a:pt x="52280" y="41506"/>
                  </a:lnTo>
                  <a:lnTo>
                    <a:pt x="53382" y="41751"/>
                  </a:lnTo>
                  <a:lnTo>
                    <a:pt x="53936" y="42118"/>
                  </a:lnTo>
                  <a:lnTo>
                    <a:pt x="56443" y="41751"/>
                  </a:lnTo>
                  <a:lnTo>
                    <a:pt x="57854" y="41447"/>
                  </a:lnTo>
                  <a:lnTo>
                    <a:pt x="57241" y="41325"/>
                  </a:lnTo>
                  <a:lnTo>
                    <a:pt x="57241" y="40527"/>
                  </a:lnTo>
                  <a:lnTo>
                    <a:pt x="62932" y="39733"/>
                  </a:lnTo>
                  <a:lnTo>
                    <a:pt x="65993" y="39425"/>
                  </a:lnTo>
                  <a:lnTo>
                    <a:pt x="65626" y="38445"/>
                  </a:lnTo>
                  <a:lnTo>
                    <a:pt x="66728" y="38690"/>
                  </a:lnTo>
                  <a:lnTo>
                    <a:pt x="68442" y="38264"/>
                  </a:lnTo>
                  <a:lnTo>
                    <a:pt x="70587" y="38142"/>
                  </a:lnTo>
                  <a:lnTo>
                    <a:pt x="71870" y="36609"/>
                  </a:lnTo>
                  <a:lnTo>
                    <a:pt x="72668" y="36550"/>
                  </a:lnTo>
                  <a:lnTo>
                    <a:pt x="73525" y="36241"/>
                  </a:lnTo>
                  <a:lnTo>
                    <a:pt x="76645" y="37162"/>
                  </a:lnTo>
                  <a:lnTo>
                    <a:pt x="77380" y="36427"/>
                  </a:lnTo>
                  <a:lnTo>
                    <a:pt x="77869" y="35752"/>
                  </a:lnTo>
                  <a:lnTo>
                    <a:pt x="79769" y="35693"/>
                  </a:lnTo>
                  <a:lnTo>
                    <a:pt x="80504" y="34958"/>
                  </a:lnTo>
                  <a:lnTo>
                    <a:pt x="83198" y="35203"/>
                  </a:lnTo>
                  <a:lnTo>
                    <a:pt x="84422" y="34650"/>
                  </a:lnTo>
                  <a:lnTo>
                    <a:pt x="86993" y="34650"/>
                  </a:lnTo>
                  <a:lnTo>
                    <a:pt x="87605" y="34772"/>
                  </a:lnTo>
                  <a:lnTo>
                    <a:pt x="89197" y="34591"/>
                  </a:lnTo>
                  <a:lnTo>
                    <a:pt x="89990" y="34405"/>
                  </a:lnTo>
                  <a:lnTo>
                    <a:pt x="91215" y="35139"/>
                  </a:lnTo>
                  <a:lnTo>
                    <a:pt x="92806" y="34346"/>
                  </a:lnTo>
                  <a:lnTo>
                    <a:pt x="95378" y="34958"/>
                  </a:lnTo>
                  <a:lnTo>
                    <a:pt x="97278" y="33548"/>
                  </a:lnTo>
                  <a:lnTo>
                    <a:pt x="98257" y="33611"/>
                  </a:lnTo>
                  <a:lnTo>
                    <a:pt x="98502" y="33915"/>
                  </a:lnTo>
                  <a:lnTo>
                    <a:pt x="99785" y="33915"/>
                  </a:lnTo>
                  <a:lnTo>
                    <a:pt x="102112" y="33793"/>
                  </a:lnTo>
                  <a:lnTo>
                    <a:pt x="104928" y="33915"/>
                  </a:lnTo>
                  <a:lnTo>
                    <a:pt x="106519" y="34160"/>
                  </a:lnTo>
                  <a:lnTo>
                    <a:pt x="107195" y="33367"/>
                  </a:lnTo>
                  <a:lnTo>
                    <a:pt x="107744" y="32632"/>
                  </a:lnTo>
                  <a:lnTo>
                    <a:pt x="110011" y="32323"/>
                  </a:lnTo>
                  <a:lnTo>
                    <a:pt x="113253" y="32568"/>
                  </a:lnTo>
                  <a:lnTo>
                    <a:pt x="114967" y="31222"/>
                  </a:lnTo>
                  <a:lnTo>
                    <a:pt x="117235" y="31466"/>
                  </a:lnTo>
                  <a:lnTo>
                    <a:pt x="117906" y="30854"/>
                  </a:lnTo>
                  <a:lnTo>
                    <a:pt x="118459" y="30487"/>
                  </a:lnTo>
                  <a:lnTo>
                    <a:pt x="119194" y="30795"/>
                  </a:lnTo>
                  <a:lnTo>
                    <a:pt x="120110" y="30061"/>
                  </a:lnTo>
                  <a:lnTo>
                    <a:pt x="122436" y="29385"/>
                  </a:lnTo>
                  <a:lnTo>
                    <a:pt x="123905" y="29081"/>
                  </a:lnTo>
                  <a:lnTo>
                    <a:pt x="123846" y="28837"/>
                  </a:lnTo>
                  <a:lnTo>
                    <a:pt x="126109" y="28224"/>
                  </a:lnTo>
                  <a:lnTo>
                    <a:pt x="127887" y="28406"/>
                  </a:lnTo>
                  <a:lnTo>
                    <a:pt x="130335" y="28161"/>
                  </a:lnTo>
                  <a:lnTo>
                    <a:pt x="131805" y="29018"/>
                  </a:lnTo>
                  <a:lnTo>
                    <a:pt x="133700" y="27857"/>
                  </a:lnTo>
                  <a:lnTo>
                    <a:pt x="134802" y="27367"/>
                  </a:lnTo>
                  <a:lnTo>
                    <a:pt x="135723" y="26814"/>
                  </a:lnTo>
                  <a:lnTo>
                    <a:pt x="137128" y="26755"/>
                  </a:lnTo>
                  <a:lnTo>
                    <a:pt x="137985" y="26510"/>
                  </a:lnTo>
                  <a:lnTo>
                    <a:pt x="139151" y="26814"/>
                  </a:lnTo>
                  <a:lnTo>
                    <a:pt x="142393" y="25590"/>
                  </a:lnTo>
                  <a:lnTo>
                    <a:pt x="144538" y="26447"/>
                  </a:lnTo>
                  <a:lnTo>
                    <a:pt x="145150" y="26202"/>
                  </a:lnTo>
                  <a:lnTo>
                    <a:pt x="146007" y="25653"/>
                  </a:lnTo>
                  <a:lnTo>
                    <a:pt x="148456" y="24855"/>
                  </a:lnTo>
                  <a:lnTo>
                    <a:pt x="151208" y="24365"/>
                  </a:lnTo>
                  <a:lnTo>
                    <a:pt x="153045" y="24488"/>
                  </a:lnTo>
                  <a:lnTo>
                    <a:pt x="154147" y="24184"/>
                  </a:lnTo>
                  <a:lnTo>
                    <a:pt x="155312" y="24429"/>
                  </a:lnTo>
                  <a:lnTo>
                    <a:pt x="156781" y="24062"/>
                  </a:lnTo>
                  <a:lnTo>
                    <a:pt x="158309" y="24306"/>
                  </a:lnTo>
                  <a:lnTo>
                    <a:pt x="159167" y="23998"/>
                  </a:lnTo>
                  <a:lnTo>
                    <a:pt x="159534" y="23508"/>
                  </a:lnTo>
                  <a:lnTo>
                    <a:pt x="161067" y="23631"/>
                  </a:lnTo>
                  <a:lnTo>
                    <a:pt x="162414" y="23386"/>
                  </a:lnTo>
                  <a:lnTo>
                    <a:pt x="164554" y="22960"/>
                  </a:lnTo>
                  <a:lnTo>
                    <a:pt x="166331" y="22406"/>
                  </a:lnTo>
                  <a:lnTo>
                    <a:pt x="169329" y="22161"/>
                  </a:lnTo>
                  <a:lnTo>
                    <a:pt x="170617" y="21490"/>
                  </a:lnTo>
                  <a:lnTo>
                    <a:pt x="171474" y="21613"/>
                  </a:lnTo>
                  <a:lnTo>
                    <a:pt x="172879" y="21490"/>
                  </a:lnTo>
                  <a:lnTo>
                    <a:pt x="174167" y="21613"/>
                  </a:lnTo>
                  <a:lnTo>
                    <a:pt x="175940" y="21735"/>
                  </a:lnTo>
                  <a:lnTo>
                    <a:pt x="176494" y="21549"/>
                  </a:lnTo>
                  <a:lnTo>
                    <a:pt x="179368" y="22284"/>
                  </a:lnTo>
                  <a:lnTo>
                    <a:pt x="179065" y="21490"/>
                  </a:lnTo>
                  <a:lnTo>
                    <a:pt x="179065" y="21490"/>
                  </a:lnTo>
                  <a:lnTo>
                    <a:pt x="180593" y="22103"/>
                  </a:lnTo>
                  <a:lnTo>
                    <a:pt x="183717" y="22161"/>
                  </a:lnTo>
                  <a:lnTo>
                    <a:pt x="185490" y="22347"/>
                  </a:lnTo>
                  <a:lnTo>
                    <a:pt x="187449" y="21246"/>
                  </a:lnTo>
                  <a:lnTo>
                    <a:pt x="188429" y="20937"/>
                  </a:lnTo>
                  <a:lnTo>
                    <a:pt x="189531" y="20878"/>
                  </a:lnTo>
                  <a:lnTo>
                    <a:pt x="192591" y="20756"/>
                  </a:lnTo>
                  <a:lnTo>
                    <a:pt x="193512" y="20511"/>
                  </a:lnTo>
                  <a:lnTo>
                    <a:pt x="194614" y="20570"/>
                  </a:lnTo>
                  <a:lnTo>
                    <a:pt x="196573" y="19713"/>
                  </a:lnTo>
                  <a:lnTo>
                    <a:pt x="198836" y="20202"/>
                  </a:lnTo>
                  <a:lnTo>
                    <a:pt x="200550" y="19101"/>
                  </a:lnTo>
                  <a:lnTo>
                    <a:pt x="203062" y="18856"/>
                  </a:lnTo>
                  <a:lnTo>
                    <a:pt x="203856" y="18797"/>
                  </a:lnTo>
                  <a:lnTo>
                    <a:pt x="205144" y="19042"/>
                  </a:lnTo>
                  <a:lnTo>
                    <a:pt x="206672" y="18919"/>
                  </a:lnTo>
                  <a:lnTo>
                    <a:pt x="207039" y="18430"/>
                  </a:lnTo>
                  <a:lnTo>
                    <a:pt x="207347" y="17695"/>
                  </a:lnTo>
                  <a:lnTo>
                    <a:pt x="208939" y="17999"/>
                  </a:lnTo>
                  <a:lnTo>
                    <a:pt x="210408" y="17631"/>
                  </a:lnTo>
                  <a:lnTo>
                    <a:pt x="211936" y="17264"/>
                  </a:lnTo>
                  <a:lnTo>
                    <a:pt x="213528" y="17264"/>
                  </a:lnTo>
                  <a:lnTo>
                    <a:pt x="215120" y="16652"/>
                  </a:lnTo>
                  <a:lnTo>
                    <a:pt x="216956" y="16348"/>
                  </a:lnTo>
                  <a:lnTo>
                    <a:pt x="218122" y="16285"/>
                  </a:lnTo>
                  <a:lnTo>
                    <a:pt x="219405" y="16715"/>
                  </a:lnTo>
                  <a:lnTo>
                    <a:pt x="220570" y="16774"/>
                  </a:lnTo>
                  <a:lnTo>
                    <a:pt x="221305" y="16407"/>
                  </a:lnTo>
                  <a:lnTo>
                    <a:pt x="223142" y="16040"/>
                  </a:lnTo>
                  <a:lnTo>
                    <a:pt x="223509" y="15672"/>
                  </a:lnTo>
                  <a:lnTo>
                    <a:pt x="223999" y="15246"/>
                  </a:lnTo>
                  <a:lnTo>
                    <a:pt x="224914" y="15491"/>
                  </a:lnTo>
                  <a:lnTo>
                    <a:pt x="226202" y="15124"/>
                  </a:lnTo>
                  <a:lnTo>
                    <a:pt x="227304" y="14757"/>
                  </a:lnTo>
                  <a:lnTo>
                    <a:pt x="229077" y="14693"/>
                  </a:lnTo>
                  <a:lnTo>
                    <a:pt x="232936" y="14512"/>
                  </a:lnTo>
                  <a:lnTo>
                    <a:pt x="234097" y="14634"/>
                  </a:lnTo>
                  <a:lnTo>
                    <a:pt x="234773" y="14203"/>
                  </a:lnTo>
                  <a:lnTo>
                    <a:pt x="235566" y="13532"/>
                  </a:lnTo>
                  <a:lnTo>
                    <a:pt x="236423" y="13410"/>
                  </a:lnTo>
                  <a:lnTo>
                    <a:pt x="237222" y="13165"/>
                  </a:lnTo>
                  <a:lnTo>
                    <a:pt x="237834" y="13165"/>
                  </a:lnTo>
                  <a:lnTo>
                    <a:pt x="239670" y="12553"/>
                  </a:lnTo>
                  <a:lnTo>
                    <a:pt x="240895" y="12308"/>
                  </a:lnTo>
                  <a:lnTo>
                    <a:pt x="241384" y="12675"/>
                  </a:lnTo>
                  <a:lnTo>
                    <a:pt x="243770" y="12553"/>
                  </a:lnTo>
                  <a:lnTo>
                    <a:pt x="245239" y="12734"/>
                  </a:lnTo>
                  <a:lnTo>
                    <a:pt x="245670" y="12856"/>
                  </a:lnTo>
                  <a:lnTo>
                    <a:pt x="247810" y="12063"/>
                  </a:lnTo>
                  <a:lnTo>
                    <a:pt x="249220" y="11142"/>
                  </a:lnTo>
                  <a:lnTo>
                    <a:pt x="250626" y="11387"/>
                  </a:lnTo>
                  <a:lnTo>
                    <a:pt x="252159" y="11573"/>
                  </a:lnTo>
                  <a:lnTo>
                    <a:pt x="253261" y="11083"/>
                  </a:lnTo>
                  <a:lnTo>
                    <a:pt x="254299" y="11265"/>
                  </a:lnTo>
                  <a:lnTo>
                    <a:pt x="255034" y="11573"/>
                  </a:lnTo>
                  <a:lnTo>
                    <a:pt x="256199" y="11083"/>
                  </a:lnTo>
                  <a:lnTo>
                    <a:pt x="257546" y="10349"/>
                  </a:lnTo>
                  <a:lnTo>
                    <a:pt x="258829" y="10104"/>
                  </a:lnTo>
                  <a:lnTo>
                    <a:pt x="260666" y="9859"/>
                  </a:lnTo>
                  <a:lnTo>
                    <a:pt x="260974" y="9673"/>
                  </a:lnTo>
                  <a:lnTo>
                    <a:pt x="261954" y="9125"/>
                  </a:lnTo>
                  <a:lnTo>
                    <a:pt x="263237" y="9492"/>
                  </a:lnTo>
                  <a:lnTo>
                    <a:pt x="267341" y="8449"/>
                  </a:lnTo>
                  <a:lnTo>
                    <a:pt x="269422" y="8204"/>
                  </a:lnTo>
                  <a:lnTo>
                    <a:pt x="269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0"/>
            <p:cNvSpPr/>
            <p:nvPr/>
          </p:nvSpPr>
          <p:spPr>
            <a:xfrm>
              <a:off x="345250" y="1049925"/>
              <a:ext cx="6735575" cy="3720450"/>
            </a:xfrm>
            <a:custGeom>
              <a:avLst/>
              <a:gdLst/>
              <a:ahLst/>
              <a:cxnLst/>
              <a:rect l="l" t="t" r="r" b="b"/>
              <a:pathLst>
                <a:path w="269423" h="148818" extrusionOk="0">
                  <a:moveTo>
                    <a:pt x="0" y="0"/>
                  </a:moveTo>
                  <a:lnTo>
                    <a:pt x="0" y="148817"/>
                  </a:lnTo>
                  <a:lnTo>
                    <a:pt x="2757" y="148391"/>
                  </a:lnTo>
                  <a:lnTo>
                    <a:pt x="5265" y="148391"/>
                  </a:lnTo>
                  <a:lnTo>
                    <a:pt x="8448" y="147534"/>
                  </a:lnTo>
                  <a:lnTo>
                    <a:pt x="11019" y="146922"/>
                  </a:lnTo>
                  <a:lnTo>
                    <a:pt x="12675" y="145820"/>
                  </a:lnTo>
                  <a:lnTo>
                    <a:pt x="13532" y="146188"/>
                  </a:lnTo>
                  <a:lnTo>
                    <a:pt x="16103" y="146124"/>
                  </a:lnTo>
                  <a:lnTo>
                    <a:pt x="17876" y="144351"/>
                  </a:lnTo>
                  <a:lnTo>
                    <a:pt x="19957" y="144655"/>
                  </a:lnTo>
                  <a:lnTo>
                    <a:pt x="20937" y="144596"/>
                  </a:lnTo>
                  <a:lnTo>
                    <a:pt x="23753" y="145022"/>
                  </a:lnTo>
                  <a:lnTo>
                    <a:pt x="24732" y="143798"/>
                  </a:lnTo>
                  <a:lnTo>
                    <a:pt x="27857" y="144655"/>
                  </a:lnTo>
                  <a:lnTo>
                    <a:pt x="31407" y="143798"/>
                  </a:lnTo>
                  <a:lnTo>
                    <a:pt x="31956" y="144473"/>
                  </a:lnTo>
                  <a:lnTo>
                    <a:pt x="33670" y="143861"/>
                  </a:lnTo>
                  <a:lnTo>
                    <a:pt x="33670" y="143249"/>
                  </a:lnTo>
                  <a:lnTo>
                    <a:pt x="34527" y="143675"/>
                  </a:lnTo>
                  <a:lnTo>
                    <a:pt x="36427" y="143616"/>
                  </a:lnTo>
                  <a:lnTo>
                    <a:pt x="37529" y="143494"/>
                  </a:lnTo>
                  <a:lnTo>
                    <a:pt x="37955" y="143494"/>
                  </a:lnTo>
                  <a:lnTo>
                    <a:pt x="38876" y="142147"/>
                  </a:lnTo>
                  <a:lnTo>
                    <a:pt x="41506" y="142270"/>
                  </a:lnTo>
                  <a:lnTo>
                    <a:pt x="48548" y="140492"/>
                  </a:lnTo>
                  <a:lnTo>
                    <a:pt x="50507" y="140678"/>
                  </a:lnTo>
                  <a:lnTo>
                    <a:pt x="54239" y="140369"/>
                  </a:lnTo>
                  <a:lnTo>
                    <a:pt x="55464" y="139145"/>
                  </a:lnTo>
                  <a:lnTo>
                    <a:pt x="58221" y="138964"/>
                  </a:lnTo>
                  <a:lnTo>
                    <a:pt x="59690" y="137984"/>
                  </a:lnTo>
                  <a:lnTo>
                    <a:pt x="61830" y="138288"/>
                  </a:lnTo>
                  <a:lnTo>
                    <a:pt x="64279" y="137984"/>
                  </a:lnTo>
                  <a:lnTo>
                    <a:pt x="65567" y="136270"/>
                  </a:lnTo>
                  <a:lnTo>
                    <a:pt x="68138" y="136393"/>
                  </a:lnTo>
                  <a:lnTo>
                    <a:pt x="70342" y="135962"/>
                  </a:lnTo>
                  <a:lnTo>
                    <a:pt x="71258" y="135291"/>
                  </a:lnTo>
                  <a:lnTo>
                    <a:pt x="72178" y="135594"/>
                  </a:lnTo>
                  <a:lnTo>
                    <a:pt x="73525" y="134679"/>
                  </a:lnTo>
                  <a:lnTo>
                    <a:pt x="76767" y="134311"/>
                  </a:lnTo>
                  <a:lnTo>
                    <a:pt x="79706" y="134066"/>
                  </a:lnTo>
                  <a:lnTo>
                    <a:pt x="82889" y="133699"/>
                  </a:lnTo>
                  <a:lnTo>
                    <a:pt x="84848" y="133268"/>
                  </a:lnTo>
                  <a:lnTo>
                    <a:pt x="87116" y="133699"/>
                  </a:lnTo>
                  <a:lnTo>
                    <a:pt x="87238" y="132778"/>
                  </a:lnTo>
                  <a:lnTo>
                    <a:pt x="90358" y="131985"/>
                  </a:lnTo>
                  <a:lnTo>
                    <a:pt x="93663" y="132289"/>
                  </a:lnTo>
                  <a:lnTo>
                    <a:pt x="95622" y="130761"/>
                  </a:lnTo>
                  <a:lnTo>
                    <a:pt x="97949" y="131554"/>
                  </a:lnTo>
                  <a:lnTo>
                    <a:pt x="99785" y="130697"/>
                  </a:lnTo>
                  <a:lnTo>
                    <a:pt x="100275" y="131006"/>
                  </a:lnTo>
                  <a:lnTo>
                    <a:pt x="105050" y="130883"/>
                  </a:lnTo>
                  <a:lnTo>
                    <a:pt x="106029" y="131554"/>
                  </a:lnTo>
                  <a:lnTo>
                    <a:pt x="108909" y="130761"/>
                  </a:lnTo>
                  <a:lnTo>
                    <a:pt x="109889" y="130149"/>
                  </a:lnTo>
                  <a:lnTo>
                    <a:pt x="112519" y="130085"/>
                  </a:lnTo>
                  <a:lnTo>
                    <a:pt x="116192" y="129904"/>
                  </a:lnTo>
                  <a:lnTo>
                    <a:pt x="116926" y="129105"/>
                  </a:lnTo>
                  <a:lnTo>
                    <a:pt x="118582" y="129105"/>
                  </a:lnTo>
                  <a:lnTo>
                    <a:pt x="119497" y="128802"/>
                  </a:lnTo>
                  <a:lnTo>
                    <a:pt x="120663" y="127700"/>
                  </a:lnTo>
                  <a:lnTo>
                    <a:pt x="120844" y="127391"/>
                  </a:lnTo>
                  <a:lnTo>
                    <a:pt x="123538" y="127700"/>
                  </a:lnTo>
                  <a:lnTo>
                    <a:pt x="124885" y="127269"/>
                  </a:lnTo>
                  <a:lnTo>
                    <a:pt x="125742" y="127146"/>
                  </a:lnTo>
                  <a:lnTo>
                    <a:pt x="127333" y="127088"/>
                  </a:lnTo>
                  <a:lnTo>
                    <a:pt x="127397" y="126353"/>
                  </a:lnTo>
                  <a:lnTo>
                    <a:pt x="130272" y="127024"/>
                  </a:lnTo>
                  <a:lnTo>
                    <a:pt x="131192" y="126598"/>
                  </a:lnTo>
                  <a:lnTo>
                    <a:pt x="133577" y="125618"/>
                  </a:lnTo>
                  <a:lnTo>
                    <a:pt x="137192" y="124943"/>
                  </a:lnTo>
                  <a:lnTo>
                    <a:pt x="140620" y="125555"/>
                  </a:lnTo>
                  <a:lnTo>
                    <a:pt x="141599" y="124761"/>
                  </a:lnTo>
                  <a:lnTo>
                    <a:pt x="143250" y="124208"/>
                  </a:lnTo>
                  <a:lnTo>
                    <a:pt x="147045" y="122616"/>
                  </a:lnTo>
                  <a:lnTo>
                    <a:pt x="149925" y="123351"/>
                  </a:lnTo>
                  <a:lnTo>
                    <a:pt x="154455" y="122068"/>
                  </a:lnTo>
                  <a:lnTo>
                    <a:pt x="159475" y="122616"/>
                  </a:lnTo>
                  <a:lnTo>
                    <a:pt x="162291" y="122068"/>
                  </a:lnTo>
                  <a:lnTo>
                    <a:pt x="163760" y="121270"/>
                  </a:lnTo>
                  <a:lnTo>
                    <a:pt x="166331" y="122068"/>
                  </a:lnTo>
                  <a:lnTo>
                    <a:pt x="167923" y="121025"/>
                  </a:lnTo>
                  <a:lnTo>
                    <a:pt x="169637" y="121088"/>
                  </a:lnTo>
                  <a:lnTo>
                    <a:pt x="171777" y="121088"/>
                  </a:lnTo>
                  <a:lnTo>
                    <a:pt x="176675" y="120721"/>
                  </a:lnTo>
                  <a:lnTo>
                    <a:pt x="180044" y="120780"/>
                  </a:lnTo>
                  <a:lnTo>
                    <a:pt x="184878" y="119923"/>
                  </a:lnTo>
                  <a:lnTo>
                    <a:pt x="185857" y="119129"/>
                  </a:lnTo>
                  <a:lnTo>
                    <a:pt x="189962" y="118943"/>
                  </a:lnTo>
                  <a:lnTo>
                    <a:pt x="192043" y="118821"/>
                  </a:lnTo>
                  <a:lnTo>
                    <a:pt x="194061" y="117964"/>
                  </a:lnTo>
                  <a:lnTo>
                    <a:pt x="194981" y="118331"/>
                  </a:lnTo>
                  <a:lnTo>
                    <a:pt x="196083" y="117597"/>
                  </a:lnTo>
                  <a:lnTo>
                    <a:pt x="196877" y="117597"/>
                  </a:lnTo>
                  <a:lnTo>
                    <a:pt x="197734" y="116558"/>
                  </a:lnTo>
                  <a:lnTo>
                    <a:pt x="200246" y="117293"/>
                  </a:lnTo>
                  <a:lnTo>
                    <a:pt x="202509" y="117660"/>
                  </a:lnTo>
                  <a:lnTo>
                    <a:pt x="204223" y="116495"/>
                  </a:lnTo>
                  <a:lnTo>
                    <a:pt x="205570" y="116127"/>
                  </a:lnTo>
                  <a:lnTo>
                    <a:pt x="206490" y="115638"/>
                  </a:lnTo>
                  <a:lnTo>
                    <a:pt x="208082" y="115701"/>
                  </a:lnTo>
                  <a:lnTo>
                    <a:pt x="209551" y="115456"/>
                  </a:lnTo>
                  <a:lnTo>
                    <a:pt x="212000" y="115393"/>
                  </a:lnTo>
                  <a:lnTo>
                    <a:pt x="214630" y="115025"/>
                  </a:lnTo>
                  <a:lnTo>
                    <a:pt x="218058" y="115579"/>
                  </a:lnTo>
                  <a:lnTo>
                    <a:pt x="220752" y="115025"/>
                  </a:lnTo>
                  <a:lnTo>
                    <a:pt x="221976" y="113987"/>
                  </a:lnTo>
                  <a:lnTo>
                    <a:pt x="223754" y="114168"/>
                  </a:lnTo>
                  <a:lnTo>
                    <a:pt x="225590" y="114722"/>
                  </a:lnTo>
                  <a:lnTo>
                    <a:pt x="226447" y="114110"/>
                  </a:lnTo>
                  <a:lnTo>
                    <a:pt x="227182" y="113801"/>
                  </a:lnTo>
                  <a:lnTo>
                    <a:pt x="227182" y="113066"/>
                  </a:lnTo>
                  <a:lnTo>
                    <a:pt x="229998" y="112396"/>
                  </a:lnTo>
                  <a:lnTo>
                    <a:pt x="232138" y="112518"/>
                  </a:lnTo>
                  <a:lnTo>
                    <a:pt x="234406" y="112273"/>
                  </a:lnTo>
                  <a:lnTo>
                    <a:pt x="235997" y="112332"/>
                  </a:lnTo>
                  <a:lnTo>
                    <a:pt x="236365" y="112087"/>
                  </a:lnTo>
                  <a:lnTo>
                    <a:pt x="239362" y="110985"/>
                  </a:lnTo>
                  <a:lnTo>
                    <a:pt x="242609" y="111661"/>
                  </a:lnTo>
                  <a:lnTo>
                    <a:pt x="243711" y="111230"/>
                  </a:lnTo>
                  <a:lnTo>
                    <a:pt x="246218" y="110804"/>
                  </a:lnTo>
                  <a:lnTo>
                    <a:pt x="248422" y="110373"/>
                  </a:lnTo>
                  <a:lnTo>
                    <a:pt x="249524" y="109393"/>
                  </a:lnTo>
                  <a:lnTo>
                    <a:pt x="252340" y="108478"/>
                  </a:lnTo>
                  <a:lnTo>
                    <a:pt x="254177" y="107865"/>
                  </a:lnTo>
                  <a:lnTo>
                    <a:pt x="257056" y="106700"/>
                  </a:lnTo>
                  <a:lnTo>
                    <a:pt x="257913" y="106088"/>
                  </a:lnTo>
                  <a:lnTo>
                    <a:pt x="258829" y="106764"/>
                  </a:lnTo>
                  <a:lnTo>
                    <a:pt x="262135" y="107312"/>
                  </a:lnTo>
                  <a:lnTo>
                    <a:pt x="266974" y="105906"/>
                  </a:lnTo>
                  <a:lnTo>
                    <a:pt x="268379" y="105598"/>
                  </a:lnTo>
                  <a:lnTo>
                    <a:pt x="268746" y="105294"/>
                  </a:lnTo>
                  <a:lnTo>
                    <a:pt x="269422" y="105231"/>
                  </a:lnTo>
                  <a:lnTo>
                    <a:pt x="269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0"/>
          <p:cNvGrpSpPr/>
          <p:nvPr/>
        </p:nvGrpSpPr>
        <p:grpSpPr>
          <a:xfrm>
            <a:off x="1571748" y="4603993"/>
            <a:ext cx="1087665" cy="105970"/>
            <a:chOff x="609671" y="3834469"/>
            <a:chExt cx="3433285" cy="145403"/>
          </a:xfrm>
        </p:grpSpPr>
        <p:sp>
          <p:nvSpPr>
            <p:cNvPr id="5102" name="Google Shape;5102;p50"/>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0"/>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0"/>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0"/>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0"/>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0"/>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0"/>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0"/>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0"/>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0"/>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0"/>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0"/>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0"/>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0"/>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0"/>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0"/>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0"/>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0"/>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0"/>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0"/>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0"/>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0"/>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0"/>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0"/>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0"/>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0"/>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0"/>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0"/>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0"/>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0"/>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0"/>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0"/>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0"/>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0"/>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0"/>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0"/>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0"/>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0"/>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0"/>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0"/>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0"/>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0"/>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0"/>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0"/>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0"/>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0"/>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0"/>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0"/>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0"/>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0"/>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0"/>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0"/>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0"/>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2087;p41">
            <a:extLst>
              <a:ext uri="{FF2B5EF4-FFF2-40B4-BE49-F238E27FC236}">
                <a16:creationId xmlns:a16="http://schemas.microsoft.com/office/drawing/2014/main" id="{EBE8C2AC-8CB5-452B-9F62-2A925A1D9FF9}"/>
              </a:ext>
            </a:extLst>
          </p:cNvPr>
          <p:cNvSpPr txBox="1">
            <a:spLocks/>
          </p:cNvSpPr>
          <p:nvPr/>
        </p:nvSpPr>
        <p:spPr>
          <a:xfrm>
            <a:off x="1295934" y="4320889"/>
            <a:ext cx="5443500" cy="841800"/>
          </a:xfrm>
          <a:prstGeom prst="rect">
            <a:avLst/>
          </a:prstGeom>
          <a:solidFill>
            <a:schemeClr val="lt2"/>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1pPr>
            <a:lvl2pPr marR="0" lvl="1"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2pPr>
            <a:lvl3pPr marR="0" lvl="2"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3pPr>
            <a:lvl4pPr marR="0" lvl="3"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4pPr>
            <a:lvl5pPr marR="0" lvl="4"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5pPr>
            <a:lvl6pPr marR="0" lvl="5"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6pPr>
            <a:lvl7pPr marR="0" lvl="6"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7pPr>
            <a:lvl8pPr marR="0" lvl="7"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8pPr>
            <a:lvl9pPr marR="0" lvl="8" algn="ctr" rtl="0">
              <a:lnSpc>
                <a:spcPct val="100000"/>
              </a:lnSpc>
              <a:spcBef>
                <a:spcPts val="0"/>
              </a:spcBef>
              <a:spcAft>
                <a:spcPts val="0"/>
              </a:spcAft>
              <a:buClr>
                <a:schemeClr val="dk1"/>
              </a:buClr>
              <a:buSzPts val="3800"/>
              <a:buFont typeface="Caveat SemiBold"/>
              <a:buNone/>
              <a:defRPr sz="3800" b="0" i="0" u="none" strike="noStrike" cap="none">
                <a:solidFill>
                  <a:schemeClr val="dk1"/>
                </a:solidFill>
                <a:latin typeface="Caveat SemiBold"/>
                <a:ea typeface="Caveat SemiBold"/>
                <a:cs typeface="Caveat SemiBold"/>
                <a:sym typeface="Caveat SemiBold"/>
              </a:defRPr>
            </a:lvl9pPr>
          </a:lstStyle>
          <a:p>
            <a:pPr algn="l"/>
            <a:r>
              <a:rPr lang="en-US" dirty="0"/>
              <a:t>Types of Crime</a:t>
            </a:r>
          </a:p>
        </p:txBody>
      </p:sp>
      <p:sp>
        <p:nvSpPr>
          <p:cNvPr id="91" name="Google Shape;2088;p41">
            <a:extLst>
              <a:ext uri="{FF2B5EF4-FFF2-40B4-BE49-F238E27FC236}">
                <a16:creationId xmlns:a16="http://schemas.microsoft.com/office/drawing/2014/main" id="{FA2F557A-D7D1-4E4B-BE1E-348F8F5F67EB}"/>
              </a:ext>
            </a:extLst>
          </p:cNvPr>
          <p:cNvSpPr txBox="1">
            <a:spLocks/>
          </p:cNvSpPr>
          <p:nvPr/>
        </p:nvSpPr>
        <p:spPr>
          <a:xfrm>
            <a:off x="1293982" y="3586616"/>
            <a:ext cx="1738268" cy="1355631"/>
          </a:xfrm>
          <a:prstGeom prst="rect">
            <a:avLst/>
          </a:prstGeom>
          <a:noFill/>
          <a:ln>
            <a:noFill/>
          </a:ln>
        </p:spPr>
        <p:txBody>
          <a:bodyPr spcFirstLastPara="1" wrap="square" lIns="91425" tIns="91425" rIns="91425" bIns="91425" anchor="ctr" anchorCtr="0">
            <a:noAutofit/>
          </a:bodyPr>
          <a:lstStyle/>
          <a:p>
            <a:pPr algn="l" rtl="0">
              <a:buClrTx/>
              <a:buFontTx/>
            </a:pPr>
            <a:r>
              <a:rPr lang="en" sz="5400" dirty="0">
                <a:solidFill>
                  <a:sysClr val="windowText" lastClr="000000"/>
                </a:solidFill>
                <a:latin typeface="Caveat" charset="0"/>
              </a:rPr>
              <a:t>03</a:t>
            </a:r>
          </a:p>
        </p:txBody>
      </p:sp>
      <p:grpSp>
        <p:nvGrpSpPr>
          <p:cNvPr id="92" name="Google Shape;2090;p41">
            <a:extLst>
              <a:ext uri="{FF2B5EF4-FFF2-40B4-BE49-F238E27FC236}">
                <a16:creationId xmlns:a16="http://schemas.microsoft.com/office/drawing/2014/main" id="{B8E731A3-9886-428F-B39D-608B8ADE553D}"/>
              </a:ext>
            </a:extLst>
          </p:cNvPr>
          <p:cNvGrpSpPr/>
          <p:nvPr/>
        </p:nvGrpSpPr>
        <p:grpSpPr>
          <a:xfrm>
            <a:off x="1448323" y="5162695"/>
            <a:ext cx="5360794" cy="146441"/>
            <a:chOff x="609671" y="3834469"/>
            <a:chExt cx="3433285" cy="145403"/>
          </a:xfrm>
        </p:grpSpPr>
        <p:sp>
          <p:nvSpPr>
            <p:cNvPr id="93" name="Google Shape;2091;p41">
              <a:extLst>
                <a:ext uri="{FF2B5EF4-FFF2-40B4-BE49-F238E27FC236}">
                  <a16:creationId xmlns:a16="http://schemas.microsoft.com/office/drawing/2014/main" id="{69C5D557-8774-45D7-B1C2-70A1E80E95A0}"/>
                </a:ext>
              </a:extLst>
            </p:cNvPr>
            <p:cNvSpPr/>
            <p:nvPr/>
          </p:nvSpPr>
          <p:spPr>
            <a:xfrm>
              <a:off x="4021754" y="3844515"/>
              <a:ext cx="21201" cy="13253"/>
            </a:xfrm>
            <a:custGeom>
              <a:avLst/>
              <a:gdLst/>
              <a:ahLst/>
              <a:cxnLst/>
              <a:rect l="l" t="t" r="r" b="b"/>
              <a:pathLst>
                <a:path w="184" h="248" extrusionOk="0">
                  <a:moveTo>
                    <a:pt x="124" y="0"/>
                  </a:moveTo>
                  <a:cubicBezTo>
                    <a:pt x="1" y="60"/>
                    <a:pt x="60" y="124"/>
                    <a:pt x="124" y="248"/>
                  </a:cubicBezTo>
                  <a:lnTo>
                    <a:pt x="184" y="124"/>
                  </a:lnTo>
                  <a:cubicBezTo>
                    <a:pt x="184" y="60"/>
                    <a:pt x="124" y="6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92;p41">
              <a:extLst>
                <a:ext uri="{FF2B5EF4-FFF2-40B4-BE49-F238E27FC236}">
                  <a16:creationId xmlns:a16="http://schemas.microsoft.com/office/drawing/2014/main" id="{8F13D484-F2CF-449C-8170-422C0AFEA4C9}"/>
                </a:ext>
              </a:extLst>
            </p:cNvPr>
            <p:cNvSpPr/>
            <p:nvPr/>
          </p:nvSpPr>
          <p:spPr>
            <a:xfrm>
              <a:off x="4028668" y="3864341"/>
              <a:ext cx="115" cy="3206"/>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93;p41">
              <a:extLst>
                <a:ext uri="{FF2B5EF4-FFF2-40B4-BE49-F238E27FC236}">
                  <a16:creationId xmlns:a16="http://schemas.microsoft.com/office/drawing/2014/main" id="{63F3299A-44A1-4249-9613-EFB173906D22}"/>
                </a:ext>
              </a:extLst>
            </p:cNvPr>
            <p:cNvSpPr/>
            <p:nvPr/>
          </p:nvSpPr>
          <p:spPr>
            <a:xfrm>
              <a:off x="4028668" y="3860867"/>
              <a:ext cx="14288" cy="5664"/>
            </a:xfrm>
            <a:custGeom>
              <a:avLst/>
              <a:gdLst/>
              <a:ahLst/>
              <a:cxnLst/>
              <a:rect l="l" t="t" r="r" b="b"/>
              <a:pathLst>
                <a:path w="124" h="106" extrusionOk="0">
                  <a:moveTo>
                    <a:pt x="124" y="1"/>
                  </a:moveTo>
                  <a:cubicBezTo>
                    <a:pt x="109" y="1"/>
                    <a:pt x="97" y="9"/>
                    <a:pt x="89" y="19"/>
                  </a:cubicBezTo>
                  <a:lnTo>
                    <a:pt x="89" y="19"/>
                  </a:lnTo>
                  <a:lnTo>
                    <a:pt x="124" y="1"/>
                  </a:lnTo>
                  <a:close/>
                  <a:moveTo>
                    <a:pt x="64" y="1"/>
                  </a:moveTo>
                  <a:cubicBezTo>
                    <a:pt x="64" y="12"/>
                    <a:pt x="64" y="23"/>
                    <a:pt x="64" y="32"/>
                  </a:cubicBezTo>
                  <a:lnTo>
                    <a:pt x="64" y="32"/>
                  </a:lnTo>
                  <a:lnTo>
                    <a:pt x="65" y="32"/>
                  </a:lnTo>
                  <a:lnTo>
                    <a:pt x="65" y="32"/>
                  </a:lnTo>
                  <a:cubicBezTo>
                    <a:pt x="65" y="49"/>
                    <a:pt x="65" y="56"/>
                    <a:pt x="67" y="56"/>
                  </a:cubicBezTo>
                  <a:cubicBezTo>
                    <a:pt x="69" y="56"/>
                    <a:pt x="75" y="35"/>
                    <a:pt x="89" y="19"/>
                  </a:cubicBezTo>
                  <a:lnTo>
                    <a:pt x="89" y="19"/>
                  </a:lnTo>
                  <a:lnTo>
                    <a:pt x="65" y="32"/>
                  </a:lnTo>
                  <a:lnTo>
                    <a:pt x="65" y="32"/>
                  </a:lnTo>
                  <a:cubicBezTo>
                    <a:pt x="64" y="24"/>
                    <a:pt x="64" y="14"/>
                    <a:pt x="64" y="1"/>
                  </a:cubicBezTo>
                  <a:close/>
                  <a:moveTo>
                    <a:pt x="64" y="32"/>
                  </a:moveTo>
                  <a:lnTo>
                    <a:pt x="0" y="65"/>
                  </a:lnTo>
                  <a:cubicBezTo>
                    <a:pt x="37" y="65"/>
                    <a:pt x="52" y="105"/>
                    <a:pt x="59" y="105"/>
                  </a:cubicBezTo>
                  <a:cubicBezTo>
                    <a:pt x="64" y="105"/>
                    <a:pt x="64" y="88"/>
                    <a:pt x="64" y="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94;p41">
              <a:extLst>
                <a:ext uri="{FF2B5EF4-FFF2-40B4-BE49-F238E27FC236}">
                  <a16:creationId xmlns:a16="http://schemas.microsoft.com/office/drawing/2014/main" id="{365D5D43-FDFF-4036-AF8F-0422478A2222}"/>
                </a:ext>
              </a:extLst>
            </p:cNvPr>
            <p:cNvSpPr/>
            <p:nvPr/>
          </p:nvSpPr>
          <p:spPr>
            <a:xfrm>
              <a:off x="3971633" y="3851088"/>
              <a:ext cx="14403" cy="9832"/>
            </a:xfrm>
            <a:custGeom>
              <a:avLst/>
              <a:gdLst/>
              <a:ahLst/>
              <a:cxnLst/>
              <a:rect l="l" t="t" r="r" b="b"/>
              <a:pathLst>
                <a:path w="125" h="184" extrusionOk="0">
                  <a:moveTo>
                    <a:pt x="1" y="1"/>
                  </a:moveTo>
                  <a:lnTo>
                    <a:pt x="1" y="184"/>
                  </a:lnTo>
                  <a:lnTo>
                    <a:pt x="124" y="125"/>
                  </a:lnTo>
                  <a:cubicBezTo>
                    <a:pt x="65" y="125"/>
                    <a:pt x="1"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95;p41">
              <a:extLst>
                <a:ext uri="{FF2B5EF4-FFF2-40B4-BE49-F238E27FC236}">
                  <a16:creationId xmlns:a16="http://schemas.microsoft.com/office/drawing/2014/main" id="{D09E65D6-10DE-481D-8045-32215B0E49CE}"/>
                </a:ext>
              </a:extLst>
            </p:cNvPr>
            <p:cNvSpPr/>
            <p:nvPr/>
          </p:nvSpPr>
          <p:spPr>
            <a:xfrm>
              <a:off x="3964835" y="3860867"/>
              <a:ext cx="12214" cy="4809"/>
            </a:xfrm>
            <a:custGeom>
              <a:avLst/>
              <a:gdLst/>
              <a:ahLst/>
              <a:cxnLst/>
              <a:rect l="l" t="t" r="r" b="b"/>
              <a:pathLst>
                <a:path w="106" h="90" extrusionOk="0">
                  <a:moveTo>
                    <a:pt x="60" y="1"/>
                  </a:moveTo>
                  <a:lnTo>
                    <a:pt x="0" y="65"/>
                  </a:lnTo>
                  <a:cubicBezTo>
                    <a:pt x="17" y="82"/>
                    <a:pt x="35" y="90"/>
                    <a:pt x="50" y="90"/>
                  </a:cubicBezTo>
                  <a:cubicBezTo>
                    <a:pt x="86" y="90"/>
                    <a:pt x="105" y="47"/>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96;p41">
              <a:extLst>
                <a:ext uri="{FF2B5EF4-FFF2-40B4-BE49-F238E27FC236}">
                  <a16:creationId xmlns:a16="http://schemas.microsoft.com/office/drawing/2014/main" id="{66218B20-54C1-4CC6-A36D-A5C0D1AC2823}"/>
                </a:ext>
              </a:extLst>
            </p:cNvPr>
            <p:cNvSpPr/>
            <p:nvPr/>
          </p:nvSpPr>
          <p:spPr>
            <a:xfrm>
              <a:off x="4021754" y="3870967"/>
              <a:ext cx="21086" cy="9779"/>
            </a:xfrm>
            <a:custGeom>
              <a:avLst/>
              <a:gdLst/>
              <a:ahLst/>
              <a:cxnLst/>
              <a:rect l="l" t="t" r="r" b="b"/>
              <a:pathLst>
                <a:path w="183" h="183" extrusionOk="0">
                  <a:moveTo>
                    <a:pt x="183" y="1"/>
                  </a:moveTo>
                  <a:lnTo>
                    <a:pt x="1" y="183"/>
                  </a:lnTo>
                  <a:lnTo>
                    <a:pt x="60" y="183"/>
                  </a:lnTo>
                  <a:cubicBezTo>
                    <a:pt x="60" y="124"/>
                    <a:pt x="124" y="60"/>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97;p41">
              <a:extLst>
                <a:ext uri="{FF2B5EF4-FFF2-40B4-BE49-F238E27FC236}">
                  <a16:creationId xmlns:a16="http://schemas.microsoft.com/office/drawing/2014/main" id="{8E567BCA-1369-49EC-9EEB-730B0ED896CF}"/>
                </a:ext>
              </a:extLst>
            </p:cNvPr>
            <p:cNvSpPr/>
            <p:nvPr/>
          </p:nvSpPr>
          <p:spPr>
            <a:xfrm>
              <a:off x="3914713" y="3844515"/>
              <a:ext cx="14288" cy="9832"/>
            </a:xfrm>
            <a:custGeom>
              <a:avLst/>
              <a:gdLst/>
              <a:ahLst/>
              <a:cxnLst/>
              <a:rect l="l" t="t" r="r" b="b"/>
              <a:pathLst>
                <a:path w="124" h="184" extrusionOk="0">
                  <a:moveTo>
                    <a:pt x="124" y="0"/>
                  </a:moveTo>
                  <a:lnTo>
                    <a:pt x="0" y="183"/>
                  </a:lnTo>
                  <a:lnTo>
                    <a:pt x="0" y="183"/>
                  </a:lnTo>
                  <a:lnTo>
                    <a:pt x="64"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98;p41">
              <a:extLst>
                <a:ext uri="{FF2B5EF4-FFF2-40B4-BE49-F238E27FC236}">
                  <a16:creationId xmlns:a16="http://schemas.microsoft.com/office/drawing/2014/main" id="{B978449C-4EA6-4388-82C2-7FE7B01F5539}"/>
                </a:ext>
              </a:extLst>
            </p:cNvPr>
            <p:cNvSpPr/>
            <p:nvPr/>
          </p:nvSpPr>
          <p:spPr>
            <a:xfrm>
              <a:off x="3865052" y="3837889"/>
              <a:ext cx="28690" cy="13253"/>
            </a:xfrm>
            <a:custGeom>
              <a:avLst/>
              <a:gdLst/>
              <a:ahLst/>
              <a:cxnLst/>
              <a:rect l="l" t="t" r="r" b="b"/>
              <a:pathLst>
                <a:path w="249" h="248" extrusionOk="0">
                  <a:moveTo>
                    <a:pt x="184" y="1"/>
                  </a:moveTo>
                  <a:lnTo>
                    <a:pt x="1" y="184"/>
                  </a:lnTo>
                  <a:cubicBezTo>
                    <a:pt x="60" y="184"/>
                    <a:pt x="124" y="184"/>
                    <a:pt x="184" y="248"/>
                  </a:cubicBezTo>
                  <a:cubicBezTo>
                    <a:pt x="248" y="124"/>
                    <a:pt x="124" y="60"/>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99;p41">
              <a:extLst>
                <a:ext uri="{FF2B5EF4-FFF2-40B4-BE49-F238E27FC236}">
                  <a16:creationId xmlns:a16="http://schemas.microsoft.com/office/drawing/2014/main" id="{A625934E-2461-4432-96C3-240832869BA7}"/>
                </a:ext>
              </a:extLst>
            </p:cNvPr>
            <p:cNvSpPr/>
            <p:nvPr/>
          </p:nvSpPr>
          <p:spPr>
            <a:xfrm>
              <a:off x="3850879" y="3847668"/>
              <a:ext cx="14288" cy="6680"/>
            </a:xfrm>
            <a:custGeom>
              <a:avLst/>
              <a:gdLst/>
              <a:ahLst/>
              <a:cxnLst/>
              <a:rect l="l" t="t" r="r" b="b"/>
              <a:pathLst>
                <a:path w="124" h="125" extrusionOk="0">
                  <a:moveTo>
                    <a:pt x="124" y="1"/>
                  </a:moveTo>
                  <a:lnTo>
                    <a:pt x="0" y="124"/>
                  </a:lnTo>
                  <a:cubicBezTo>
                    <a:pt x="59"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00;p41">
              <a:extLst>
                <a:ext uri="{FF2B5EF4-FFF2-40B4-BE49-F238E27FC236}">
                  <a16:creationId xmlns:a16="http://schemas.microsoft.com/office/drawing/2014/main" id="{B45A9F02-215D-4796-8E5C-47E3D7E28FFD}"/>
                </a:ext>
              </a:extLst>
            </p:cNvPr>
            <p:cNvSpPr/>
            <p:nvPr/>
          </p:nvSpPr>
          <p:spPr>
            <a:xfrm>
              <a:off x="3928885" y="3857715"/>
              <a:ext cx="14403" cy="6680"/>
            </a:xfrm>
            <a:custGeom>
              <a:avLst/>
              <a:gdLst/>
              <a:ahLst/>
              <a:cxnLst/>
              <a:rect l="l" t="t" r="r" b="b"/>
              <a:pathLst>
                <a:path w="125" h="125" extrusionOk="0">
                  <a:moveTo>
                    <a:pt x="1" y="1"/>
                  </a:moveTo>
                  <a:lnTo>
                    <a:pt x="65" y="124"/>
                  </a:lnTo>
                  <a:lnTo>
                    <a:pt x="124" y="124"/>
                  </a:lnTo>
                  <a:cubicBezTo>
                    <a:pt x="65" y="124"/>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01;p41">
              <a:extLst>
                <a:ext uri="{FF2B5EF4-FFF2-40B4-BE49-F238E27FC236}">
                  <a16:creationId xmlns:a16="http://schemas.microsoft.com/office/drawing/2014/main" id="{00A6D9F8-D06B-40C8-BF46-8803572F1369}"/>
                </a:ext>
              </a:extLst>
            </p:cNvPr>
            <p:cNvSpPr/>
            <p:nvPr/>
          </p:nvSpPr>
          <p:spPr>
            <a:xfrm>
              <a:off x="3922087" y="3864341"/>
              <a:ext cx="14288" cy="53"/>
            </a:xfrm>
            <a:custGeom>
              <a:avLst/>
              <a:gdLst/>
              <a:ahLst/>
              <a:cxnLst/>
              <a:rect l="l" t="t" r="r" b="b"/>
              <a:pathLst>
                <a:path w="124" h="1" extrusionOk="0">
                  <a:moveTo>
                    <a:pt x="124" y="0"/>
                  </a:moveTo>
                  <a:lnTo>
                    <a:pt x="12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02;p41">
              <a:extLst>
                <a:ext uri="{FF2B5EF4-FFF2-40B4-BE49-F238E27FC236}">
                  <a16:creationId xmlns:a16="http://schemas.microsoft.com/office/drawing/2014/main" id="{513662B3-CCAC-49B0-8C48-0AAB4F1E5659}"/>
                </a:ext>
              </a:extLst>
            </p:cNvPr>
            <p:cNvSpPr/>
            <p:nvPr/>
          </p:nvSpPr>
          <p:spPr>
            <a:xfrm>
              <a:off x="3943173" y="3864341"/>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03;p41">
              <a:extLst>
                <a:ext uri="{FF2B5EF4-FFF2-40B4-BE49-F238E27FC236}">
                  <a16:creationId xmlns:a16="http://schemas.microsoft.com/office/drawing/2014/main" id="{56961BD1-BF5F-473E-AD64-4102B2827059}"/>
                </a:ext>
              </a:extLst>
            </p:cNvPr>
            <p:cNvSpPr/>
            <p:nvPr/>
          </p:nvSpPr>
          <p:spPr>
            <a:xfrm>
              <a:off x="3971633" y="3874120"/>
              <a:ext cx="21777" cy="13253"/>
            </a:xfrm>
            <a:custGeom>
              <a:avLst/>
              <a:gdLst/>
              <a:ahLst/>
              <a:cxnLst/>
              <a:rect l="l" t="t" r="r" b="b"/>
              <a:pathLst>
                <a:path w="189" h="248" extrusionOk="0">
                  <a:moveTo>
                    <a:pt x="189" y="0"/>
                  </a:moveTo>
                  <a:lnTo>
                    <a:pt x="189" y="0"/>
                  </a:lnTo>
                  <a:cubicBezTo>
                    <a:pt x="124" y="64"/>
                    <a:pt x="1" y="188"/>
                    <a:pt x="124" y="247"/>
                  </a:cubicBezTo>
                  <a:cubicBezTo>
                    <a:pt x="189" y="188"/>
                    <a:pt x="124" y="124"/>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04;p41">
              <a:extLst>
                <a:ext uri="{FF2B5EF4-FFF2-40B4-BE49-F238E27FC236}">
                  <a16:creationId xmlns:a16="http://schemas.microsoft.com/office/drawing/2014/main" id="{EB1495EA-21C7-4E88-AE1C-D36E96A31F9B}"/>
                </a:ext>
              </a:extLst>
            </p:cNvPr>
            <p:cNvSpPr/>
            <p:nvPr/>
          </p:nvSpPr>
          <p:spPr>
            <a:xfrm>
              <a:off x="3950547" y="3867494"/>
              <a:ext cx="14403" cy="6680"/>
            </a:xfrm>
            <a:custGeom>
              <a:avLst/>
              <a:gdLst/>
              <a:ahLst/>
              <a:cxnLst/>
              <a:rect l="l" t="t" r="r" b="b"/>
              <a:pathLst>
                <a:path w="125" h="125" extrusionOk="0">
                  <a:moveTo>
                    <a:pt x="124" y="1"/>
                  </a:moveTo>
                  <a:lnTo>
                    <a:pt x="1" y="124"/>
                  </a:lnTo>
                  <a:lnTo>
                    <a:pt x="124" y="124"/>
                  </a:lnTo>
                  <a:cubicBezTo>
                    <a:pt x="60" y="124"/>
                    <a:pt x="60"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05;p41">
              <a:extLst>
                <a:ext uri="{FF2B5EF4-FFF2-40B4-BE49-F238E27FC236}">
                  <a16:creationId xmlns:a16="http://schemas.microsoft.com/office/drawing/2014/main" id="{BF630DAC-62C6-4BF9-A837-1133CF7E2419}"/>
                </a:ext>
              </a:extLst>
            </p:cNvPr>
            <p:cNvSpPr/>
            <p:nvPr/>
          </p:nvSpPr>
          <p:spPr>
            <a:xfrm>
              <a:off x="3943173" y="3874120"/>
              <a:ext cx="7489" cy="3473"/>
            </a:xfrm>
            <a:custGeom>
              <a:avLst/>
              <a:gdLst/>
              <a:ahLst/>
              <a:cxnLst/>
              <a:rect l="l" t="t" r="r" b="b"/>
              <a:pathLst>
                <a:path w="65" h="65" extrusionOk="0">
                  <a:moveTo>
                    <a:pt x="0" y="0"/>
                  </a:moveTo>
                  <a:lnTo>
                    <a:pt x="0"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06;p41">
              <a:extLst>
                <a:ext uri="{FF2B5EF4-FFF2-40B4-BE49-F238E27FC236}">
                  <a16:creationId xmlns:a16="http://schemas.microsoft.com/office/drawing/2014/main" id="{3E5AB469-33EA-4E24-ABB3-AAE75F10D7E1}"/>
                </a:ext>
              </a:extLst>
            </p:cNvPr>
            <p:cNvSpPr/>
            <p:nvPr/>
          </p:nvSpPr>
          <p:spPr>
            <a:xfrm>
              <a:off x="3857678" y="3860867"/>
              <a:ext cx="28575" cy="6680"/>
            </a:xfrm>
            <a:custGeom>
              <a:avLst/>
              <a:gdLst/>
              <a:ahLst/>
              <a:cxnLst/>
              <a:rect l="l" t="t" r="r" b="b"/>
              <a:pathLst>
                <a:path w="248" h="125" extrusionOk="0">
                  <a:moveTo>
                    <a:pt x="124" y="1"/>
                  </a:moveTo>
                  <a:cubicBezTo>
                    <a:pt x="124" y="65"/>
                    <a:pt x="65" y="65"/>
                    <a:pt x="1" y="65"/>
                  </a:cubicBezTo>
                  <a:cubicBezTo>
                    <a:pt x="65" y="125"/>
                    <a:pt x="124" y="125"/>
                    <a:pt x="188" y="125"/>
                  </a:cubicBezTo>
                  <a:cubicBezTo>
                    <a:pt x="188" y="65"/>
                    <a:pt x="24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07;p41">
              <a:extLst>
                <a:ext uri="{FF2B5EF4-FFF2-40B4-BE49-F238E27FC236}">
                  <a16:creationId xmlns:a16="http://schemas.microsoft.com/office/drawing/2014/main" id="{833905A3-7887-4CEE-A96D-48338BF4C95F}"/>
                </a:ext>
              </a:extLst>
            </p:cNvPr>
            <p:cNvSpPr/>
            <p:nvPr/>
          </p:nvSpPr>
          <p:spPr>
            <a:xfrm>
              <a:off x="3900425" y="3864341"/>
              <a:ext cx="7489" cy="53"/>
            </a:xfrm>
            <a:custGeom>
              <a:avLst/>
              <a:gdLst/>
              <a:ahLst/>
              <a:cxnLst/>
              <a:rect l="l" t="t" r="r" b="b"/>
              <a:pathLst>
                <a:path w="65" h="1" extrusionOk="0">
                  <a:moveTo>
                    <a:pt x="65"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08;p41">
              <a:extLst>
                <a:ext uri="{FF2B5EF4-FFF2-40B4-BE49-F238E27FC236}">
                  <a16:creationId xmlns:a16="http://schemas.microsoft.com/office/drawing/2014/main" id="{3CD18FCA-4114-4BE4-8121-3D37B1520EB1}"/>
                </a:ext>
              </a:extLst>
            </p:cNvPr>
            <p:cNvSpPr/>
            <p:nvPr/>
          </p:nvSpPr>
          <p:spPr>
            <a:xfrm>
              <a:off x="3786470" y="3864341"/>
              <a:ext cx="115" cy="3206"/>
            </a:xfrm>
            <a:custGeom>
              <a:avLst/>
              <a:gdLst/>
              <a:ahLst/>
              <a:cxnLst/>
              <a:rect l="l" t="t" r="r" b="b"/>
              <a:pathLst>
                <a:path w="1" h="60" extrusionOk="0">
                  <a:moveTo>
                    <a:pt x="0" y="0"/>
                  </a:moveTo>
                  <a:lnTo>
                    <a:pt x="0"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09;p41">
              <a:extLst>
                <a:ext uri="{FF2B5EF4-FFF2-40B4-BE49-F238E27FC236}">
                  <a16:creationId xmlns:a16="http://schemas.microsoft.com/office/drawing/2014/main" id="{1C4C7ACC-FE74-4445-8621-9F302E43FFF5}"/>
                </a:ext>
              </a:extLst>
            </p:cNvPr>
            <p:cNvSpPr/>
            <p:nvPr/>
          </p:nvSpPr>
          <p:spPr>
            <a:xfrm>
              <a:off x="3879339" y="3867494"/>
              <a:ext cx="14403" cy="3473"/>
            </a:xfrm>
            <a:custGeom>
              <a:avLst/>
              <a:gdLst/>
              <a:ahLst/>
              <a:cxnLst/>
              <a:rect l="l" t="t" r="r" b="b"/>
              <a:pathLst>
                <a:path w="125" h="65" extrusionOk="0">
                  <a:moveTo>
                    <a:pt x="0" y="1"/>
                  </a:moveTo>
                  <a:lnTo>
                    <a:pt x="0" y="65"/>
                  </a:lnTo>
                  <a:cubicBezTo>
                    <a:pt x="60" y="65"/>
                    <a:pt x="6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10;p41">
              <a:extLst>
                <a:ext uri="{FF2B5EF4-FFF2-40B4-BE49-F238E27FC236}">
                  <a16:creationId xmlns:a16="http://schemas.microsoft.com/office/drawing/2014/main" id="{1E077794-7475-404C-AFE6-35324E2E7641}"/>
                </a:ext>
              </a:extLst>
            </p:cNvPr>
            <p:cNvSpPr/>
            <p:nvPr/>
          </p:nvSpPr>
          <p:spPr>
            <a:xfrm>
              <a:off x="3829218" y="3856753"/>
              <a:ext cx="14288" cy="4168"/>
            </a:xfrm>
            <a:custGeom>
              <a:avLst/>
              <a:gdLst/>
              <a:ahLst/>
              <a:cxnLst/>
              <a:rect l="l" t="t" r="r" b="b"/>
              <a:pathLst>
                <a:path w="124" h="78" extrusionOk="0">
                  <a:moveTo>
                    <a:pt x="8" y="0"/>
                  </a:moveTo>
                  <a:cubicBezTo>
                    <a:pt x="3" y="0"/>
                    <a:pt x="0" y="5"/>
                    <a:pt x="0" y="19"/>
                  </a:cubicBezTo>
                  <a:cubicBezTo>
                    <a:pt x="65" y="78"/>
                    <a:pt x="65" y="78"/>
                    <a:pt x="124" y="78"/>
                  </a:cubicBezTo>
                  <a:cubicBezTo>
                    <a:pt x="77" y="78"/>
                    <a:pt x="2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11;p41">
              <a:extLst>
                <a:ext uri="{FF2B5EF4-FFF2-40B4-BE49-F238E27FC236}">
                  <a16:creationId xmlns:a16="http://schemas.microsoft.com/office/drawing/2014/main" id="{32F1451D-F172-4073-9E42-D50BD93644D9}"/>
                </a:ext>
              </a:extLst>
            </p:cNvPr>
            <p:cNvSpPr/>
            <p:nvPr/>
          </p:nvSpPr>
          <p:spPr>
            <a:xfrm>
              <a:off x="3900425" y="3860867"/>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12;p41">
              <a:extLst>
                <a:ext uri="{FF2B5EF4-FFF2-40B4-BE49-F238E27FC236}">
                  <a16:creationId xmlns:a16="http://schemas.microsoft.com/office/drawing/2014/main" id="{1A7A0882-67A4-4E6C-B38D-E34325182D49}"/>
                </a:ext>
              </a:extLst>
            </p:cNvPr>
            <p:cNvSpPr/>
            <p:nvPr/>
          </p:nvSpPr>
          <p:spPr>
            <a:xfrm>
              <a:off x="3893627" y="3860867"/>
              <a:ext cx="6913" cy="6680"/>
            </a:xfrm>
            <a:custGeom>
              <a:avLst/>
              <a:gdLst/>
              <a:ahLst/>
              <a:cxnLst/>
              <a:rect l="l" t="t" r="r" b="b"/>
              <a:pathLst>
                <a:path w="60" h="125" extrusionOk="0">
                  <a:moveTo>
                    <a:pt x="59" y="1"/>
                  </a:moveTo>
                  <a:cubicBezTo>
                    <a:pt x="59" y="65"/>
                    <a:pt x="0" y="65"/>
                    <a:pt x="0" y="125"/>
                  </a:cubicBezTo>
                  <a:lnTo>
                    <a:pt x="59" y="65"/>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13;p41">
              <a:extLst>
                <a:ext uri="{FF2B5EF4-FFF2-40B4-BE49-F238E27FC236}">
                  <a16:creationId xmlns:a16="http://schemas.microsoft.com/office/drawing/2014/main" id="{AF406466-F939-4289-8E54-CD48F163B90E}"/>
                </a:ext>
              </a:extLst>
            </p:cNvPr>
            <p:cNvSpPr/>
            <p:nvPr/>
          </p:nvSpPr>
          <p:spPr>
            <a:xfrm>
              <a:off x="3743723" y="3867494"/>
              <a:ext cx="64525" cy="46277"/>
            </a:xfrm>
            <a:custGeom>
              <a:avLst/>
              <a:gdLst/>
              <a:ahLst/>
              <a:cxnLst/>
              <a:rect l="l" t="t" r="r" b="b"/>
              <a:pathLst>
                <a:path w="560" h="866" extrusionOk="0">
                  <a:moveTo>
                    <a:pt x="371" y="1"/>
                  </a:moveTo>
                  <a:cubicBezTo>
                    <a:pt x="371" y="65"/>
                    <a:pt x="371" y="124"/>
                    <a:pt x="248" y="188"/>
                  </a:cubicBezTo>
                  <a:cubicBezTo>
                    <a:pt x="248" y="248"/>
                    <a:pt x="495" y="371"/>
                    <a:pt x="371" y="495"/>
                  </a:cubicBezTo>
                  <a:cubicBezTo>
                    <a:pt x="347" y="508"/>
                    <a:pt x="328" y="513"/>
                    <a:pt x="311" y="513"/>
                  </a:cubicBezTo>
                  <a:cubicBezTo>
                    <a:pt x="245" y="513"/>
                    <a:pt x="236" y="423"/>
                    <a:pt x="188" y="371"/>
                  </a:cubicBezTo>
                  <a:lnTo>
                    <a:pt x="188" y="371"/>
                  </a:lnTo>
                  <a:cubicBezTo>
                    <a:pt x="248" y="495"/>
                    <a:pt x="0" y="619"/>
                    <a:pt x="0" y="866"/>
                  </a:cubicBezTo>
                  <a:lnTo>
                    <a:pt x="188" y="742"/>
                  </a:lnTo>
                  <a:lnTo>
                    <a:pt x="188" y="742"/>
                  </a:lnTo>
                  <a:cubicBezTo>
                    <a:pt x="188" y="754"/>
                    <a:pt x="186" y="766"/>
                    <a:pt x="183" y="777"/>
                  </a:cubicBezTo>
                  <a:lnTo>
                    <a:pt x="183" y="777"/>
                  </a:lnTo>
                  <a:cubicBezTo>
                    <a:pt x="224" y="728"/>
                    <a:pt x="274" y="691"/>
                    <a:pt x="328" y="691"/>
                  </a:cubicBezTo>
                  <a:cubicBezTo>
                    <a:pt x="363" y="691"/>
                    <a:pt x="399" y="706"/>
                    <a:pt x="436" y="742"/>
                  </a:cubicBezTo>
                  <a:cubicBezTo>
                    <a:pt x="559" y="683"/>
                    <a:pt x="436" y="248"/>
                    <a:pt x="371" y="1"/>
                  </a:cubicBezTo>
                  <a:close/>
                  <a:moveTo>
                    <a:pt x="183" y="777"/>
                  </a:moveTo>
                  <a:cubicBezTo>
                    <a:pt x="160" y="804"/>
                    <a:pt x="140" y="835"/>
                    <a:pt x="124" y="866"/>
                  </a:cubicBezTo>
                  <a:cubicBezTo>
                    <a:pt x="124" y="866"/>
                    <a:pt x="167" y="826"/>
                    <a:pt x="183" y="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14;p41">
              <a:extLst>
                <a:ext uri="{FF2B5EF4-FFF2-40B4-BE49-F238E27FC236}">
                  <a16:creationId xmlns:a16="http://schemas.microsoft.com/office/drawing/2014/main" id="{4E7EC740-9123-45EE-8CB6-F4A47736A138}"/>
                </a:ext>
              </a:extLst>
            </p:cNvPr>
            <p:cNvSpPr/>
            <p:nvPr/>
          </p:nvSpPr>
          <p:spPr>
            <a:xfrm>
              <a:off x="3786470" y="3857715"/>
              <a:ext cx="28575" cy="9832"/>
            </a:xfrm>
            <a:custGeom>
              <a:avLst/>
              <a:gdLst/>
              <a:ahLst/>
              <a:cxnLst/>
              <a:rect l="l" t="t" r="r" b="b"/>
              <a:pathLst>
                <a:path w="248" h="184" extrusionOk="0">
                  <a:moveTo>
                    <a:pt x="65" y="1"/>
                  </a:moveTo>
                  <a:cubicBezTo>
                    <a:pt x="0" y="60"/>
                    <a:pt x="0" y="124"/>
                    <a:pt x="0" y="124"/>
                  </a:cubicBezTo>
                  <a:lnTo>
                    <a:pt x="248" y="184"/>
                  </a:lnTo>
                  <a:lnTo>
                    <a:pt x="248" y="18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15;p41">
              <a:extLst>
                <a:ext uri="{FF2B5EF4-FFF2-40B4-BE49-F238E27FC236}">
                  <a16:creationId xmlns:a16="http://schemas.microsoft.com/office/drawing/2014/main" id="{38AB0F6E-5651-4CF3-8D49-C2BFA76E2535}"/>
                </a:ext>
              </a:extLst>
            </p:cNvPr>
            <p:cNvSpPr/>
            <p:nvPr/>
          </p:nvSpPr>
          <p:spPr>
            <a:xfrm>
              <a:off x="3814930" y="3860867"/>
              <a:ext cx="42863" cy="26505"/>
            </a:xfrm>
            <a:custGeom>
              <a:avLst/>
              <a:gdLst/>
              <a:ahLst/>
              <a:cxnLst/>
              <a:rect l="l" t="t" r="r" b="b"/>
              <a:pathLst>
                <a:path w="372" h="496" extrusionOk="0">
                  <a:moveTo>
                    <a:pt x="248" y="1"/>
                  </a:moveTo>
                  <a:lnTo>
                    <a:pt x="1" y="125"/>
                  </a:lnTo>
                  <a:lnTo>
                    <a:pt x="248" y="125"/>
                  </a:lnTo>
                  <a:cubicBezTo>
                    <a:pt x="189" y="65"/>
                    <a:pt x="189" y="65"/>
                    <a:pt x="248" y="65"/>
                  </a:cubicBezTo>
                  <a:lnTo>
                    <a:pt x="248" y="125"/>
                  </a:lnTo>
                  <a:cubicBezTo>
                    <a:pt x="248" y="125"/>
                    <a:pt x="312" y="125"/>
                    <a:pt x="372" y="65"/>
                  </a:cubicBezTo>
                  <a:cubicBezTo>
                    <a:pt x="312" y="65"/>
                    <a:pt x="248" y="65"/>
                    <a:pt x="248" y="1"/>
                  </a:cubicBezTo>
                  <a:close/>
                  <a:moveTo>
                    <a:pt x="248" y="125"/>
                  </a:moveTo>
                  <a:cubicBezTo>
                    <a:pt x="189" y="248"/>
                    <a:pt x="65" y="312"/>
                    <a:pt x="124" y="495"/>
                  </a:cubicBezTo>
                  <a:cubicBezTo>
                    <a:pt x="312" y="436"/>
                    <a:pt x="248" y="372"/>
                    <a:pt x="312" y="312"/>
                  </a:cubicBezTo>
                  <a:cubicBezTo>
                    <a:pt x="124" y="312"/>
                    <a:pt x="372" y="189"/>
                    <a:pt x="248" y="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16;p41">
              <a:extLst>
                <a:ext uri="{FF2B5EF4-FFF2-40B4-BE49-F238E27FC236}">
                  <a16:creationId xmlns:a16="http://schemas.microsoft.com/office/drawing/2014/main" id="{246B9EEF-0B35-45CA-B53A-56D2C4E08D56}"/>
                </a:ext>
              </a:extLst>
            </p:cNvPr>
            <p:cNvSpPr/>
            <p:nvPr/>
          </p:nvSpPr>
          <p:spPr>
            <a:xfrm>
              <a:off x="3971633" y="3903938"/>
              <a:ext cx="115" cy="3260"/>
            </a:xfrm>
            <a:custGeom>
              <a:avLst/>
              <a:gdLst/>
              <a:ahLst/>
              <a:cxnLst/>
              <a:rect l="l" t="t" r="r" b="b"/>
              <a:pathLst>
                <a:path w="1" h="61" extrusionOk="0">
                  <a:moveTo>
                    <a:pt x="1" y="60"/>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17;p41">
              <a:extLst>
                <a:ext uri="{FF2B5EF4-FFF2-40B4-BE49-F238E27FC236}">
                  <a16:creationId xmlns:a16="http://schemas.microsoft.com/office/drawing/2014/main" id="{2BE0C587-F92C-4B2E-BB3C-2EAC155466E0}"/>
                </a:ext>
              </a:extLst>
            </p:cNvPr>
            <p:cNvSpPr/>
            <p:nvPr/>
          </p:nvSpPr>
          <p:spPr>
            <a:xfrm>
              <a:off x="3950547" y="3880693"/>
              <a:ext cx="35489" cy="23299"/>
            </a:xfrm>
            <a:custGeom>
              <a:avLst/>
              <a:gdLst/>
              <a:ahLst/>
              <a:cxnLst/>
              <a:rect l="l" t="t" r="r" b="b"/>
              <a:pathLst>
                <a:path w="308" h="436" extrusionOk="0">
                  <a:moveTo>
                    <a:pt x="1" y="1"/>
                  </a:moveTo>
                  <a:cubicBezTo>
                    <a:pt x="1" y="189"/>
                    <a:pt x="60" y="248"/>
                    <a:pt x="124" y="372"/>
                  </a:cubicBezTo>
                  <a:cubicBezTo>
                    <a:pt x="124" y="372"/>
                    <a:pt x="124" y="312"/>
                    <a:pt x="184" y="312"/>
                  </a:cubicBezTo>
                  <a:cubicBezTo>
                    <a:pt x="248" y="372"/>
                    <a:pt x="184" y="372"/>
                    <a:pt x="184" y="436"/>
                  </a:cubicBezTo>
                  <a:cubicBezTo>
                    <a:pt x="248" y="372"/>
                    <a:pt x="307" y="312"/>
                    <a:pt x="184" y="248"/>
                  </a:cubicBezTo>
                  <a:cubicBezTo>
                    <a:pt x="124" y="248"/>
                    <a:pt x="1"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18;p41">
              <a:extLst>
                <a:ext uri="{FF2B5EF4-FFF2-40B4-BE49-F238E27FC236}">
                  <a16:creationId xmlns:a16="http://schemas.microsoft.com/office/drawing/2014/main" id="{8D0A7D95-EE4E-4A59-B171-B7C0FE06E62F}"/>
                </a:ext>
              </a:extLst>
            </p:cNvPr>
            <p:cNvSpPr/>
            <p:nvPr/>
          </p:nvSpPr>
          <p:spPr>
            <a:xfrm>
              <a:off x="3879339" y="3887319"/>
              <a:ext cx="21201" cy="8550"/>
            </a:xfrm>
            <a:custGeom>
              <a:avLst/>
              <a:gdLst/>
              <a:ahLst/>
              <a:cxnLst/>
              <a:rect l="l" t="t" r="r" b="b"/>
              <a:pathLst>
                <a:path w="184" h="160" extrusionOk="0">
                  <a:moveTo>
                    <a:pt x="183" y="0"/>
                  </a:moveTo>
                  <a:lnTo>
                    <a:pt x="0" y="65"/>
                  </a:lnTo>
                  <a:lnTo>
                    <a:pt x="60" y="124"/>
                  </a:lnTo>
                  <a:lnTo>
                    <a:pt x="60" y="124"/>
                  </a:lnTo>
                  <a:cubicBezTo>
                    <a:pt x="183" y="124"/>
                    <a:pt x="183" y="0"/>
                    <a:pt x="183" y="0"/>
                  </a:cubicBezTo>
                  <a:close/>
                  <a:moveTo>
                    <a:pt x="60" y="124"/>
                  </a:moveTo>
                  <a:lnTo>
                    <a:pt x="95" y="160"/>
                  </a:lnTo>
                  <a:lnTo>
                    <a:pt x="95" y="160"/>
                  </a:lnTo>
                  <a:lnTo>
                    <a:pt x="6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19;p41">
              <a:extLst>
                <a:ext uri="{FF2B5EF4-FFF2-40B4-BE49-F238E27FC236}">
                  <a16:creationId xmlns:a16="http://schemas.microsoft.com/office/drawing/2014/main" id="{E839AA34-AC0F-4678-9827-3AD94312EDA0}"/>
                </a:ext>
              </a:extLst>
            </p:cNvPr>
            <p:cNvSpPr/>
            <p:nvPr/>
          </p:nvSpPr>
          <p:spPr>
            <a:xfrm>
              <a:off x="3772183" y="3854295"/>
              <a:ext cx="14403" cy="10100"/>
            </a:xfrm>
            <a:custGeom>
              <a:avLst/>
              <a:gdLst/>
              <a:ahLst/>
              <a:cxnLst/>
              <a:rect l="l" t="t" r="r" b="b"/>
              <a:pathLst>
                <a:path w="125" h="189" extrusionOk="0">
                  <a:moveTo>
                    <a:pt x="124" y="0"/>
                  </a:moveTo>
                  <a:lnTo>
                    <a:pt x="1" y="188"/>
                  </a:lnTo>
                  <a:lnTo>
                    <a:pt x="65"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20;p41">
              <a:extLst>
                <a:ext uri="{FF2B5EF4-FFF2-40B4-BE49-F238E27FC236}">
                  <a16:creationId xmlns:a16="http://schemas.microsoft.com/office/drawing/2014/main" id="{E78A1BCE-648D-468E-B464-D8F852C66E6E}"/>
                </a:ext>
              </a:extLst>
            </p:cNvPr>
            <p:cNvSpPr/>
            <p:nvPr/>
          </p:nvSpPr>
          <p:spPr>
            <a:xfrm>
              <a:off x="3743723" y="3854295"/>
              <a:ext cx="7489" cy="10100"/>
            </a:xfrm>
            <a:custGeom>
              <a:avLst/>
              <a:gdLst/>
              <a:ahLst/>
              <a:cxnLst/>
              <a:rect l="l" t="t" r="r" b="b"/>
              <a:pathLst>
                <a:path w="65" h="189" extrusionOk="0">
                  <a:moveTo>
                    <a:pt x="65" y="0"/>
                  </a:moveTo>
                  <a:lnTo>
                    <a:pt x="0" y="124"/>
                  </a:lnTo>
                  <a:lnTo>
                    <a:pt x="65" y="188"/>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21;p41">
              <a:extLst>
                <a:ext uri="{FF2B5EF4-FFF2-40B4-BE49-F238E27FC236}">
                  <a16:creationId xmlns:a16="http://schemas.microsoft.com/office/drawing/2014/main" id="{BBB6EE5F-9CED-4AD0-88AE-9743A19299EE}"/>
                </a:ext>
              </a:extLst>
            </p:cNvPr>
            <p:cNvSpPr/>
            <p:nvPr/>
          </p:nvSpPr>
          <p:spPr>
            <a:xfrm>
              <a:off x="2133949" y="3950215"/>
              <a:ext cx="7489" cy="3206"/>
            </a:xfrm>
            <a:custGeom>
              <a:avLst/>
              <a:gdLst/>
              <a:ahLst/>
              <a:cxnLst/>
              <a:rect l="l" t="t" r="r" b="b"/>
              <a:pathLst>
                <a:path w="65" h="60" extrusionOk="0">
                  <a:moveTo>
                    <a:pt x="65" y="0"/>
                  </a:moveTo>
                  <a:lnTo>
                    <a:pt x="0" y="60"/>
                  </a:lnTo>
                  <a:cubicBezTo>
                    <a:pt x="0" y="60"/>
                    <a:pt x="65" y="6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22;p41">
              <a:extLst>
                <a:ext uri="{FF2B5EF4-FFF2-40B4-BE49-F238E27FC236}">
                  <a16:creationId xmlns:a16="http://schemas.microsoft.com/office/drawing/2014/main" id="{8EE3AD9F-6874-459F-AD08-592CDCDDE0A7}"/>
                </a:ext>
              </a:extLst>
            </p:cNvPr>
            <p:cNvSpPr/>
            <p:nvPr/>
          </p:nvSpPr>
          <p:spPr>
            <a:xfrm>
              <a:off x="2184071" y="3946795"/>
              <a:ext cx="115" cy="6626"/>
            </a:xfrm>
            <a:custGeom>
              <a:avLst/>
              <a:gdLst/>
              <a:ahLst/>
              <a:cxnLst/>
              <a:rect l="l" t="t" r="r" b="b"/>
              <a:pathLst>
                <a:path w="1" h="124" extrusionOk="0">
                  <a:moveTo>
                    <a:pt x="1"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23;p41">
              <a:extLst>
                <a:ext uri="{FF2B5EF4-FFF2-40B4-BE49-F238E27FC236}">
                  <a16:creationId xmlns:a16="http://schemas.microsoft.com/office/drawing/2014/main" id="{24BAE2B7-D9D3-4745-8C99-C1305581E349}"/>
                </a:ext>
              </a:extLst>
            </p:cNvPr>
            <p:cNvSpPr/>
            <p:nvPr/>
          </p:nvSpPr>
          <p:spPr>
            <a:xfrm>
              <a:off x="3031417" y="3852104"/>
              <a:ext cx="21777" cy="12291"/>
            </a:xfrm>
            <a:custGeom>
              <a:avLst/>
              <a:gdLst/>
              <a:ahLst/>
              <a:cxnLst/>
              <a:rect l="l" t="t" r="r" b="b"/>
              <a:pathLst>
                <a:path w="189" h="230" extrusionOk="0">
                  <a:moveTo>
                    <a:pt x="11" y="1"/>
                  </a:moveTo>
                  <a:cubicBezTo>
                    <a:pt x="4" y="1"/>
                    <a:pt x="1" y="13"/>
                    <a:pt x="1" y="41"/>
                  </a:cubicBezTo>
                  <a:lnTo>
                    <a:pt x="1" y="165"/>
                  </a:lnTo>
                  <a:cubicBezTo>
                    <a:pt x="65" y="165"/>
                    <a:pt x="124" y="165"/>
                    <a:pt x="188" y="229"/>
                  </a:cubicBezTo>
                  <a:cubicBezTo>
                    <a:pt x="93" y="134"/>
                    <a:pt x="3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24;p41">
              <a:extLst>
                <a:ext uri="{FF2B5EF4-FFF2-40B4-BE49-F238E27FC236}">
                  <a16:creationId xmlns:a16="http://schemas.microsoft.com/office/drawing/2014/main" id="{499144C6-8635-4465-AE3F-7D37144CA154}"/>
                </a:ext>
              </a:extLst>
            </p:cNvPr>
            <p:cNvSpPr/>
            <p:nvPr/>
          </p:nvSpPr>
          <p:spPr>
            <a:xfrm>
              <a:off x="2568684" y="3903991"/>
              <a:ext cx="7029" cy="9779"/>
            </a:xfrm>
            <a:custGeom>
              <a:avLst/>
              <a:gdLst/>
              <a:ahLst/>
              <a:cxnLst/>
              <a:rect l="l" t="t" r="r" b="b"/>
              <a:pathLst>
                <a:path w="61" h="183" extrusionOk="0">
                  <a:moveTo>
                    <a:pt x="60" y="0"/>
                  </a:moveTo>
                  <a:lnTo>
                    <a:pt x="60" y="0"/>
                  </a:lnTo>
                  <a:cubicBezTo>
                    <a:pt x="60" y="59"/>
                    <a:pt x="1" y="59"/>
                    <a:pt x="1" y="124"/>
                  </a:cubicBezTo>
                  <a:lnTo>
                    <a:pt x="1" y="183"/>
                  </a:lnTo>
                  <a:cubicBezTo>
                    <a:pt x="60" y="124"/>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25;p41">
              <a:extLst>
                <a:ext uri="{FF2B5EF4-FFF2-40B4-BE49-F238E27FC236}">
                  <a16:creationId xmlns:a16="http://schemas.microsoft.com/office/drawing/2014/main" id="{A86C4F9C-6E79-4624-B718-B541E6A5CBBA}"/>
                </a:ext>
              </a:extLst>
            </p:cNvPr>
            <p:cNvSpPr/>
            <p:nvPr/>
          </p:nvSpPr>
          <p:spPr>
            <a:xfrm>
              <a:off x="2547022" y="3937016"/>
              <a:ext cx="14403" cy="6626"/>
            </a:xfrm>
            <a:custGeom>
              <a:avLst/>
              <a:gdLst/>
              <a:ahLst/>
              <a:cxnLst/>
              <a:rect l="l" t="t" r="r" b="b"/>
              <a:pathLst>
                <a:path w="125" h="124" extrusionOk="0">
                  <a:moveTo>
                    <a:pt x="125" y="12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26;p41">
              <a:extLst>
                <a:ext uri="{FF2B5EF4-FFF2-40B4-BE49-F238E27FC236}">
                  <a16:creationId xmlns:a16="http://schemas.microsoft.com/office/drawing/2014/main" id="{DFBE5BDF-A260-4D11-923F-AEC081B82C9C}"/>
                </a:ext>
              </a:extLst>
            </p:cNvPr>
            <p:cNvSpPr/>
            <p:nvPr/>
          </p:nvSpPr>
          <p:spPr>
            <a:xfrm>
              <a:off x="1863291" y="3956841"/>
              <a:ext cx="14288" cy="9832"/>
            </a:xfrm>
            <a:custGeom>
              <a:avLst/>
              <a:gdLst/>
              <a:ahLst/>
              <a:cxnLst/>
              <a:rect l="l" t="t" r="r" b="b"/>
              <a:pathLst>
                <a:path w="124" h="184" extrusionOk="0">
                  <a:moveTo>
                    <a:pt x="124" y="0"/>
                  </a:moveTo>
                  <a:cubicBezTo>
                    <a:pt x="116" y="8"/>
                    <a:pt x="110" y="17"/>
                    <a:pt x="106" y="27"/>
                  </a:cubicBezTo>
                  <a:lnTo>
                    <a:pt x="106" y="27"/>
                  </a:lnTo>
                  <a:lnTo>
                    <a:pt x="124" y="0"/>
                  </a:lnTo>
                  <a:close/>
                  <a:moveTo>
                    <a:pt x="106" y="27"/>
                  </a:moveTo>
                  <a:lnTo>
                    <a:pt x="0" y="183"/>
                  </a:lnTo>
                  <a:cubicBezTo>
                    <a:pt x="107" y="183"/>
                    <a:pt x="77" y="91"/>
                    <a:pt x="106"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27;p41">
              <a:extLst>
                <a:ext uri="{FF2B5EF4-FFF2-40B4-BE49-F238E27FC236}">
                  <a16:creationId xmlns:a16="http://schemas.microsoft.com/office/drawing/2014/main" id="{8E3CEFD2-A646-45CA-975E-DD4A55E3D37D}"/>
                </a:ext>
              </a:extLst>
            </p:cNvPr>
            <p:cNvSpPr/>
            <p:nvPr/>
          </p:nvSpPr>
          <p:spPr>
            <a:xfrm>
              <a:off x="3437692" y="3860867"/>
              <a:ext cx="21201" cy="6306"/>
            </a:xfrm>
            <a:custGeom>
              <a:avLst/>
              <a:gdLst/>
              <a:ahLst/>
              <a:cxnLst/>
              <a:rect l="l" t="t" r="r" b="b"/>
              <a:pathLst>
                <a:path w="184" h="118" extrusionOk="0">
                  <a:moveTo>
                    <a:pt x="1" y="1"/>
                  </a:moveTo>
                  <a:cubicBezTo>
                    <a:pt x="86" y="45"/>
                    <a:pt x="141" y="118"/>
                    <a:pt x="166" y="118"/>
                  </a:cubicBezTo>
                  <a:cubicBezTo>
                    <a:pt x="178" y="118"/>
                    <a:pt x="184" y="103"/>
                    <a:pt x="184" y="65"/>
                  </a:cubicBezTo>
                  <a:cubicBezTo>
                    <a:pt x="124"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28;p41">
              <a:extLst>
                <a:ext uri="{FF2B5EF4-FFF2-40B4-BE49-F238E27FC236}">
                  <a16:creationId xmlns:a16="http://schemas.microsoft.com/office/drawing/2014/main" id="{8DB7812D-3842-41D8-80C9-6DC8980CD508}"/>
                </a:ext>
              </a:extLst>
            </p:cNvPr>
            <p:cNvSpPr/>
            <p:nvPr/>
          </p:nvSpPr>
          <p:spPr>
            <a:xfrm>
              <a:off x="2148237" y="3867494"/>
              <a:ext cx="7489" cy="6680"/>
            </a:xfrm>
            <a:custGeom>
              <a:avLst/>
              <a:gdLst/>
              <a:ahLst/>
              <a:cxnLst/>
              <a:rect l="l" t="t" r="r" b="b"/>
              <a:pathLst>
                <a:path w="65" h="125" extrusionOk="0">
                  <a:moveTo>
                    <a:pt x="64" y="1"/>
                  </a:moveTo>
                  <a:lnTo>
                    <a:pt x="64" y="1"/>
                  </a:lnTo>
                  <a:cubicBezTo>
                    <a:pt x="0" y="65"/>
                    <a:pt x="0" y="65"/>
                    <a:pt x="0" y="124"/>
                  </a:cubicBezTo>
                  <a:cubicBezTo>
                    <a:pt x="64" y="65"/>
                    <a:pt x="64" y="65"/>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29;p41">
              <a:extLst>
                <a:ext uri="{FF2B5EF4-FFF2-40B4-BE49-F238E27FC236}">
                  <a16:creationId xmlns:a16="http://schemas.microsoft.com/office/drawing/2014/main" id="{8423240F-CE1B-468C-8386-ECABA2E3068B}"/>
                </a:ext>
              </a:extLst>
            </p:cNvPr>
            <p:cNvSpPr/>
            <p:nvPr/>
          </p:nvSpPr>
          <p:spPr>
            <a:xfrm>
              <a:off x="3416030" y="3857127"/>
              <a:ext cx="21777" cy="7268"/>
            </a:xfrm>
            <a:custGeom>
              <a:avLst/>
              <a:gdLst/>
              <a:ahLst/>
              <a:cxnLst/>
              <a:rect l="l" t="t" r="r" b="b"/>
              <a:pathLst>
                <a:path w="189" h="136" extrusionOk="0">
                  <a:moveTo>
                    <a:pt x="80" y="0"/>
                  </a:moveTo>
                  <a:cubicBezTo>
                    <a:pt x="54" y="0"/>
                    <a:pt x="28" y="19"/>
                    <a:pt x="1" y="71"/>
                  </a:cubicBezTo>
                  <a:lnTo>
                    <a:pt x="65" y="135"/>
                  </a:lnTo>
                  <a:cubicBezTo>
                    <a:pt x="65" y="71"/>
                    <a:pt x="124" y="71"/>
                    <a:pt x="189" y="71"/>
                  </a:cubicBezTo>
                  <a:cubicBezTo>
                    <a:pt x="151" y="36"/>
                    <a:pt x="116"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30;p41">
              <a:extLst>
                <a:ext uri="{FF2B5EF4-FFF2-40B4-BE49-F238E27FC236}">
                  <a16:creationId xmlns:a16="http://schemas.microsoft.com/office/drawing/2014/main" id="{2504B2C0-17E5-490C-8CA4-A2102E769DD4}"/>
                </a:ext>
              </a:extLst>
            </p:cNvPr>
            <p:cNvSpPr/>
            <p:nvPr/>
          </p:nvSpPr>
          <p:spPr>
            <a:xfrm>
              <a:off x="951536" y="3943589"/>
              <a:ext cx="7489" cy="53"/>
            </a:xfrm>
            <a:custGeom>
              <a:avLst/>
              <a:gdLst/>
              <a:ahLst/>
              <a:cxnLst/>
              <a:rect l="l" t="t" r="r" b="b"/>
              <a:pathLst>
                <a:path w="65" h="1" extrusionOk="0">
                  <a:moveTo>
                    <a:pt x="65"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31;p41">
              <a:extLst>
                <a:ext uri="{FF2B5EF4-FFF2-40B4-BE49-F238E27FC236}">
                  <a16:creationId xmlns:a16="http://schemas.microsoft.com/office/drawing/2014/main" id="{E57533A4-89B7-4AAE-98C8-5A8C13122BE4}"/>
                </a:ext>
              </a:extLst>
            </p:cNvPr>
            <p:cNvSpPr/>
            <p:nvPr/>
          </p:nvSpPr>
          <p:spPr>
            <a:xfrm>
              <a:off x="688252" y="3864341"/>
              <a:ext cx="7029" cy="3206"/>
            </a:xfrm>
            <a:custGeom>
              <a:avLst/>
              <a:gdLst/>
              <a:ahLst/>
              <a:cxnLst/>
              <a:rect l="l" t="t" r="r" b="b"/>
              <a:pathLst>
                <a:path w="61" h="60" extrusionOk="0">
                  <a:moveTo>
                    <a:pt x="1" y="60"/>
                  </a:moveTo>
                  <a:cubicBezTo>
                    <a:pt x="1" y="0"/>
                    <a:pt x="60" y="0"/>
                    <a:pt x="60" y="0"/>
                  </a:cubicBezTo>
                  <a:cubicBezTo>
                    <a:pt x="60" y="0"/>
                    <a:pt x="1" y="0"/>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32;p41">
              <a:extLst>
                <a:ext uri="{FF2B5EF4-FFF2-40B4-BE49-F238E27FC236}">
                  <a16:creationId xmlns:a16="http://schemas.microsoft.com/office/drawing/2014/main" id="{A6C3EC79-7A26-4F49-92A1-C454E20D5662}"/>
                </a:ext>
              </a:extLst>
            </p:cNvPr>
            <p:cNvSpPr/>
            <p:nvPr/>
          </p:nvSpPr>
          <p:spPr>
            <a:xfrm>
              <a:off x="3637142" y="3858516"/>
              <a:ext cx="3572" cy="2405"/>
            </a:xfrm>
            <a:custGeom>
              <a:avLst/>
              <a:gdLst/>
              <a:ahLst/>
              <a:cxnLst/>
              <a:rect l="l" t="t" r="r" b="b"/>
              <a:pathLst>
                <a:path w="31" h="45" extrusionOk="0">
                  <a:moveTo>
                    <a:pt x="23" y="0"/>
                  </a:moveTo>
                  <a:cubicBezTo>
                    <a:pt x="15" y="0"/>
                    <a:pt x="1" y="15"/>
                    <a:pt x="1" y="45"/>
                  </a:cubicBezTo>
                  <a:cubicBezTo>
                    <a:pt x="30" y="15"/>
                    <a:pt x="30"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33;p41">
              <a:extLst>
                <a:ext uri="{FF2B5EF4-FFF2-40B4-BE49-F238E27FC236}">
                  <a16:creationId xmlns:a16="http://schemas.microsoft.com/office/drawing/2014/main" id="{07FFF9B5-6A87-4C83-871E-3F9136112415}"/>
                </a:ext>
              </a:extLst>
            </p:cNvPr>
            <p:cNvSpPr/>
            <p:nvPr/>
          </p:nvSpPr>
          <p:spPr>
            <a:xfrm>
              <a:off x="3665602" y="3890739"/>
              <a:ext cx="115" cy="3260"/>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134;p41">
              <a:extLst>
                <a:ext uri="{FF2B5EF4-FFF2-40B4-BE49-F238E27FC236}">
                  <a16:creationId xmlns:a16="http://schemas.microsoft.com/office/drawing/2014/main" id="{2DC10344-9EFB-4DA9-A7D1-78B90E9D57BD}"/>
                </a:ext>
              </a:extLst>
            </p:cNvPr>
            <p:cNvSpPr/>
            <p:nvPr/>
          </p:nvSpPr>
          <p:spPr>
            <a:xfrm>
              <a:off x="3352197" y="3910564"/>
              <a:ext cx="7029" cy="53"/>
            </a:xfrm>
            <a:custGeom>
              <a:avLst/>
              <a:gdLst/>
              <a:ahLst/>
              <a:cxnLst/>
              <a:rect l="l" t="t" r="r" b="b"/>
              <a:pathLst>
                <a:path w="61" h="1" extrusionOk="0">
                  <a:moveTo>
                    <a:pt x="1" y="1"/>
                  </a:moveTo>
                  <a:lnTo>
                    <a:pt x="1" y="1"/>
                  </a:ln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135;p41">
              <a:extLst>
                <a:ext uri="{FF2B5EF4-FFF2-40B4-BE49-F238E27FC236}">
                  <a16:creationId xmlns:a16="http://schemas.microsoft.com/office/drawing/2014/main" id="{3CD155FE-28D5-4C6C-9718-8311645FD6EE}"/>
                </a:ext>
              </a:extLst>
            </p:cNvPr>
            <p:cNvSpPr/>
            <p:nvPr/>
          </p:nvSpPr>
          <p:spPr>
            <a:xfrm>
              <a:off x="3637142" y="3860867"/>
              <a:ext cx="6913" cy="3527"/>
            </a:xfrm>
            <a:custGeom>
              <a:avLst/>
              <a:gdLst/>
              <a:ahLst/>
              <a:cxnLst/>
              <a:rect l="l" t="t" r="r" b="b"/>
              <a:pathLst>
                <a:path w="60" h="66" extrusionOk="0">
                  <a:moveTo>
                    <a:pt x="1" y="1"/>
                  </a:moveTo>
                  <a:cubicBezTo>
                    <a:pt x="1" y="1"/>
                    <a:pt x="60" y="1"/>
                    <a:pt x="60" y="65"/>
                  </a:cubicBezTo>
                  <a:cubicBezTo>
                    <a:pt x="60" y="1"/>
                    <a:pt x="60"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136;p41">
              <a:extLst>
                <a:ext uri="{FF2B5EF4-FFF2-40B4-BE49-F238E27FC236}">
                  <a16:creationId xmlns:a16="http://schemas.microsoft.com/office/drawing/2014/main" id="{B4FF6462-73CE-42A1-BE05-AC204CB37FB1}"/>
                </a:ext>
              </a:extLst>
            </p:cNvPr>
            <p:cNvSpPr/>
            <p:nvPr/>
          </p:nvSpPr>
          <p:spPr>
            <a:xfrm>
              <a:off x="3643940" y="3857715"/>
              <a:ext cx="7605" cy="3206"/>
            </a:xfrm>
            <a:custGeom>
              <a:avLst/>
              <a:gdLst/>
              <a:ahLst/>
              <a:cxnLst/>
              <a:rect l="l" t="t" r="r" b="b"/>
              <a:pathLst>
                <a:path w="66" h="60" extrusionOk="0">
                  <a:moveTo>
                    <a:pt x="1" y="1"/>
                  </a:moveTo>
                  <a:cubicBezTo>
                    <a:pt x="1" y="60"/>
                    <a:pt x="65" y="60"/>
                    <a:pt x="65" y="60"/>
                  </a:cubicBez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37;p41">
              <a:extLst>
                <a:ext uri="{FF2B5EF4-FFF2-40B4-BE49-F238E27FC236}">
                  <a16:creationId xmlns:a16="http://schemas.microsoft.com/office/drawing/2014/main" id="{E53E0F35-D215-469F-B605-17A45D3D2FA6}"/>
                </a:ext>
              </a:extLst>
            </p:cNvPr>
            <p:cNvSpPr/>
            <p:nvPr/>
          </p:nvSpPr>
          <p:spPr>
            <a:xfrm>
              <a:off x="3629768" y="3860867"/>
              <a:ext cx="7489" cy="53"/>
            </a:xfrm>
            <a:custGeom>
              <a:avLst/>
              <a:gdLst/>
              <a:ahLst/>
              <a:cxnLst/>
              <a:rect l="l" t="t" r="r" b="b"/>
              <a:pathLst>
                <a:path w="65" h="1" extrusionOk="0">
                  <a:moveTo>
                    <a:pt x="0" y="1"/>
                  </a:moveTo>
                  <a:lnTo>
                    <a:pt x="65" y="1"/>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38;p41">
              <a:extLst>
                <a:ext uri="{FF2B5EF4-FFF2-40B4-BE49-F238E27FC236}">
                  <a16:creationId xmlns:a16="http://schemas.microsoft.com/office/drawing/2014/main" id="{D7017C01-D304-473D-8F58-D850A356BCDF}"/>
                </a:ext>
              </a:extLst>
            </p:cNvPr>
            <p:cNvSpPr/>
            <p:nvPr/>
          </p:nvSpPr>
          <p:spPr>
            <a:xfrm>
              <a:off x="1443305" y="3920343"/>
              <a:ext cx="6913" cy="3473"/>
            </a:xfrm>
            <a:custGeom>
              <a:avLst/>
              <a:gdLst/>
              <a:ahLst/>
              <a:cxnLst/>
              <a:rect l="l" t="t" r="r" b="b"/>
              <a:pathLst>
                <a:path w="60" h="65" extrusionOk="0">
                  <a:moveTo>
                    <a:pt x="60" y="1"/>
                  </a:moveTo>
                  <a:cubicBezTo>
                    <a:pt x="0" y="65"/>
                    <a:pt x="6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39;p41">
              <a:extLst>
                <a:ext uri="{FF2B5EF4-FFF2-40B4-BE49-F238E27FC236}">
                  <a16:creationId xmlns:a16="http://schemas.microsoft.com/office/drawing/2014/main" id="{AD274B0D-BA3B-4777-8DF5-AC983DE74383}"/>
                </a:ext>
              </a:extLst>
            </p:cNvPr>
            <p:cNvSpPr/>
            <p:nvPr/>
          </p:nvSpPr>
          <p:spPr>
            <a:xfrm>
              <a:off x="2889002" y="3943589"/>
              <a:ext cx="115" cy="5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40;p41">
              <a:extLst>
                <a:ext uri="{FF2B5EF4-FFF2-40B4-BE49-F238E27FC236}">
                  <a16:creationId xmlns:a16="http://schemas.microsoft.com/office/drawing/2014/main" id="{9E181F45-61C4-48A0-A565-E06062599078}"/>
                </a:ext>
              </a:extLst>
            </p:cNvPr>
            <p:cNvSpPr/>
            <p:nvPr/>
          </p:nvSpPr>
          <p:spPr>
            <a:xfrm>
              <a:off x="2867916" y="3920343"/>
              <a:ext cx="21201" cy="29925"/>
            </a:xfrm>
            <a:custGeom>
              <a:avLst/>
              <a:gdLst/>
              <a:ahLst/>
              <a:cxnLst/>
              <a:rect l="l" t="t" r="r" b="b"/>
              <a:pathLst>
                <a:path w="184" h="560" extrusionOk="0">
                  <a:moveTo>
                    <a:pt x="124" y="1"/>
                  </a:moveTo>
                  <a:lnTo>
                    <a:pt x="0" y="559"/>
                  </a:lnTo>
                  <a:cubicBezTo>
                    <a:pt x="78" y="441"/>
                    <a:pt x="107" y="397"/>
                    <a:pt x="133" y="397"/>
                  </a:cubicBezTo>
                  <a:cubicBezTo>
                    <a:pt x="147" y="397"/>
                    <a:pt x="161" y="412"/>
                    <a:pt x="183" y="436"/>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41;p41">
              <a:extLst>
                <a:ext uri="{FF2B5EF4-FFF2-40B4-BE49-F238E27FC236}">
                  <a16:creationId xmlns:a16="http://schemas.microsoft.com/office/drawing/2014/main" id="{2AD908B8-C43D-49EB-A278-4E6FFAA7C3A3}"/>
                </a:ext>
              </a:extLst>
            </p:cNvPr>
            <p:cNvSpPr/>
            <p:nvPr/>
          </p:nvSpPr>
          <p:spPr>
            <a:xfrm>
              <a:off x="617045" y="3849111"/>
              <a:ext cx="3119995" cy="130762"/>
            </a:xfrm>
            <a:custGeom>
              <a:avLst/>
              <a:gdLst/>
              <a:ahLst/>
              <a:cxnLst/>
              <a:rect l="l" t="t" r="r" b="b"/>
              <a:pathLst>
                <a:path w="27078" h="2447" extrusionOk="0">
                  <a:moveTo>
                    <a:pt x="4575" y="221"/>
                  </a:moveTo>
                  <a:lnTo>
                    <a:pt x="4575" y="221"/>
                  </a:lnTo>
                  <a:cubicBezTo>
                    <a:pt x="4581" y="236"/>
                    <a:pt x="4587" y="249"/>
                    <a:pt x="4594" y="261"/>
                  </a:cubicBezTo>
                  <a:lnTo>
                    <a:pt x="4594" y="261"/>
                  </a:lnTo>
                  <a:cubicBezTo>
                    <a:pt x="4591" y="250"/>
                    <a:pt x="4585" y="236"/>
                    <a:pt x="4575" y="221"/>
                  </a:cubicBezTo>
                  <a:close/>
                  <a:moveTo>
                    <a:pt x="6677" y="285"/>
                  </a:moveTo>
                  <a:lnTo>
                    <a:pt x="6736" y="345"/>
                  </a:lnTo>
                  <a:cubicBezTo>
                    <a:pt x="6677" y="345"/>
                    <a:pt x="6677" y="345"/>
                    <a:pt x="6677" y="285"/>
                  </a:cubicBezTo>
                  <a:close/>
                  <a:moveTo>
                    <a:pt x="25584" y="300"/>
                  </a:moveTo>
                  <a:cubicBezTo>
                    <a:pt x="25592" y="300"/>
                    <a:pt x="25623" y="315"/>
                    <a:pt x="25653" y="345"/>
                  </a:cubicBezTo>
                  <a:cubicBezTo>
                    <a:pt x="25591" y="315"/>
                    <a:pt x="25576" y="300"/>
                    <a:pt x="25584" y="300"/>
                  </a:cubicBezTo>
                  <a:close/>
                  <a:moveTo>
                    <a:pt x="17122" y="1398"/>
                  </a:moveTo>
                  <a:cubicBezTo>
                    <a:pt x="17122" y="1398"/>
                    <a:pt x="17186" y="1398"/>
                    <a:pt x="17245" y="1457"/>
                  </a:cubicBezTo>
                  <a:cubicBezTo>
                    <a:pt x="17228" y="1476"/>
                    <a:pt x="17216" y="1484"/>
                    <a:pt x="17205" y="1484"/>
                  </a:cubicBezTo>
                  <a:cubicBezTo>
                    <a:pt x="17180" y="1484"/>
                    <a:pt x="17167" y="1440"/>
                    <a:pt x="17122" y="1398"/>
                  </a:cubicBezTo>
                  <a:close/>
                  <a:moveTo>
                    <a:pt x="3301" y="1755"/>
                  </a:moveTo>
                  <a:cubicBezTo>
                    <a:pt x="3300" y="1755"/>
                    <a:pt x="3299" y="1755"/>
                    <a:pt x="3298" y="1755"/>
                  </a:cubicBezTo>
                  <a:lnTo>
                    <a:pt x="3298" y="1755"/>
                  </a:lnTo>
                  <a:lnTo>
                    <a:pt x="3339" y="1769"/>
                  </a:lnTo>
                  <a:cubicBezTo>
                    <a:pt x="3329" y="1759"/>
                    <a:pt x="3316" y="1755"/>
                    <a:pt x="3301" y="1755"/>
                  </a:cubicBezTo>
                  <a:close/>
                  <a:moveTo>
                    <a:pt x="7236" y="1741"/>
                  </a:moveTo>
                  <a:cubicBezTo>
                    <a:pt x="7234" y="1749"/>
                    <a:pt x="7233" y="1759"/>
                    <a:pt x="7231" y="1769"/>
                  </a:cubicBezTo>
                  <a:cubicBezTo>
                    <a:pt x="7233" y="1759"/>
                    <a:pt x="7235" y="1749"/>
                    <a:pt x="7236" y="1741"/>
                  </a:cubicBezTo>
                  <a:close/>
                  <a:moveTo>
                    <a:pt x="20207" y="1761"/>
                  </a:moveTo>
                  <a:lnTo>
                    <a:pt x="20207" y="1761"/>
                  </a:lnTo>
                  <a:cubicBezTo>
                    <a:pt x="20209" y="1764"/>
                    <a:pt x="20211" y="1767"/>
                    <a:pt x="20213" y="1769"/>
                  </a:cubicBezTo>
                  <a:cubicBezTo>
                    <a:pt x="20211" y="1766"/>
                    <a:pt x="20209" y="1764"/>
                    <a:pt x="20207" y="1761"/>
                  </a:cubicBezTo>
                  <a:close/>
                  <a:moveTo>
                    <a:pt x="20287" y="1754"/>
                  </a:moveTo>
                  <a:lnTo>
                    <a:pt x="20277" y="1769"/>
                  </a:lnTo>
                  <a:cubicBezTo>
                    <a:pt x="20281" y="1765"/>
                    <a:pt x="20284" y="1760"/>
                    <a:pt x="20287" y="1754"/>
                  </a:cubicBezTo>
                  <a:close/>
                  <a:moveTo>
                    <a:pt x="17653" y="1807"/>
                  </a:moveTo>
                  <a:lnTo>
                    <a:pt x="17616" y="1828"/>
                  </a:lnTo>
                  <a:cubicBezTo>
                    <a:pt x="17633" y="1828"/>
                    <a:pt x="17646" y="1820"/>
                    <a:pt x="17653" y="1807"/>
                  </a:cubicBezTo>
                  <a:close/>
                  <a:moveTo>
                    <a:pt x="20575" y="1810"/>
                  </a:moveTo>
                  <a:lnTo>
                    <a:pt x="20575" y="1810"/>
                  </a:lnTo>
                  <a:cubicBezTo>
                    <a:pt x="20573" y="1814"/>
                    <a:pt x="20576" y="1820"/>
                    <a:pt x="20584" y="1828"/>
                  </a:cubicBezTo>
                  <a:cubicBezTo>
                    <a:pt x="20581" y="1822"/>
                    <a:pt x="20578" y="1816"/>
                    <a:pt x="20575" y="1810"/>
                  </a:cubicBezTo>
                  <a:close/>
                  <a:moveTo>
                    <a:pt x="13253" y="1880"/>
                  </a:moveTo>
                  <a:lnTo>
                    <a:pt x="13230" y="1892"/>
                  </a:lnTo>
                  <a:cubicBezTo>
                    <a:pt x="13245" y="1892"/>
                    <a:pt x="13253" y="1888"/>
                    <a:pt x="13253" y="1880"/>
                  </a:cubicBezTo>
                  <a:close/>
                  <a:moveTo>
                    <a:pt x="13384" y="1885"/>
                  </a:moveTo>
                  <a:lnTo>
                    <a:pt x="13353" y="1892"/>
                  </a:lnTo>
                  <a:cubicBezTo>
                    <a:pt x="13366" y="1892"/>
                    <a:pt x="13377" y="1889"/>
                    <a:pt x="13384" y="1885"/>
                  </a:cubicBezTo>
                  <a:close/>
                  <a:moveTo>
                    <a:pt x="23396" y="0"/>
                  </a:moveTo>
                  <a:cubicBezTo>
                    <a:pt x="23271" y="0"/>
                    <a:pt x="23119" y="48"/>
                    <a:pt x="23007" y="48"/>
                  </a:cubicBezTo>
                  <a:cubicBezTo>
                    <a:pt x="22979" y="48"/>
                    <a:pt x="22954" y="45"/>
                    <a:pt x="22933" y="38"/>
                  </a:cubicBezTo>
                  <a:lnTo>
                    <a:pt x="22933" y="221"/>
                  </a:lnTo>
                  <a:cubicBezTo>
                    <a:pt x="22809" y="221"/>
                    <a:pt x="22685" y="221"/>
                    <a:pt x="22562" y="285"/>
                  </a:cubicBezTo>
                  <a:lnTo>
                    <a:pt x="22562" y="468"/>
                  </a:lnTo>
                  <a:cubicBezTo>
                    <a:pt x="22537" y="493"/>
                    <a:pt x="22507" y="503"/>
                    <a:pt x="22474" y="503"/>
                  </a:cubicBezTo>
                  <a:cubicBezTo>
                    <a:pt x="22342" y="503"/>
                    <a:pt x="22154" y="345"/>
                    <a:pt x="22008" y="345"/>
                  </a:cubicBezTo>
                  <a:cubicBezTo>
                    <a:pt x="22008" y="325"/>
                    <a:pt x="22015" y="318"/>
                    <a:pt x="22026" y="318"/>
                  </a:cubicBezTo>
                  <a:cubicBezTo>
                    <a:pt x="22048" y="318"/>
                    <a:pt x="22089" y="345"/>
                    <a:pt x="22132" y="345"/>
                  </a:cubicBezTo>
                  <a:cubicBezTo>
                    <a:pt x="22075" y="274"/>
                    <a:pt x="22015" y="249"/>
                    <a:pt x="21953" y="249"/>
                  </a:cubicBezTo>
                  <a:cubicBezTo>
                    <a:pt x="21797" y="249"/>
                    <a:pt x="21629" y="410"/>
                    <a:pt x="21475" y="410"/>
                  </a:cubicBezTo>
                  <a:cubicBezTo>
                    <a:pt x="21423" y="410"/>
                    <a:pt x="21373" y="392"/>
                    <a:pt x="21325" y="345"/>
                  </a:cubicBezTo>
                  <a:cubicBezTo>
                    <a:pt x="21296" y="377"/>
                    <a:pt x="21281" y="393"/>
                    <a:pt x="21266" y="393"/>
                  </a:cubicBezTo>
                  <a:cubicBezTo>
                    <a:pt x="21250" y="393"/>
                    <a:pt x="21234" y="377"/>
                    <a:pt x="21202" y="345"/>
                  </a:cubicBezTo>
                  <a:cubicBezTo>
                    <a:pt x="21142" y="345"/>
                    <a:pt x="21078" y="345"/>
                    <a:pt x="21019" y="409"/>
                  </a:cubicBezTo>
                  <a:lnTo>
                    <a:pt x="20955" y="221"/>
                  </a:lnTo>
                  <a:lnTo>
                    <a:pt x="20955" y="285"/>
                  </a:lnTo>
                  <a:cubicBezTo>
                    <a:pt x="20943" y="273"/>
                    <a:pt x="20934" y="268"/>
                    <a:pt x="20927" y="268"/>
                  </a:cubicBezTo>
                  <a:cubicBezTo>
                    <a:pt x="20897" y="268"/>
                    <a:pt x="20906" y="368"/>
                    <a:pt x="20955" y="468"/>
                  </a:cubicBezTo>
                  <a:cubicBezTo>
                    <a:pt x="20895" y="468"/>
                    <a:pt x="20895" y="532"/>
                    <a:pt x="20831" y="532"/>
                  </a:cubicBezTo>
                  <a:cubicBezTo>
                    <a:pt x="20831" y="462"/>
                    <a:pt x="20821" y="442"/>
                    <a:pt x="20803" y="442"/>
                  </a:cubicBezTo>
                  <a:cubicBezTo>
                    <a:pt x="20781" y="442"/>
                    <a:pt x="20745" y="477"/>
                    <a:pt x="20703" y="477"/>
                  </a:cubicBezTo>
                  <a:cubicBezTo>
                    <a:pt x="20667" y="477"/>
                    <a:pt x="20625" y="449"/>
                    <a:pt x="20584" y="345"/>
                  </a:cubicBezTo>
                  <a:cubicBezTo>
                    <a:pt x="20584" y="468"/>
                    <a:pt x="20277" y="468"/>
                    <a:pt x="20277" y="715"/>
                  </a:cubicBezTo>
                  <a:cubicBezTo>
                    <a:pt x="20245" y="686"/>
                    <a:pt x="20198" y="671"/>
                    <a:pt x="20152" y="671"/>
                  </a:cubicBezTo>
                  <a:cubicBezTo>
                    <a:pt x="20105" y="671"/>
                    <a:pt x="20059" y="686"/>
                    <a:pt x="20030" y="715"/>
                  </a:cubicBezTo>
                  <a:lnTo>
                    <a:pt x="20030" y="468"/>
                  </a:lnTo>
                  <a:lnTo>
                    <a:pt x="19842" y="780"/>
                  </a:lnTo>
                  <a:cubicBezTo>
                    <a:pt x="19782" y="656"/>
                    <a:pt x="19718" y="592"/>
                    <a:pt x="19842" y="409"/>
                  </a:cubicBezTo>
                  <a:lnTo>
                    <a:pt x="19842" y="409"/>
                  </a:lnTo>
                  <a:cubicBezTo>
                    <a:pt x="19595" y="656"/>
                    <a:pt x="19595" y="532"/>
                    <a:pt x="19412" y="780"/>
                  </a:cubicBezTo>
                  <a:lnTo>
                    <a:pt x="19412" y="592"/>
                  </a:lnTo>
                  <a:cubicBezTo>
                    <a:pt x="19360" y="643"/>
                    <a:pt x="19270" y="733"/>
                    <a:pt x="19237" y="733"/>
                  </a:cubicBezTo>
                  <a:cubicBezTo>
                    <a:pt x="19228" y="733"/>
                    <a:pt x="19224" y="728"/>
                    <a:pt x="19224" y="715"/>
                  </a:cubicBezTo>
                  <a:cubicBezTo>
                    <a:pt x="19041" y="468"/>
                    <a:pt x="18422" y="656"/>
                    <a:pt x="17987" y="409"/>
                  </a:cubicBezTo>
                  <a:lnTo>
                    <a:pt x="17987" y="409"/>
                  </a:lnTo>
                  <a:cubicBezTo>
                    <a:pt x="18022" y="529"/>
                    <a:pt x="18023" y="567"/>
                    <a:pt x="18006" y="567"/>
                  </a:cubicBezTo>
                  <a:cubicBezTo>
                    <a:pt x="17977" y="567"/>
                    <a:pt x="17890" y="441"/>
                    <a:pt x="17840" y="441"/>
                  </a:cubicBezTo>
                  <a:cubicBezTo>
                    <a:pt x="17819" y="441"/>
                    <a:pt x="17804" y="464"/>
                    <a:pt x="17804" y="532"/>
                  </a:cubicBezTo>
                  <a:cubicBezTo>
                    <a:pt x="17804" y="468"/>
                    <a:pt x="17740" y="409"/>
                    <a:pt x="17804" y="345"/>
                  </a:cubicBezTo>
                  <a:lnTo>
                    <a:pt x="17804" y="345"/>
                  </a:lnTo>
                  <a:cubicBezTo>
                    <a:pt x="17781" y="352"/>
                    <a:pt x="17759" y="356"/>
                    <a:pt x="17738" y="356"/>
                  </a:cubicBezTo>
                  <a:cubicBezTo>
                    <a:pt x="17647" y="356"/>
                    <a:pt x="17571" y="296"/>
                    <a:pt x="17502" y="296"/>
                  </a:cubicBezTo>
                  <a:cubicBezTo>
                    <a:pt x="17456" y="296"/>
                    <a:pt x="17412" y="322"/>
                    <a:pt x="17369" y="409"/>
                  </a:cubicBezTo>
                  <a:cubicBezTo>
                    <a:pt x="17310" y="345"/>
                    <a:pt x="17368" y="286"/>
                    <a:pt x="17369" y="222"/>
                  </a:cubicBezTo>
                  <a:lnTo>
                    <a:pt x="17369" y="222"/>
                  </a:lnTo>
                  <a:cubicBezTo>
                    <a:pt x="17369" y="267"/>
                    <a:pt x="17339" y="310"/>
                    <a:pt x="17322" y="310"/>
                  </a:cubicBezTo>
                  <a:cubicBezTo>
                    <a:pt x="17315" y="310"/>
                    <a:pt x="17310" y="302"/>
                    <a:pt x="17310" y="285"/>
                  </a:cubicBezTo>
                  <a:cubicBezTo>
                    <a:pt x="17245" y="221"/>
                    <a:pt x="17310" y="162"/>
                    <a:pt x="17369" y="162"/>
                  </a:cubicBezTo>
                  <a:lnTo>
                    <a:pt x="17369" y="162"/>
                  </a:lnTo>
                  <a:cubicBezTo>
                    <a:pt x="17122" y="162"/>
                    <a:pt x="17122" y="468"/>
                    <a:pt x="17062" y="715"/>
                  </a:cubicBezTo>
                  <a:cubicBezTo>
                    <a:pt x="17034" y="660"/>
                    <a:pt x="17006" y="629"/>
                    <a:pt x="16978" y="629"/>
                  </a:cubicBezTo>
                  <a:cubicBezTo>
                    <a:pt x="16944" y="629"/>
                    <a:pt x="16910" y="676"/>
                    <a:pt x="16875" y="780"/>
                  </a:cubicBezTo>
                  <a:cubicBezTo>
                    <a:pt x="16815" y="715"/>
                    <a:pt x="16751" y="592"/>
                    <a:pt x="16875" y="592"/>
                  </a:cubicBezTo>
                  <a:cubicBezTo>
                    <a:pt x="16841" y="592"/>
                    <a:pt x="16707" y="552"/>
                    <a:pt x="16597" y="552"/>
                  </a:cubicBezTo>
                  <a:cubicBezTo>
                    <a:pt x="16513" y="552"/>
                    <a:pt x="16444" y="575"/>
                    <a:pt x="16444" y="656"/>
                  </a:cubicBezTo>
                  <a:cubicBezTo>
                    <a:pt x="16423" y="635"/>
                    <a:pt x="16402" y="628"/>
                    <a:pt x="16384" y="628"/>
                  </a:cubicBezTo>
                  <a:cubicBezTo>
                    <a:pt x="16347" y="628"/>
                    <a:pt x="16321" y="656"/>
                    <a:pt x="16321" y="656"/>
                  </a:cubicBezTo>
                  <a:lnTo>
                    <a:pt x="15950" y="656"/>
                  </a:lnTo>
                  <a:lnTo>
                    <a:pt x="16009" y="715"/>
                  </a:lnTo>
                  <a:cubicBezTo>
                    <a:pt x="15985" y="815"/>
                    <a:pt x="15960" y="845"/>
                    <a:pt x="15931" y="845"/>
                  </a:cubicBezTo>
                  <a:cubicBezTo>
                    <a:pt x="15888" y="845"/>
                    <a:pt x="15836" y="780"/>
                    <a:pt x="15762" y="780"/>
                  </a:cubicBezTo>
                  <a:cubicBezTo>
                    <a:pt x="15666" y="721"/>
                    <a:pt x="15612" y="705"/>
                    <a:pt x="15575" y="705"/>
                  </a:cubicBezTo>
                  <a:cubicBezTo>
                    <a:pt x="15532" y="705"/>
                    <a:pt x="15514" y="728"/>
                    <a:pt x="15478" y="728"/>
                  </a:cubicBezTo>
                  <a:cubicBezTo>
                    <a:pt x="15449" y="728"/>
                    <a:pt x="15408" y="712"/>
                    <a:pt x="15332" y="656"/>
                  </a:cubicBezTo>
                  <a:lnTo>
                    <a:pt x="15332" y="780"/>
                  </a:lnTo>
                  <a:cubicBezTo>
                    <a:pt x="15315" y="875"/>
                    <a:pt x="15291" y="909"/>
                    <a:pt x="15261" y="909"/>
                  </a:cubicBezTo>
                  <a:cubicBezTo>
                    <a:pt x="15185" y="909"/>
                    <a:pt x="15073" y="697"/>
                    <a:pt x="14954" y="697"/>
                  </a:cubicBezTo>
                  <a:cubicBezTo>
                    <a:pt x="14935" y="697"/>
                    <a:pt x="14916" y="703"/>
                    <a:pt x="14896" y="715"/>
                  </a:cubicBezTo>
                  <a:lnTo>
                    <a:pt x="14961" y="839"/>
                  </a:lnTo>
                  <a:cubicBezTo>
                    <a:pt x="14949" y="850"/>
                    <a:pt x="14938" y="855"/>
                    <a:pt x="14927" y="855"/>
                  </a:cubicBezTo>
                  <a:cubicBezTo>
                    <a:pt x="14815" y="855"/>
                    <a:pt x="14702" y="339"/>
                    <a:pt x="14590" y="285"/>
                  </a:cubicBezTo>
                  <a:lnTo>
                    <a:pt x="14649" y="221"/>
                  </a:lnTo>
                  <a:cubicBezTo>
                    <a:pt x="14606" y="189"/>
                    <a:pt x="14578" y="176"/>
                    <a:pt x="14559" y="176"/>
                  </a:cubicBezTo>
                  <a:cubicBezTo>
                    <a:pt x="14473" y="176"/>
                    <a:pt x="14606" y="468"/>
                    <a:pt x="14402" y="468"/>
                  </a:cubicBezTo>
                  <a:cubicBezTo>
                    <a:pt x="14402" y="345"/>
                    <a:pt x="14466" y="221"/>
                    <a:pt x="14342" y="162"/>
                  </a:cubicBezTo>
                  <a:cubicBezTo>
                    <a:pt x="14338" y="157"/>
                    <a:pt x="14332" y="155"/>
                    <a:pt x="14326" y="155"/>
                  </a:cubicBezTo>
                  <a:cubicBezTo>
                    <a:pt x="14253" y="155"/>
                    <a:pt x="14059" y="392"/>
                    <a:pt x="13894" y="392"/>
                  </a:cubicBezTo>
                  <a:cubicBezTo>
                    <a:pt x="13855" y="392"/>
                    <a:pt x="13817" y="378"/>
                    <a:pt x="13784" y="345"/>
                  </a:cubicBezTo>
                  <a:lnTo>
                    <a:pt x="13784" y="345"/>
                  </a:lnTo>
                  <a:cubicBezTo>
                    <a:pt x="13848" y="409"/>
                    <a:pt x="13907" y="532"/>
                    <a:pt x="13784" y="592"/>
                  </a:cubicBezTo>
                  <a:cubicBezTo>
                    <a:pt x="13697" y="592"/>
                    <a:pt x="13548" y="408"/>
                    <a:pt x="13447" y="408"/>
                  </a:cubicBezTo>
                  <a:cubicBezTo>
                    <a:pt x="13405" y="408"/>
                    <a:pt x="13371" y="440"/>
                    <a:pt x="13353" y="532"/>
                  </a:cubicBezTo>
                  <a:cubicBezTo>
                    <a:pt x="13289" y="532"/>
                    <a:pt x="13289" y="468"/>
                    <a:pt x="13289" y="468"/>
                  </a:cubicBezTo>
                  <a:cubicBezTo>
                    <a:pt x="13230" y="532"/>
                    <a:pt x="12982" y="592"/>
                    <a:pt x="12918" y="715"/>
                  </a:cubicBezTo>
                  <a:cubicBezTo>
                    <a:pt x="12885" y="568"/>
                    <a:pt x="12826" y="521"/>
                    <a:pt x="12757" y="521"/>
                  </a:cubicBezTo>
                  <a:cubicBezTo>
                    <a:pt x="12636" y="521"/>
                    <a:pt x="12484" y="665"/>
                    <a:pt x="12390" y="665"/>
                  </a:cubicBezTo>
                  <a:cubicBezTo>
                    <a:pt x="12335" y="665"/>
                    <a:pt x="12300" y="618"/>
                    <a:pt x="12300" y="468"/>
                  </a:cubicBezTo>
                  <a:lnTo>
                    <a:pt x="11993" y="532"/>
                  </a:lnTo>
                  <a:lnTo>
                    <a:pt x="11993" y="468"/>
                  </a:lnTo>
                  <a:cubicBezTo>
                    <a:pt x="11960" y="458"/>
                    <a:pt x="11931" y="453"/>
                    <a:pt x="11904" y="453"/>
                  </a:cubicBezTo>
                  <a:cubicBezTo>
                    <a:pt x="11784" y="453"/>
                    <a:pt x="11735" y="554"/>
                    <a:pt x="11682" y="656"/>
                  </a:cubicBezTo>
                  <a:cubicBezTo>
                    <a:pt x="11622" y="656"/>
                    <a:pt x="11682" y="592"/>
                    <a:pt x="11682" y="532"/>
                  </a:cubicBezTo>
                  <a:cubicBezTo>
                    <a:pt x="11578" y="511"/>
                    <a:pt x="11510" y="496"/>
                    <a:pt x="11455" y="496"/>
                  </a:cubicBezTo>
                  <a:cubicBezTo>
                    <a:pt x="11347" y="496"/>
                    <a:pt x="11292" y="552"/>
                    <a:pt x="11128" y="715"/>
                  </a:cubicBezTo>
                  <a:lnTo>
                    <a:pt x="11128" y="532"/>
                  </a:lnTo>
                  <a:cubicBezTo>
                    <a:pt x="11112" y="548"/>
                    <a:pt x="11093" y="555"/>
                    <a:pt x="11072" y="555"/>
                  </a:cubicBezTo>
                  <a:cubicBezTo>
                    <a:pt x="10956" y="555"/>
                    <a:pt x="10766" y="361"/>
                    <a:pt x="10586" y="361"/>
                  </a:cubicBezTo>
                  <a:cubicBezTo>
                    <a:pt x="10538" y="361"/>
                    <a:pt x="10490" y="375"/>
                    <a:pt x="10445" y="409"/>
                  </a:cubicBezTo>
                  <a:lnTo>
                    <a:pt x="10445" y="345"/>
                  </a:lnTo>
                  <a:cubicBezTo>
                    <a:pt x="10409" y="357"/>
                    <a:pt x="10373" y="363"/>
                    <a:pt x="10338" y="363"/>
                  </a:cubicBezTo>
                  <a:cubicBezTo>
                    <a:pt x="10191" y="363"/>
                    <a:pt x="10050" y="273"/>
                    <a:pt x="9951" y="221"/>
                  </a:cubicBezTo>
                  <a:cubicBezTo>
                    <a:pt x="9876" y="197"/>
                    <a:pt x="9811" y="172"/>
                    <a:pt x="9752" y="172"/>
                  </a:cubicBezTo>
                  <a:cubicBezTo>
                    <a:pt x="9667" y="172"/>
                    <a:pt x="9594" y="224"/>
                    <a:pt x="9521" y="409"/>
                  </a:cubicBezTo>
                  <a:lnTo>
                    <a:pt x="9333" y="532"/>
                  </a:lnTo>
                  <a:cubicBezTo>
                    <a:pt x="9580" y="592"/>
                    <a:pt x="9273" y="839"/>
                    <a:pt x="9397" y="903"/>
                  </a:cubicBezTo>
                  <a:cubicBezTo>
                    <a:pt x="9384" y="910"/>
                    <a:pt x="9370" y="913"/>
                    <a:pt x="9356" y="913"/>
                  </a:cubicBezTo>
                  <a:cubicBezTo>
                    <a:pt x="9237" y="913"/>
                    <a:pt x="9106" y="715"/>
                    <a:pt x="9273" y="715"/>
                  </a:cubicBezTo>
                  <a:cubicBezTo>
                    <a:pt x="9273" y="592"/>
                    <a:pt x="9209" y="532"/>
                    <a:pt x="9085" y="532"/>
                  </a:cubicBezTo>
                  <a:cubicBezTo>
                    <a:pt x="9026" y="532"/>
                    <a:pt x="8902" y="532"/>
                    <a:pt x="8962" y="409"/>
                  </a:cubicBezTo>
                  <a:cubicBezTo>
                    <a:pt x="8408" y="409"/>
                    <a:pt x="7849" y="221"/>
                    <a:pt x="7354" y="221"/>
                  </a:cubicBezTo>
                  <a:lnTo>
                    <a:pt x="7419" y="468"/>
                  </a:lnTo>
                  <a:lnTo>
                    <a:pt x="7231" y="468"/>
                  </a:lnTo>
                  <a:cubicBezTo>
                    <a:pt x="7180" y="417"/>
                    <a:pt x="7173" y="272"/>
                    <a:pt x="7250" y="272"/>
                  </a:cubicBezTo>
                  <a:cubicBezTo>
                    <a:pt x="7262" y="272"/>
                    <a:pt x="7277" y="276"/>
                    <a:pt x="7295" y="285"/>
                  </a:cubicBezTo>
                  <a:cubicBezTo>
                    <a:pt x="7278" y="235"/>
                    <a:pt x="7257" y="216"/>
                    <a:pt x="7235" y="216"/>
                  </a:cubicBezTo>
                  <a:cubicBezTo>
                    <a:pt x="7174" y="216"/>
                    <a:pt x="7107" y="362"/>
                    <a:pt x="7107" y="409"/>
                  </a:cubicBezTo>
                  <a:cubicBezTo>
                    <a:pt x="6860" y="345"/>
                    <a:pt x="7171" y="162"/>
                    <a:pt x="7107" y="162"/>
                  </a:cubicBezTo>
                  <a:lnTo>
                    <a:pt x="7048" y="162"/>
                  </a:lnTo>
                  <a:cubicBezTo>
                    <a:pt x="6996" y="262"/>
                    <a:pt x="6947" y="362"/>
                    <a:pt x="6864" y="362"/>
                  </a:cubicBezTo>
                  <a:cubicBezTo>
                    <a:pt x="6845" y="362"/>
                    <a:pt x="6824" y="357"/>
                    <a:pt x="6801" y="345"/>
                  </a:cubicBezTo>
                  <a:cubicBezTo>
                    <a:pt x="6677" y="345"/>
                    <a:pt x="6736" y="221"/>
                    <a:pt x="6736" y="221"/>
                  </a:cubicBezTo>
                  <a:cubicBezTo>
                    <a:pt x="6736" y="221"/>
                    <a:pt x="6710" y="195"/>
                    <a:pt x="6692" y="195"/>
                  </a:cubicBezTo>
                  <a:cubicBezTo>
                    <a:pt x="6684" y="195"/>
                    <a:pt x="6677" y="201"/>
                    <a:pt x="6677" y="221"/>
                  </a:cubicBezTo>
                  <a:lnTo>
                    <a:pt x="6430" y="162"/>
                  </a:lnTo>
                  <a:lnTo>
                    <a:pt x="6430" y="162"/>
                  </a:lnTo>
                  <a:lnTo>
                    <a:pt x="6489" y="409"/>
                  </a:lnTo>
                  <a:cubicBezTo>
                    <a:pt x="6472" y="426"/>
                    <a:pt x="6450" y="428"/>
                    <a:pt x="6430" y="428"/>
                  </a:cubicBezTo>
                  <a:cubicBezTo>
                    <a:pt x="6423" y="428"/>
                    <a:pt x="6417" y="428"/>
                    <a:pt x="6412" y="428"/>
                  </a:cubicBezTo>
                  <a:cubicBezTo>
                    <a:pt x="6372" y="428"/>
                    <a:pt x="6352" y="437"/>
                    <a:pt x="6430" y="592"/>
                  </a:cubicBezTo>
                  <a:cubicBezTo>
                    <a:pt x="6336" y="406"/>
                    <a:pt x="6119" y="375"/>
                    <a:pt x="5918" y="375"/>
                  </a:cubicBezTo>
                  <a:cubicBezTo>
                    <a:pt x="5818" y="375"/>
                    <a:pt x="5721" y="383"/>
                    <a:pt x="5646" y="383"/>
                  </a:cubicBezTo>
                  <a:cubicBezTo>
                    <a:pt x="5570" y="383"/>
                    <a:pt x="5516" y="375"/>
                    <a:pt x="5500" y="345"/>
                  </a:cubicBezTo>
                  <a:cubicBezTo>
                    <a:pt x="5422" y="463"/>
                    <a:pt x="5320" y="507"/>
                    <a:pt x="5225" y="507"/>
                  </a:cubicBezTo>
                  <a:cubicBezTo>
                    <a:pt x="5169" y="507"/>
                    <a:pt x="5115" y="492"/>
                    <a:pt x="5070" y="468"/>
                  </a:cubicBezTo>
                  <a:lnTo>
                    <a:pt x="5070" y="468"/>
                  </a:lnTo>
                  <a:cubicBezTo>
                    <a:pt x="5070" y="532"/>
                    <a:pt x="5129" y="715"/>
                    <a:pt x="5005" y="715"/>
                  </a:cubicBezTo>
                  <a:cubicBezTo>
                    <a:pt x="5005" y="305"/>
                    <a:pt x="4727" y="511"/>
                    <a:pt x="4594" y="261"/>
                  </a:cubicBezTo>
                  <a:lnTo>
                    <a:pt x="4594" y="261"/>
                  </a:lnTo>
                  <a:cubicBezTo>
                    <a:pt x="4621" y="391"/>
                    <a:pt x="4214" y="306"/>
                    <a:pt x="4328" y="532"/>
                  </a:cubicBezTo>
                  <a:cubicBezTo>
                    <a:pt x="4204" y="532"/>
                    <a:pt x="4328" y="409"/>
                    <a:pt x="4264" y="285"/>
                  </a:cubicBezTo>
                  <a:lnTo>
                    <a:pt x="4264" y="285"/>
                  </a:lnTo>
                  <a:cubicBezTo>
                    <a:pt x="4191" y="328"/>
                    <a:pt x="4116" y="344"/>
                    <a:pt x="4038" y="344"/>
                  </a:cubicBezTo>
                  <a:cubicBezTo>
                    <a:pt x="3816" y="344"/>
                    <a:pt x="3577" y="213"/>
                    <a:pt x="3361" y="213"/>
                  </a:cubicBezTo>
                  <a:cubicBezTo>
                    <a:pt x="3331" y="213"/>
                    <a:pt x="3303" y="216"/>
                    <a:pt x="3274" y="221"/>
                  </a:cubicBezTo>
                  <a:cubicBezTo>
                    <a:pt x="3274" y="285"/>
                    <a:pt x="3339" y="409"/>
                    <a:pt x="3215" y="468"/>
                  </a:cubicBezTo>
                  <a:lnTo>
                    <a:pt x="3027" y="162"/>
                  </a:lnTo>
                  <a:cubicBezTo>
                    <a:pt x="2981" y="207"/>
                    <a:pt x="2971" y="404"/>
                    <a:pt x="2911" y="404"/>
                  </a:cubicBezTo>
                  <a:cubicBezTo>
                    <a:pt x="2894" y="404"/>
                    <a:pt x="2872" y="387"/>
                    <a:pt x="2844" y="345"/>
                  </a:cubicBezTo>
                  <a:lnTo>
                    <a:pt x="2844" y="345"/>
                  </a:lnTo>
                  <a:cubicBezTo>
                    <a:pt x="2844" y="345"/>
                    <a:pt x="2904" y="468"/>
                    <a:pt x="2844" y="468"/>
                  </a:cubicBezTo>
                  <a:cubicBezTo>
                    <a:pt x="2674" y="392"/>
                    <a:pt x="2500" y="369"/>
                    <a:pt x="2325" y="369"/>
                  </a:cubicBezTo>
                  <a:cubicBezTo>
                    <a:pt x="2060" y="369"/>
                    <a:pt x="1791" y="421"/>
                    <a:pt x="1525" y="421"/>
                  </a:cubicBezTo>
                  <a:cubicBezTo>
                    <a:pt x="1259" y="421"/>
                    <a:pt x="996" y="369"/>
                    <a:pt x="742" y="162"/>
                  </a:cubicBezTo>
                  <a:lnTo>
                    <a:pt x="742" y="162"/>
                  </a:lnTo>
                  <a:cubicBezTo>
                    <a:pt x="802" y="285"/>
                    <a:pt x="742" y="285"/>
                    <a:pt x="678" y="285"/>
                  </a:cubicBezTo>
                  <a:cubicBezTo>
                    <a:pt x="742" y="345"/>
                    <a:pt x="678" y="468"/>
                    <a:pt x="678" y="532"/>
                  </a:cubicBezTo>
                  <a:lnTo>
                    <a:pt x="371" y="285"/>
                  </a:lnTo>
                  <a:cubicBezTo>
                    <a:pt x="371" y="532"/>
                    <a:pt x="60" y="345"/>
                    <a:pt x="60" y="532"/>
                  </a:cubicBezTo>
                  <a:lnTo>
                    <a:pt x="124" y="468"/>
                  </a:lnTo>
                  <a:lnTo>
                    <a:pt x="124" y="468"/>
                  </a:lnTo>
                  <a:cubicBezTo>
                    <a:pt x="1" y="780"/>
                    <a:pt x="307" y="1086"/>
                    <a:pt x="307" y="1398"/>
                  </a:cubicBezTo>
                  <a:cubicBezTo>
                    <a:pt x="330" y="1341"/>
                    <a:pt x="357" y="1319"/>
                    <a:pt x="387" y="1319"/>
                  </a:cubicBezTo>
                  <a:cubicBezTo>
                    <a:pt x="482" y="1319"/>
                    <a:pt x="612" y="1536"/>
                    <a:pt x="751" y="1536"/>
                  </a:cubicBezTo>
                  <a:cubicBezTo>
                    <a:pt x="808" y="1536"/>
                    <a:pt x="867" y="1500"/>
                    <a:pt x="925" y="1398"/>
                  </a:cubicBezTo>
                  <a:lnTo>
                    <a:pt x="925" y="1398"/>
                  </a:lnTo>
                  <a:cubicBezTo>
                    <a:pt x="925" y="1457"/>
                    <a:pt x="866" y="1522"/>
                    <a:pt x="866" y="1581"/>
                  </a:cubicBezTo>
                  <a:cubicBezTo>
                    <a:pt x="910" y="1490"/>
                    <a:pt x="956" y="1434"/>
                    <a:pt x="1050" y="1434"/>
                  </a:cubicBezTo>
                  <a:cubicBezTo>
                    <a:pt x="1084" y="1434"/>
                    <a:pt x="1124" y="1441"/>
                    <a:pt x="1173" y="1457"/>
                  </a:cubicBezTo>
                  <a:lnTo>
                    <a:pt x="1113" y="1522"/>
                  </a:lnTo>
                  <a:cubicBezTo>
                    <a:pt x="1183" y="1509"/>
                    <a:pt x="1247" y="1504"/>
                    <a:pt x="1306" y="1504"/>
                  </a:cubicBezTo>
                  <a:cubicBezTo>
                    <a:pt x="1560" y="1504"/>
                    <a:pt x="1737" y="1604"/>
                    <a:pt x="2038" y="1705"/>
                  </a:cubicBezTo>
                  <a:lnTo>
                    <a:pt x="2038" y="1522"/>
                  </a:lnTo>
                  <a:cubicBezTo>
                    <a:pt x="2102" y="1522"/>
                    <a:pt x="2162" y="1581"/>
                    <a:pt x="2162" y="1645"/>
                  </a:cubicBezTo>
                  <a:cubicBezTo>
                    <a:pt x="2285" y="1398"/>
                    <a:pt x="1914" y="1645"/>
                    <a:pt x="2038" y="1334"/>
                  </a:cubicBezTo>
                  <a:lnTo>
                    <a:pt x="2038" y="1334"/>
                  </a:lnTo>
                  <a:cubicBezTo>
                    <a:pt x="2100" y="1519"/>
                    <a:pt x="2254" y="1519"/>
                    <a:pt x="2402" y="1519"/>
                  </a:cubicBezTo>
                  <a:cubicBezTo>
                    <a:pt x="2549" y="1519"/>
                    <a:pt x="2688" y="1519"/>
                    <a:pt x="2721" y="1705"/>
                  </a:cubicBezTo>
                  <a:cubicBezTo>
                    <a:pt x="2844" y="1705"/>
                    <a:pt x="2656" y="1522"/>
                    <a:pt x="2844" y="1522"/>
                  </a:cubicBezTo>
                  <a:lnTo>
                    <a:pt x="2844" y="1645"/>
                  </a:lnTo>
                  <a:lnTo>
                    <a:pt x="2904" y="1522"/>
                  </a:lnTo>
                  <a:cubicBezTo>
                    <a:pt x="2968" y="1522"/>
                    <a:pt x="3027" y="1645"/>
                    <a:pt x="3027" y="1769"/>
                  </a:cubicBezTo>
                  <a:cubicBezTo>
                    <a:pt x="3027" y="1747"/>
                    <a:pt x="3021" y="1740"/>
                    <a:pt x="3012" y="1740"/>
                  </a:cubicBezTo>
                  <a:cubicBezTo>
                    <a:pt x="2994" y="1740"/>
                    <a:pt x="2968" y="1769"/>
                    <a:pt x="2968" y="1769"/>
                  </a:cubicBezTo>
                  <a:cubicBezTo>
                    <a:pt x="3000" y="1801"/>
                    <a:pt x="3036" y="1812"/>
                    <a:pt x="3073" y="1812"/>
                  </a:cubicBezTo>
                  <a:cubicBezTo>
                    <a:pt x="3155" y="1812"/>
                    <a:pt x="3242" y="1757"/>
                    <a:pt x="3298" y="1755"/>
                  </a:cubicBezTo>
                  <a:lnTo>
                    <a:pt x="3298" y="1755"/>
                  </a:lnTo>
                  <a:lnTo>
                    <a:pt x="3151" y="1705"/>
                  </a:lnTo>
                  <a:cubicBezTo>
                    <a:pt x="3271" y="1664"/>
                    <a:pt x="3405" y="1657"/>
                    <a:pt x="3541" y="1657"/>
                  </a:cubicBezTo>
                  <a:cubicBezTo>
                    <a:pt x="3618" y="1657"/>
                    <a:pt x="3696" y="1659"/>
                    <a:pt x="3773" y="1659"/>
                  </a:cubicBezTo>
                  <a:cubicBezTo>
                    <a:pt x="3978" y="1659"/>
                    <a:pt x="4175" y="1643"/>
                    <a:pt x="4328" y="1522"/>
                  </a:cubicBezTo>
                  <a:lnTo>
                    <a:pt x="4328" y="1457"/>
                  </a:lnTo>
                  <a:cubicBezTo>
                    <a:pt x="4392" y="1425"/>
                    <a:pt x="4439" y="1414"/>
                    <a:pt x="4479" y="1414"/>
                  </a:cubicBezTo>
                  <a:cubicBezTo>
                    <a:pt x="4568" y="1414"/>
                    <a:pt x="4617" y="1471"/>
                    <a:pt x="4724" y="1471"/>
                  </a:cubicBezTo>
                  <a:cubicBezTo>
                    <a:pt x="4752" y="1471"/>
                    <a:pt x="4784" y="1467"/>
                    <a:pt x="4822" y="1457"/>
                  </a:cubicBezTo>
                  <a:lnTo>
                    <a:pt x="4822" y="1522"/>
                  </a:lnTo>
                  <a:cubicBezTo>
                    <a:pt x="4882" y="1398"/>
                    <a:pt x="4946" y="1398"/>
                    <a:pt x="5070" y="1398"/>
                  </a:cubicBezTo>
                  <a:cubicBezTo>
                    <a:pt x="5005" y="1457"/>
                    <a:pt x="5193" y="1581"/>
                    <a:pt x="5070" y="1645"/>
                  </a:cubicBezTo>
                  <a:cubicBezTo>
                    <a:pt x="5376" y="1522"/>
                    <a:pt x="5253" y="1522"/>
                    <a:pt x="5441" y="1274"/>
                  </a:cubicBezTo>
                  <a:lnTo>
                    <a:pt x="5500" y="1398"/>
                  </a:lnTo>
                  <a:cubicBezTo>
                    <a:pt x="5564" y="1274"/>
                    <a:pt x="5564" y="1210"/>
                    <a:pt x="5688" y="1151"/>
                  </a:cubicBezTo>
                  <a:lnTo>
                    <a:pt x="5688" y="1151"/>
                  </a:lnTo>
                  <a:cubicBezTo>
                    <a:pt x="5564" y="1274"/>
                    <a:pt x="5811" y="1398"/>
                    <a:pt x="5688" y="1522"/>
                  </a:cubicBezTo>
                  <a:cubicBezTo>
                    <a:pt x="5748" y="1570"/>
                    <a:pt x="5801" y="1588"/>
                    <a:pt x="5849" y="1588"/>
                  </a:cubicBezTo>
                  <a:cubicBezTo>
                    <a:pt x="5970" y="1588"/>
                    <a:pt x="6055" y="1473"/>
                    <a:pt x="6125" y="1473"/>
                  </a:cubicBezTo>
                  <a:cubicBezTo>
                    <a:pt x="6167" y="1473"/>
                    <a:pt x="6205" y="1514"/>
                    <a:pt x="6242" y="1645"/>
                  </a:cubicBezTo>
                  <a:cubicBezTo>
                    <a:pt x="6430" y="1274"/>
                    <a:pt x="5994" y="1457"/>
                    <a:pt x="6059" y="1334"/>
                  </a:cubicBezTo>
                  <a:cubicBezTo>
                    <a:pt x="6004" y="1283"/>
                    <a:pt x="6134" y="1137"/>
                    <a:pt x="6250" y="1137"/>
                  </a:cubicBezTo>
                  <a:cubicBezTo>
                    <a:pt x="6269" y="1137"/>
                    <a:pt x="6288" y="1141"/>
                    <a:pt x="6306" y="1151"/>
                  </a:cubicBezTo>
                  <a:cubicBezTo>
                    <a:pt x="6365" y="1151"/>
                    <a:pt x="6489" y="1581"/>
                    <a:pt x="6736" y="1581"/>
                  </a:cubicBezTo>
                  <a:lnTo>
                    <a:pt x="6677" y="1581"/>
                  </a:lnTo>
                  <a:cubicBezTo>
                    <a:pt x="6690" y="1608"/>
                    <a:pt x="6706" y="1617"/>
                    <a:pt x="6724" y="1617"/>
                  </a:cubicBezTo>
                  <a:cubicBezTo>
                    <a:pt x="6765" y="1617"/>
                    <a:pt x="6818" y="1572"/>
                    <a:pt x="6875" y="1572"/>
                  </a:cubicBezTo>
                  <a:cubicBezTo>
                    <a:pt x="6910" y="1572"/>
                    <a:pt x="6947" y="1589"/>
                    <a:pt x="6984" y="1645"/>
                  </a:cubicBezTo>
                  <a:cubicBezTo>
                    <a:pt x="7016" y="1522"/>
                    <a:pt x="7047" y="1522"/>
                    <a:pt x="7069" y="1522"/>
                  </a:cubicBezTo>
                  <a:cubicBezTo>
                    <a:pt x="7092" y="1522"/>
                    <a:pt x="7107" y="1522"/>
                    <a:pt x="7107" y="1398"/>
                  </a:cubicBezTo>
                  <a:lnTo>
                    <a:pt x="7107" y="1398"/>
                  </a:lnTo>
                  <a:lnTo>
                    <a:pt x="6924" y="1457"/>
                  </a:lnTo>
                  <a:cubicBezTo>
                    <a:pt x="7021" y="1361"/>
                    <a:pt x="7117" y="1153"/>
                    <a:pt x="7242" y="1153"/>
                  </a:cubicBezTo>
                  <a:cubicBezTo>
                    <a:pt x="7277" y="1153"/>
                    <a:pt x="7314" y="1170"/>
                    <a:pt x="7354" y="1210"/>
                  </a:cubicBezTo>
                  <a:cubicBezTo>
                    <a:pt x="7354" y="1274"/>
                    <a:pt x="7295" y="1334"/>
                    <a:pt x="7231" y="1398"/>
                  </a:cubicBezTo>
                  <a:cubicBezTo>
                    <a:pt x="7244" y="1410"/>
                    <a:pt x="7257" y="1415"/>
                    <a:pt x="7270" y="1415"/>
                  </a:cubicBezTo>
                  <a:cubicBezTo>
                    <a:pt x="7306" y="1415"/>
                    <a:pt x="7341" y="1379"/>
                    <a:pt x="7377" y="1379"/>
                  </a:cubicBezTo>
                  <a:cubicBezTo>
                    <a:pt x="7391" y="1379"/>
                    <a:pt x="7405" y="1384"/>
                    <a:pt x="7419" y="1398"/>
                  </a:cubicBezTo>
                  <a:cubicBezTo>
                    <a:pt x="7419" y="1645"/>
                    <a:pt x="7171" y="1457"/>
                    <a:pt x="6984" y="1645"/>
                  </a:cubicBezTo>
                  <a:cubicBezTo>
                    <a:pt x="7006" y="1668"/>
                    <a:pt x="7031" y="1676"/>
                    <a:pt x="7056" y="1676"/>
                  </a:cubicBezTo>
                  <a:cubicBezTo>
                    <a:pt x="7118" y="1676"/>
                    <a:pt x="7182" y="1625"/>
                    <a:pt x="7217" y="1625"/>
                  </a:cubicBezTo>
                  <a:cubicBezTo>
                    <a:pt x="7242" y="1625"/>
                    <a:pt x="7252" y="1651"/>
                    <a:pt x="7236" y="1741"/>
                  </a:cubicBezTo>
                  <a:lnTo>
                    <a:pt x="7236" y="1741"/>
                  </a:lnTo>
                  <a:cubicBezTo>
                    <a:pt x="7259" y="1635"/>
                    <a:pt x="7293" y="1608"/>
                    <a:pt x="7333" y="1608"/>
                  </a:cubicBezTo>
                  <a:cubicBezTo>
                    <a:pt x="7377" y="1608"/>
                    <a:pt x="7427" y="1640"/>
                    <a:pt x="7477" y="1640"/>
                  </a:cubicBezTo>
                  <a:cubicBezTo>
                    <a:pt x="7521" y="1640"/>
                    <a:pt x="7564" y="1615"/>
                    <a:pt x="7602" y="1522"/>
                  </a:cubicBezTo>
                  <a:lnTo>
                    <a:pt x="7602" y="1705"/>
                  </a:lnTo>
                  <a:cubicBezTo>
                    <a:pt x="7666" y="1645"/>
                    <a:pt x="7666" y="1581"/>
                    <a:pt x="7725" y="1581"/>
                  </a:cubicBezTo>
                  <a:lnTo>
                    <a:pt x="7666" y="1769"/>
                  </a:lnTo>
                  <a:cubicBezTo>
                    <a:pt x="7688" y="1747"/>
                    <a:pt x="7709" y="1739"/>
                    <a:pt x="7731" y="1739"/>
                  </a:cubicBezTo>
                  <a:cubicBezTo>
                    <a:pt x="7811" y="1739"/>
                    <a:pt x="7892" y="1858"/>
                    <a:pt x="7972" y="1858"/>
                  </a:cubicBezTo>
                  <a:cubicBezTo>
                    <a:pt x="7994" y="1858"/>
                    <a:pt x="8015" y="1850"/>
                    <a:pt x="8037" y="1828"/>
                  </a:cubicBezTo>
                  <a:cubicBezTo>
                    <a:pt x="7790" y="1828"/>
                    <a:pt x="7973" y="1645"/>
                    <a:pt x="7849" y="1522"/>
                  </a:cubicBezTo>
                  <a:cubicBezTo>
                    <a:pt x="7898" y="1497"/>
                    <a:pt x="7938" y="1486"/>
                    <a:pt x="7970" y="1486"/>
                  </a:cubicBezTo>
                  <a:cubicBezTo>
                    <a:pt x="8171" y="1486"/>
                    <a:pt x="8103" y="1896"/>
                    <a:pt x="8411" y="1896"/>
                  </a:cubicBezTo>
                  <a:cubicBezTo>
                    <a:pt x="8429" y="1896"/>
                    <a:pt x="8447" y="1895"/>
                    <a:pt x="8467" y="1892"/>
                  </a:cubicBezTo>
                  <a:cubicBezTo>
                    <a:pt x="8408" y="1892"/>
                    <a:pt x="8284" y="1769"/>
                    <a:pt x="8344" y="1705"/>
                  </a:cubicBezTo>
                  <a:lnTo>
                    <a:pt x="8344" y="1705"/>
                  </a:lnTo>
                  <a:cubicBezTo>
                    <a:pt x="8408" y="1769"/>
                    <a:pt x="8531" y="1828"/>
                    <a:pt x="8531" y="1892"/>
                  </a:cubicBezTo>
                  <a:cubicBezTo>
                    <a:pt x="8779" y="1892"/>
                    <a:pt x="8531" y="1769"/>
                    <a:pt x="8591" y="1645"/>
                  </a:cubicBezTo>
                  <a:lnTo>
                    <a:pt x="8591" y="1645"/>
                  </a:lnTo>
                  <a:cubicBezTo>
                    <a:pt x="8623" y="1693"/>
                    <a:pt x="8647" y="1712"/>
                    <a:pt x="8667" y="1712"/>
                  </a:cubicBezTo>
                  <a:cubicBezTo>
                    <a:pt x="8723" y="1712"/>
                    <a:pt x="8747" y="1565"/>
                    <a:pt x="8838" y="1522"/>
                  </a:cubicBezTo>
                  <a:lnTo>
                    <a:pt x="8838" y="1645"/>
                  </a:lnTo>
                  <a:cubicBezTo>
                    <a:pt x="8878" y="1661"/>
                    <a:pt x="8909" y="1668"/>
                    <a:pt x="8934" y="1668"/>
                  </a:cubicBezTo>
                  <a:cubicBezTo>
                    <a:pt x="9084" y="1668"/>
                    <a:pt x="9021" y="1435"/>
                    <a:pt x="9134" y="1435"/>
                  </a:cubicBezTo>
                  <a:cubicBezTo>
                    <a:pt x="9153" y="1435"/>
                    <a:pt x="9178" y="1442"/>
                    <a:pt x="9209" y="1457"/>
                  </a:cubicBezTo>
                  <a:lnTo>
                    <a:pt x="9085" y="1705"/>
                  </a:lnTo>
                  <a:lnTo>
                    <a:pt x="9209" y="1645"/>
                  </a:lnTo>
                  <a:lnTo>
                    <a:pt x="9150" y="1828"/>
                  </a:lnTo>
                  <a:cubicBezTo>
                    <a:pt x="9256" y="1756"/>
                    <a:pt x="9301" y="1726"/>
                    <a:pt x="9356" y="1726"/>
                  </a:cubicBezTo>
                  <a:cubicBezTo>
                    <a:pt x="9396" y="1726"/>
                    <a:pt x="9442" y="1742"/>
                    <a:pt x="9521" y="1769"/>
                  </a:cubicBezTo>
                  <a:cubicBezTo>
                    <a:pt x="9456" y="1645"/>
                    <a:pt x="9521" y="1457"/>
                    <a:pt x="9644" y="1457"/>
                  </a:cubicBezTo>
                  <a:cubicBezTo>
                    <a:pt x="9704" y="1581"/>
                    <a:pt x="9580" y="1645"/>
                    <a:pt x="9768" y="1645"/>
                  </a:cubicBezTo>
                  <a:cubicBezTo>
                    <a:pt x="9724" y="1686"/>
                    <a:pt x="9710" y="1758"/>
                    <a:pt x="9665" y="1758"/>
                  </a:cubicBezTo>
                  <a:cubicBezTo>
                    <a:pt x="9645" y="1758"/>
                    <a:pt x="9618" y="1743"/>
                    <a:pt x="9580" y="1705"/>
                  </a:cubicBezTo>
                  <a:lnTo>
                    <a:pt x="9580" y="1828"/>
                  </a:lnTo>
                  <a:cubicBezTo>
                    <a:pt x="9613" y="1891"/>
                    <a:pt x="9661" y="1907"/>
                    <a:pt x="9708" y="1907"/>
                  </a:cubicBezTo>
                  <a:cubicBezTo>
                    <a:pt x="9754" y="1907"/>
                    <a:pt x="9798" y="1892"/>
                    <a:pt x="9827" y="1892"/>
                  </a:cubicBezTo>
                  <a:cubicBezTo>
                    <a:pt x="9827" y="1892"/>
                    <a:pt x="9768" y="1892"/>
                    <a:pt x="9768" y="1828"/>
                  </a:cubicBezTo>
                  <a:cubicBezTo>
                    <a:pt x="9892" y="1769"/>
                    <a:pt x="9951" y="1705"/>
                    <a:pt x="10074" y="1645"/>
                  </a:cubicBezTo>
                  <a:lnTo>
                    <a:pt x="10074" y="1645"/>
                  </a:lnTo>
                  <a:cubicBezTo>
                    <a:pt x="10074" y="1705"/>
                    <a:pt x="10074" y="1769"/>
                    <a:pt x="10015" y="1769"/>
                  </a:cubicBezTo>
                  <a:cubicBezTo>
                    <a:pt x="10074" y="1769"/>
                    <a:pt x="10139" y="1705"/>
                    <a:pt x="10198" y="1705"/>
                  </a:cubicBezTo>
                  <a:cubicBezTo>
                    <a:pt x="10139" y="1828"/>
                    <a:pt x="10139" y="1952"/>
                    <a:pt x="10015" y="2016"/>
                  </a:cubicBezTo>
                  <a:lnTo>
                    <a:pt x="10322" y="1892"/>
                  </a:lnTo>
                  <a:cubicBezTo>
                    <a:pt x="10322" y="1952"/>
                    <a:pt x="10386" y="2075"/>
                    <a:pt x="10386" y="2140"/>
                  </a:cubicBezTo>
                  <a:cubicBezTo>
                    <a:pt x="10397" y="2145"/>
                    <a:pt x="10409" y="2147"/>
                    <a:pt x="10422" y="2147"/>
                  </a:cubicBezTo>
                  <a:cubicBezTo>
                    <a:pt x="10529" y="2147"/>
                    <a:pt x="10694" y="1986"/>
                    <a:pt x="10842" y="1986"/>
                  </a:cubicBezTo>
                  <a:cubicBezTo>
                    <a:pt x="10876" y="1986"/>
                    <a:pt x="10909" y="1995"/>
                    <a:pt x="10940" y="2016"/>
                  </a:cubicBezTo>
                  <a:cubicBezTo>
                    <a:pt x="10940" y="1952"/>
                    <a:pt x="10940" y="1952"/>
                    <a:pt x="11004" y="1952"/>
                  </a:cubicBezTo>
                  <a:cubicBezTo>
                    <a:pt x="11126" y="1952"/>
                    <a:pt x="11222" y="2035"/>
                    <a:pt x="11345" y="2035"/>
                  </a:cubicBezTo>
                  <a:cubicBezTo>
                    <a:pt x="11407" y="2035"/>
                    <a:pt x="11476" y="2014"/>
                    <a:pt x="11558" y="1952"/>
                  </a:cubicBezTo>
                  <a:lnTo>
                    <a:pt x="11682" y="2199"/>
                  </a:lnTo>
                  <a:cubicBezTo>
                    <a:pt x="11870" y="2199"/>
                    <a:pt x="11499" y="1892"/>
                    <a:pt x="11805" y="1828"/>
                  </a:cubicBezTo>
                  <a:cubicBezTo>
                    <a:pt x="11825" y="1822"/>
                    <a:pt x="11842" y="1819"/>
                    <a:pt x="11855" y="1819"/>
                  </a:cubicBezTo>
                  <a:cubicBezTo>
                    <a:pt x="11969" y="1819"/>
                    <a:pt x="11876" y="2022"/>
                    <a:pt x="11929" y="2075"/>
                  </a:cubicBezTo>
                  <a:cubicBezTo>
                    <a:pt x="12020" y="2032"/>
                    <a:pt x="12112" y="1885"/>
                    <a:pt x="12229" y="1885"/>
                  </a:cubicBezTo>
                  <a:cubicBezTo>
                    <a:pt x="12270" y="1885"/>
                    <a:pt x="12315" y="1904"/>
                    <a:pt x="12364" y="1952"/>
                  </a:cubicBezTo>
                  <a:cubicBezTo>
                    <a:pt x="12343" y="1973"/>
                    <a:pt x="12329" y="1980"/>
                    <a:pt x="12317" y="1980"/>
                  </a:cubicBezTo>
                  <a:cubicBezTo>
                    <a:pt x="12293" y="1980"/>
                    <a:pt x="12280" y="1952"/>
                    <a:pt x="12241" y="1952"/>
                  </a:cubicBezTo>
                  <a:lnTo>
                    <a:pt x="12364" y="2075"/>
                  </a:lnTo>
                  <a:cubicBezTo>
                    <a:pt x="12176" y="2323"/>
                    <a:pt x="12053" y="2263"/>
                    <a:pt x="12176" y="2446"/>
                  </a:cubicBezTo>
                  <a:cubicBezTo>
                    <a:pt x="12241" y="1952"/>
                    <a:pt x="12735" y="2387"/>
                    <a:pt x="12735" y="1892"/>
                  </a:cubicBezTo>
                  <a:lnTo>
                    <a:pt x="12859" y="2016"/>
                  </a:lnTo>
                  <a:lnTo>
                    <a:pt x="12795" y="2016"/>
                  </a:lnTo>
                  <a:cubicBezTo>
                    <a:pt x="12829" y="2061"/>
                    <a:pt x="12855" y="2080"/>
                    <a:pt x="12875" y="2080"/>
                  </a:cubicBezTo>
                  <a:cubicBezTo>
                    <a:pt x="12961" y="2080"/>
                    <a:pt x="12954" y="1764"/>
                    <a:pt x="13077" y="1764"/>
                  </a:cubicBezTo>
                  <a:cubicBezTo>
                    <a:pt x="13086" y="1764"/>
                    <a:pt x="13096" y="1765"/>
                    <a:pt x="13106" y="1769"/>
                  </a:cubicBezTo>
                  <a:cubicBezTo>
                    <a:pt x="13197" y="1813"/>
                    <a:pt x="13253" y="1859"/>
                    <a:pt x="13253" y="1880"/>
                  </a:cubicBezTo>
                  <a:lnTo>
                    <a:pt x="13253" y="1880"/>
                  </a:lnTo>
                  <a:lnTo>
                    <a:pt x="13353" y="1828"/>
                  </a:lnTo>
                  <a:cubicBezTo>
                    <a:pt x="13400" y="1828"/>
                    <a:pt x="13410" y="1867"/>
                    <a:pt x="13384" y="1885"/>
                  </a:cubicBezTo>
                  <a:lnTo>
                    <a:pt x="13384" y="1885"/>
                  </a:lnTo>
                  <a:lnTo>
                    <a:pt x="13601" y="1828"/>
                  </a:lnTo>
                  <a:lnTo>
                    <a:pt x="13784" y="1645"/>
                  </a:lnTo>
                  <a:lnTo>
                    <a:pt x="13784" y="1645"/>
                  </a:lnTo>
                  <a:cubicBezTo>
                    <a:pt x="13848" y="1705"/>
                    <a:pt x="13724" y="1705"/>
                    <a:pt x="13784" y="1705"/>
                  </a:cubicBezTo>
                  <a:lnTo>
                    <a:pt x="13907" y="1645"/>
                  </a:lnTo>
                  <a:lnTo>
                    <a:pt x="13907" y="1645"/>
                  </a:lnTo>
                  <a:cubicBezTo>
                    <a:pt x="13972" y="1769"/>
                    <a:pt x="13848" y="1828"/>
                    <a:pt x="13784" y="1828"/>
                  </a:cubicBezTo>
                  <a:cubicBezTo>
                    <a:pt x="13822" y="1982"/>
                    <a:pt x="13843" y="2028"/>
                    <a:pt x="13862" y="2028"/>
                  </a:cubicBezTo>
                  <a:cubicBezTo>
                    <a:pt x="13892" y="2028"/>
                    <a:pt x="13919" y="1924"/>
                    <a:pt x="13999" y="1924"/>
                  </a:cubicBezTo>
                  <a:cubicBezTo>
                    <a:pt x="14037" y="1924"/>
                    <a:pt x="14087" y="1947"/>
                    <a:pt x="14155" y="2016"/>
                  </a:cubicBezTo>
                  <a:lnTo>
                    <a:pt x="14031" y="2016"/>
                  </a:lnTo>
                  <a:cubicBezTo>
                    <a:pt x="14095" y="2323"/>
                    <a:pt x="14219" y="2199"/>
                    <a:pt x="14402" y="2387"/>
                  </a:cubicBezTo>
                  <a:cubicBezTo>
                    <a:pt x="14342" y="2263"/>
                    <a:pt x="14095" y="1952"/>
                    <a:pt x="14219" y="1828"/>
                  </a:cubicBezTo>
                  <a:lnTo>
                    <a:pt x="14219" y="1828"/>
                  </a:lnTo>
                  <a:cubicBezTo>
                    <a:pt x="14174" y="1873"/>
                    <a:pt x="14132" y="1945"/>
                    <a:pt x="14111" y="1945"/>
                  </a:cubicBezTo>
                  <a:cubicBezTo>
                    <a:pt x="14101" y="1945"/>
                    <a:pt x="14095" y="1931"/>
                    <a:pt x="14095" y="1892"/>
                  </a:cubicBezTo>
                  <a:cubicBezTo>
                    <a:pt x="14095" y="1798"/>
                    <a:pt x="14110" y="1768"/>
                    <a:pt x="14133" y="1768"/>
                  </a:cubicBezTo>
                  <a:cubicBezTo>
                    <a:pt x="14156" y="1768"/>
                    <a:pt x="14187" y="1798"/>
                    <a:pt x="14219" y="1828"/>
                  </a:cubicBezTo>
                  <a:cubicBezTo>
                    <a:pt x="14219" y="1828"/>
                    <a:pt x="14219" y="1828"/>
                    <a:pt x="14219" y="1828"/>
                  </a:cubicBezTo>
                  <a:lnTo>
                    <a:pt x="14219" y="1828"/>
                  </a:lnTo>
                  <a:cubicBezTo>
                    <a:pt x="14248" y="1860"/>
                    <a:pt x="14279" y="1876"/>
                    <a:pt x="14310" y="1876"/>
                  </a:cubicBezTo>
                  <a:cubicBezTo>
                    <a:pt x="14341" y="1876"/>
                    <a:pt x="14372" y="1860"/>
                    <a:pt x="14402" y="1828"/>
                  </a:cubicBezTo>
                  <a:cubicBezTo>
                    <a:pt x="14402" y="1901"/>
                    <a:pt x="14424" y="1931"/>
                    <a:pt x="14468" y="1931"/>
                  </a:cubicBezTo>
                  <a:cubicBezTo>
                    <a:pt x="14498" y="1931"/>
                    <a:pt x="14539" y="1917"/>
                    <a:pt x="14590" y="1892"/>
                  </a:cubicBezTo>
                  <a:lnTo>
                    <a:pt x="14590" y="2140"/>
                  </a:lnTo>
                  <a:cubicBezTo>
                    <a:pt x="14713" y="2075"/>
                    <a:pt x="14713" y="1952"/>
                    <a:pt x="14773" y="1892"/>
                  </a:cubicBezTo>
                  <a:cubicBezTo>
                    <a:pt x="14896" y="1892"/>
                    <a:pt x="14896" y="2075"/>
                    <a:pt x="14896" y="2199"/>
                  </a:cubicBezTo>
                  <a:cubicBezTo>
                    <a:pt x="15144" y="2199"/>
                    <a:pt x="14773" y="1952"/>
                    <a:pt x="15020" y="1892"/>
                  </a:cubicBezTo>
                  <a:lnTo>
                    <a:pt x="15020" y="1892"/>
                  </a:lnTo>
                  <a:cubicBezTo>
                    <a:pt x="15070" y="1908"/>
                    <a:pt x="15115" y="1916"/>
                    <a:pt x="15159" y="1916"/>
                  </a:cubicBezTo>
                  <a:cubicBezTo>
                    <a:pt x="15278" y="1916"/>
                    <a:pt x="15380" y="1860"/>
                    <a:pt x="15515" y="1769"/>
                  </a:cubicBezTo>
                  <a:lnTo>
                    <a:pt x="15515" y="1769"/>
                  </a:lnTo>
                  <a:cubicBezTo>
                    <a:pt x="15638" y="1828"/>
                    <a:pt x="15455" y="1892"/>
                    <a:pt x="15515" y="1952"/>
                  </a:cubicBezTo>
                  <a:lnTo>
                    <a:pt x="15638" y="1769"/>
                  </a:lnTo>
                  <a:lnTo>
                    <a:pt x="15638" y="1828"/>
                  </a:lnTo>
                  <a:cubicBezTo>
                    <a:pt x="15702" y="1769"/>
                    <a:pt x="15638" y="1645"/>
                    <a:pt x="15762" y="1581"/>
                  </a:cubicBezTo>
                  <a:cubicBezTo>
                    <a:pt x="15773" y="1538"/>
                    <a:pt x="15790" y="1521"/>
                    <a:pt x="15811" y="1521"/>
                  </a:cubicBezTo>
                  <a:cubicBezTo>
                    <a:pt x="15885" y="1521"/>
                    <a:pt x="16013" y="1733"/>
                    <a:pt x="16136" y="1733"/>
                  </a:cubicBezTo>
                  <a:cubicBezTo>
                    <a:pt x="16178" y="1733"/>
                    <a:pt x="16218" y="1709"/>
                    <a:pt x="16256" y="1645"/>
                  </a:cubicBezTo>
                  <a:lnTo>
                    <a:pt x="16256" y="1645"/>
                  </a:lnTo>
                  <a:cubicBezTo>
                    <a:pt x="16256" y="1705"/>
                    <a:pt x="16197" y="1769"/>
                    <a:pt x="16197" y="1892"/>
                  </a:cubicBezTo>
                  <a:cubicBezTo>
                    <a:pt x="16444" y="1705"/>
                    <a:pt x="16444" y="1769"/>
                    <a:pt x="16627" y="1522"/>
                  </a:cubicBezTo>
                  <a:lnTo>
                    <a:pt x="16751" y="1645"/>
                  </a:lnTo>
                  <a:cubicBezTo>
                    <a:pt x="16627" y="1522"/>
                    <a:pt x="16815" y="1274"/>
                    <a:pt x="16939" y="1151"/>
                  </a:cubicBezTo>
                  <a:cubicBezTo>
                    <a:pt x="16875" y="1086"/>
                    <a:pt x="16875" y="1027"/>
                    <a:pt x="16815" y="963"/>
                  </a:cubicBezTo>
                  <a:lnTo>
                    <a:pt x="17062" y="839"/>
                  </a:lnTo>
                  <a:lnTo>
                    <a:pt x="17062" y="839"/>
                  </a:lnTo>
                  <a:cubicBezTo>
                    <a:pt x="17062" y="903"/>
                    <a:pt x="17062" y="963"/>
                    <a:pt x="16998" y="1027"/>
                  </a:cubicBezTo>
                  <a:lnTo>
                    <a:pt x="17062" y="1027"/>
                  </a:lnTo>
                  <a:cubicBezTo>
                    <a:pt x="17122" y="1086"/>
                    <a:pt x="17062" y="1210"/>
                    <a:pt x="17062" y="1334"/>
                  </a:cubicBezTo>
                  <a:cubicBezTo>
                    <a:pt x="16998" y="1274"/>
                    <a:pt x="16998" y="1210"/>
                    <a:pt x="16939" y="1210"/>
                  </a:cubicBezTo>
                  <a:cubicBezTo>
                    <a:pt x="16939" y="1334"/>
                    <a:pt x="16875" y="1457"/>
                    <a:pt x="16875" y="1581"/>
                  </a:cubicBezTo>
                  <a:lnTo>
                    <a:pt x="16939" y="1522"/>
                  </a:lnTo>
                  <a:lnTo>
                    <a:pt x="16939" y="1645"/>
                  </a:lnTo>
                  <a:cubicBezTo>
                    <a:pt x="16939" y="1645"/>
                    <a:pt x="16939" y="1581"/>
                    <a:pt x="16998" y="1522"/>
                  </a:cubicBezTo>
                  <a:lnTo>
                    <a:pt x="17062" y="1769"/>
                  </a:lnTo>
                  <a:lnTo>
                    <a:pt x="17062" y="1705"/>
                  </a:lnTo>
                  <a:lnTo>
                    <a:pt x="17310" y="1828"/>
                  </a:lnTo>
                  <a:cubicBezTo>
                    <a:pt x="17493" y="1581"/>
                    <a:pt x="17681" y="1210"/>
                    <a:pt x="17987" y="1151"/>
                  </a:cubicBezTo>
                  <a:lnTo>
                    <a:pt x="17987" y="1151"/>
                  </a:lnTo>
                  <a:cubicBezTo>
                    <a:pt x="17928" y="1334"/>
                    <a:pt x="17987" y="1398"/>
                    <a:pt x="17987" y="1645"/>
                  </a:cubicBezTo>
                  <a:cubicBezTo>
                    <a:pt x="17970" y="1574"/>
                    <a:pt x="17943" y="1549"/>
                    <a:pt x="17907" y="1549"/>
                  </a:cubicBezTo>
                  <a:cubicBezTo>
                    <a:pt x="17820" y="1549"/>
                    <a:pt x="17687" y="1705"/>
                    <a:pt x="17557" y="1705"/>
                  </a:cubicBezTo>
                  <a:cubicBezTo>
                    <a:pt x="17648" y="1705"/>
                    <a:pt x="17672" y="1771"/>
                    <a:pt x="17653" y="1807"/>
                  </a:cubicBezTo>
                  <a:lnTo>
                    <a:pt x="17653" y="1807"/>
                  </a:lnTo>
                  <a:lnTo>
                    <a:pt x="17928" y="1645"/>
                  </a:lnTo>
                  <a:cubicBezTo>
                    <a:pt x="17928" y="1828"/>
                    <a:pt x="17987" y="1769"/>
                    <a:pt x="18052" y="1828"/>
                  </a:cubicBezTo>
                  <a:cubicBezTo>
                    <a:pt x="17987" y="1522"/>
                    <a:pt x="18299" y="1581"/>
                    <a:pt x="18358" y="1522"/>
                  </a:cubicBezTo>
                  <a:lnTo>
                    <a:pt x="18358" y="1522"/>
                  </a:lnTo>
                  <a:cubicBezTo>
                    <a:pt x="18410" y="1622"/>
                    <a:pt x="18378" y="1722"/>
                    <a:pt x="18298" y="1722"/>
                  </a:cubicBezTo>
                  <a:cubicBezTo>
                    <a:pt x="18279" y="1722"/>
                    <a:pt x="18258" y="1717"/>
                    <a:pt x="18235" y="1705"/>
                  </a:cubicBezTo>
                  <a:lnTo>
                    <a:pt x="18235" y="1705"/>
                  </a:lnTo>
                  <a:cubicBezTo>
                    <a:pt x="18256" y="1747"/>
                    <a:pt x="18275" y="1764"/>
                    <a:pt x="18294" y="1764"/>
                  </a:cubicBezTo>
                  <a:cubicBezTo>
                    <a:pt x="18369" y="1764"/>
                    <a:pt x="18430" y="1485"/>
                    <a:pt x="18537" y="1485"/>
                  </a:cubicBezTo>
                  <a:cubicBezTo>
                    <a:pt x="18558" y="1485"/>
                    <a:pt x="18581" y="1496"/>
                    <a:pt x="18605" y="1522"/>
                  </a:cubicBezTo>
                  <a:cubicBezTo>
                    <a:pt x="18546" y="1522"/>
                    <a:pt x="18546" y="1522"/>
                    <a:pt x="18546" y="1581"/>
                  </a:cubicBezTo>
                  <a:cubicBezTo>
                    <a:pt x="18564" y="1543"/>
                    <a:pt x="18595" y="1528"/>
                    <a:pt x="18627" y="1528"/>
                  </a:cubicBezTo>
                  <a:cubicBezTo>
                    <a:pt x="18698" y="1528"/>
                    <a:pt x="18773" y="1601"/>
                    <a:pt x="18729" y="1645"/>
                  </a:cubicBezTo>
                  <a:cubicBezTo>
                    <a:pt x="18787" y="1659"/>
                    <a:pt x="18855" y="1666"/>
                    <a:pt x="18926" y="1666"/>
                  </a:cubicBezTo>
                  <a:cubicBezTo>
                    <a:pt x="19159" y="1666"/>
                    <a:pt x="19425" y="1587"/>
                    <a:pt x="19471" y="1398"/>
                  </a:cubicBezTo>
                  <a:lnTo>
                    <a:pt x="19471" y="1398"/>
                  </a:lnTo>
                  <a:cubicBezTo>
                    <a:pt x="19471" y="1398"/>
                    <a:pt x="19412" y="1705"/>
                    <a:pt x="19412" y="1769"/>
                  </a:cubicBezTo>
                  <a:lnTo>
                    <a:pt x="19842" y="780"/>
                  </a:lnTo>
                  <a:lnTo>
                    <a:pt x="19842" y="780"/>
                  </a:lnTo>
                  <a:cubicBezTo>
                    <a:pt x="19782" y="1027"/>
                    <a:pt x="19965" y="1645"/>
                    <a:pt x="19718" y="1769"/>
                  </a:cubicBezTo>
                  <a:cubicBezTo>
                    <a:pt x="19750" y="1798"/>
                    <a:pt x="19781" y="1813"/>
                    <a:pt x="19820" y="1813"/>
                  </a:cubicBezTo>
                  <a:cubicBezTo>
                    <a:pt x="19858" y="1813"/>
                    <a:pt x="19904" y="1798"/>
                    <a:pt x="19965" y="1769"/>
                  </a:cubicBezTo>
                  <a:cubicBezTo>
                    <a:pt x="19965" y="1705"/>
                    <a:pt x="19906" y="1398"/>
                    <a:pt x="19965" y="1398"/>
                  </a:cubicBezTo>
                  <a:cubicBezTo>
                    <a:pt x="20088" y="1643"/>
                    <a:pt x="20031" y="1524"/>
                    <a:pt x="20207" y="1761"/>
                  </a:cubicBezTo>
                  <a:lnTo>
                    <a:pt x="20207" y="1761"/>
                  </a:lnTo>
                  <a:cubicBezTo>
                    <a:pt x="20158" y="1679"/>
                    <a:pt x="20217" y="1334"/>
                    <a:pt x="20336" y="1334"/>
                  </a:cubicBezTo>
                  <a:cubicBezTo>
                    <a:pt x="20281" y="1394"/>
                    <a:pt x="20330" y="1668"/>
                    <a:pt x="20287" y="1754"/>
                  </a:cubicBezTo>
                  <a:lnTo>
                    <a:pt x="20287" y="1754"/>
                  </a:lnTo>
                  <a:lnTo>
                    <a:pt x="20508" y="1422"/>
                  </a:lnTo>
                  <a:lnTo>
                    <a:pt x="20508" y="1422"/>
                  </a:lnTo>
                  <a:cubicBezTo>
                    <a:pt x="20475" y="1502"/>
                    <a:pt x="20525" y="1695"/>
                    <a:pt x="20575" y="1810"/>
                  </a:cubicBezTo>
                  <a:lnTo>
                    <a:pt x="20575" y="1810"/>
                  </a:lnTo>
                  <a:cubicBezTo>
                    <a:pt x="20581" y="1798"/>
                    <a:pt x="20618" y="1798"/>
                    <a:pt x="20663" y="1798"/>
                  </a:cubicBezTo>
                  <a:cubicBezTo>
                    <a:pt x="20725" y="1798"/>
                    <a:pt x="20801" y="1798"/>
                    <a:pt x="20831" y="1769"/>
                  </a:cubicBezTo>
                  <a:lnTo>
                    <a:pt x="20707" y="1705"/>
                  </a:lnTo>
                  <a:lnTo>
                    <a:pt x="20707" y="1705"/>
                  </a:lnTo>
                  <a:cubicBezTo>
                    <a:pt x="20720" y="1708"/>
                    <a:pt x="20731" y="1709"/>
                    <a:pt x="20742" y="1709"/>
                  </a:cubicBezTo>
                  <a:cubicBezTo>
                    <a:pt x="20945" y="1709"/>
                    <a:pt x="20965" y="1206"/>
                    <a:pt x="21169" y="1206"/>
                  </a:cubicBezTo>
                  <a:cubicBezTo>
                    <a:pt x="21180" y="1206"/>
                    <a:pt x="21190" y="1207"/>
                    <a:pt x="21202" y="1210"/>
                  </a:cubicBezTo>
                  <a:cubicBezTo>
                    <a:pt x="21202" y="1274"/>
                    <a:pt x="21142" y="1645"/>
                    <a:pt x="21266" y="1705"/>
                  </a:cubicBezTo>
                  <a:cubicBezTo>
                    <a:pt x="21325" y="1522"/>
                    <a:pt x="21513" y="780"/>
                    <a:pt x="21761" y="656"/>
                  </a:cubicBezTo>
                  <a:lnTo>
                    <a:pt x="21820" y="715"/>
                  </a:lnTo>
                  <a:lnTo>
                    <a:pt x="21944" y="592"/>
                  </a:lnTo>
                  <a:lnTo>
                    <a:pt x="21944" y="592"/>
                  </a:lnTo>
                  <a:cubicBezTo>
                    <a:pt x="21884" y="903"/>
                    <a:pt x="21573" y="1522"/>
                    <a:pt x="21390" y="1769"/>
                  </a:cubicBezTo>
                  <a:cubicBezTo>
                    <a:pt x="21513" y="1828"/>
                    <a:pt x="21449" y="1892"/>
                    <a:pt x="21573" y="1892"/>
                  </a:cubicBezTo>
                  <a:cubicBezTo>
                    <a:pt x="21637" y="1952"/>
                    <a:pt x="21513" y="2016"/>
                    <a:pt x="21449" y="2016"/>
                  </a:cubicBezTo>
                  <a:lnTo>
                    <a:pt x="21761" y="2140"/>
                  </a:lnTo>
                  <a:cubicBezTo>
                    <a:pt x="21761" y="1892"/>
                    <a:pt x="22008" y="1892"/>
                    <a:pt x="22008" y="1705"/>
                  </a:cubicBezTo>
                  <a:lnTo>
                    <a:pt x="22008" y="1705"/>
                  </a:lnTo>
                  <a:lnTo>
                    <a:pt x="21637" y="1952"/>
                  </a:lnTo>
                  <a:cubicBezTo>
                    <a:pt x="21637" y="1720"/>
                    <a:pt x="21854" y="1328"/>
                    <a:pt x="22032" y="1328"/>
                  </a:cubicBezTo>
                  <a:cubicBezTo>
                    <a:pt x="22044" y="1328"/>
                    <a:pt x="22056" y="1330"/>
                    <a:pt x="22067" y="1334"/>
                  </a:cubicBezTo>
                  <a:cubicBezTo>
                    <a:pt x="22132" y="1398"/>
                    <a:pt x="22067" y="1705"/>
                    <a:pt x="22067" y="1828"/>
                  </a:cubicBezTo>
                  <a:cubicBezTo>
                    <a:pt x="22067" y="1737"/>
                    <a:pt x="22168" y="1681"/>
                    <a:pt x="22246" y="1681"/>
                  </a:cubicBezTo>
                  <a:cubicBezTo>
                    <a:pt x="22274" y="1681"/>
                    <a:pt x="22299" y="1689"/>
                    <a:pt x="22315" y="1705"/>
                  </a:cubicBezTo>
                  <a:lnTo>
                    <a:pt x="22191" y="1828"/>
                  </a:lnTo>
                  <a:cubicBezTo>
                    <a:pt x="22201" y="1833"/>
                    <a:pt x="22211" y="1836"/>
                    <a:pt x="22221" y="1836"/>
                  </a:cubicBezTo>
                  <a:cubicBezTo>
                    <a:pt x="22303" y="1836"/>
                    <a:pt x="22385" y="1683"/>
                    <a:pt x="22467" y="1683"/>
                  </a:cubicBezTo>
                  <a:cubicBezTo>
                    <a:pt x="22499" y="1683"/>
                    <a:pt x="22530" y="1706"/>
                    <a:pt x="22562" y="1769"/>
                  </a:cubicBezTo>
                  <a:cubicBezTo>
                    <a:pt x="22613" y="1769"/>
                    <a:pt x="22703" y="1927"/>
                    <a:pt x="22736" y="1927"/>
                  </a:cubicBezTo>
                  <a:cubicBezTo>
                    <a:pt x="22745" y="1927"/>
                    <a:pt x="22750" y="1917"/>
                    <a:pt x="22750" y="1892"/>
                  </a:cubicBezTo>
                  <a:cubicBezTo>
                    <a:pt x="22626" y="1645"/>
                    <a:pt x="22626" y="839"/>
                    <a:pt x="22685" y="656"/>
                  </a:cubicBezTo>
                  <a:lnTo>
                    <a:pt x="22685" y="656"/>
                  </a:lnTo>
                  <a:cubicBezTo>
                    <a:pt x="22686" y="656"/>
                    <a:pt x="22997" y="903"/>
                    <a:pt x="23056" y="1027"/>
                  </a:cubicBezTo>
                  <a:cubicBezTo>
                    <a:pt x="23121" y="1210"/>
                    <a:pt x="22933" y="1522"/>
                    <a:pt x="22997" y="1705"/>
                  </a:cubicBezTo>
                  <a:cubicBezTo>
                    <a:pt x="22997" y="1645"/>
                    <a:pt x="23056" y="1522"/>
                    <a:pt x="23056" y="1522"/>
                  </a:cubicBezTo>
                  <a:cubicBezTo>
                    <a:pt x="23121" y="1581"/>
                    <a:pt x="23056" y="1705"/>
                    <a:pt x="23180" y="1705"/>
                  </a:cubicBezTo>
                  <a:cubicBezTo>
                    <a:pt x="23180" y="1606"/>
                    <a:pt x="23219" y="1586"/>
                    <a:pt x="23255" y="1586"/>
                  </a:cubicBezTo>
                  <a:cubicBezTo>
                    <a:pt x="23279" y="1586"/>
                    <a:pt x="23302" y="1595"/>
                    <a:pt x="23309" y="1595"/>
                  </a:cubicBezTo>
                  <a:cubicBezTo>
                    <a:pt x="23318" y="1595"/>
                    <a:pt x="23304" y="1582"/>
                    <a:pt x="23244" y="1522"/>
                  </a:cubicBezTo>
                  <a:cubicBezTo>
                    <a:pt x="23264" y="1500"/>
                    <a:pt x="23284" y="1493"/>
                    <a:pt x="23307" y="1493"/>
                  </a:cubicBezTo>
                  <a:cubicBezTo>
                    <a:pt x="23353" y="1493"/>
                    <a:pt x="23409" y="1522"/>
                    <a:pt x="23492" y="1522"/>
                  </a:cubicBezTo>
                  <a:cubicBezTo>
                    <a:pt x="23427" y="1398"/>
                    <a:pt x="23615" y="1027"/>
                    <a:pt x="23739" y="963"/>
                  </a:cubicBezTo>
                  <a:lnTo>
                    <a:pt x="23739" y="1151"/>
                  </a:lnTo>
                  <a:cubicBezTo>
                    <a:pt x="23986" y="1151"/>
                    <a:pt x="24169" y="1274"/>
                    <a:pt x="24357" y="1274"/>
                  </a:cubicBezTo>
                  <a:cubicBezTo>
                    <a:pt x="24416" y="1334"/>
                    <a:pt x="24481" y="1398"/>
                    <a:pt x="24481" y="1457"/>
                  </a:cubicBezTo>
                  <a:cubicBezTo>
                    <a:pt x="24481" y="1457"/>
                    <a:pt x="24540" y="1334"/>
                    <a:pt x="24604" y="1334"/>
                  </a:cubicBezTo>
                  <a:cubicBezTo>
                    <a:pt x="24728" y="1581"/>
                    <a:pt x="24416" y="1398"/>
                    <a:pt x="24540" y="1645"/>
                  </a:cubicBezTo>
                  <a:cubicBezTo>
                    <a:pt x="24540" y="1522"/>
                    <a:pt x="24728" y="1457"/>
                    <a:pt x="24852" y="1334"/>
                  </a:cubicBezTo>
                  <a:cubicBezTo>
                    <a:pt x="24831" y="1276"/>
                    <a:pt x="24799" y="1254"/>
                    <a:pt x="24761" y="1254"/>
                  </a:cubicBezTo>
                  <a:cubicBezTo>
                    <a:pt x="24678" y="1254"/>
                    <a:pt x="24565" y="1354"/>
                    <a:pt x="24481" y="1398"/>
                  </a:cubicBezTo>
                  <a:cubicBezTo>
                    <a:pt x="24481" y="1086"/>
                    <a:pt x="24664" y="839"/>
                    <a:pt x="24911" y="715"/>
                  </a:cubicBezTo>
                  <a:cubicBezTo>
                    <a:pt x="24949" y="691"/>
                    <a:pt x="24974" y="681"/>
                    <a:pt x="24990" y="681"/>
                  </a:cubicBezTo>
                  <a:cubicBezTo>
                    <a:pt x="25057" y="681"/>
                    <a:pt x="24987" y="839"/>
                    <a:pt x="25035" y="839"/>
                  </a:cubicBezTo>
                  <a:cubicBezTo>
                    <a:pt x="25055" y="843"/>
                    <a:pt x="25074" y="844"/>
                    <a:pt x="25092" y="844"/>
                  </a:cubicBezTo>
                  <a:cubicBezTo>
                    <a:pt x="25353" y="844"/>
                    <a:pt x="25366" y="494"/>
                    <a:pt x="25540" y="494"/>
                  </a:cubicBezTo>
                  <a:cubicBezTo>
                    <a:pt x="25571" y="494"/>
                    <a:pt x="25608" y="505"/>
                    <a:pt x="25653" y="532"/>
                  </a:cubicBezTo>
                  <a:cubicBezTo>
                    <a:pt x="25717" y="715"/>
                    <a:pt x="25653" y="903"/>
                    <a:pt x="25653" y="1027"/>
                  </a:cubicBezTo>
                  <a:cubicBezTo>
                    <a:pt x="25636" y="1035"/>
                    <a:pt x="25618" y="1039"/>
                    <a:pt x="25601" y="1039"/>
                  </a:cubicBezTo>
                  <a:cubicBezTo>
                    <a:pt x="25495" y="1039"/>
                    <a:pt x="25388" y="903"/>
                    <a:pt x="25282" y="903"/>
                  </a:cubicBezTo>
                  <a:lnTo>
                    <a:pt x="25470" y="1027"/>
                  </a:lnTo>
                  <a:cubicBezTo>
                    <a:pt x="25405" y="1086"/>
                    <a:pt x="25282" y="1086"/>
                    <a:pt x="25223" y="1086"/>
                  </a:cubicBezTo>
                  <a:cubicBezTo>
                    <a:pt x="25346" y="1210"/>
                    <a:pt x="25841" y="1086"/>
                    <a:pt x="26088" y="1274"/>
                  </a:cubicBezTo>
                  <a:cubicBezTo>
                    <a:pt x="26147" y="1210"/>
                    <a:pt x="26271" y="1151"/>
                    <a:pt x="26212" y="1027"/>
                  </a:cubicBezTo>
                  <a:lnTo>
                    <a:pt x="26212" y="1027"/>
                  </a:lnTo>
                  <a:lnTo>
                    <a:pt x="26147" y="1086"/>
                  </a:lnTo>
                  <a:cubicBezTo>
                    <a:pt x="26024" y="903"/>
                    <a:pt x="26271" y="839"/>
                    <a:pt x="26147" y="780"/>
                  </a:cubicBezTo>
                  <a:cubicBezTo>
                    <a:pt x="26254" y="724"/>
                    <a:pt x="26409" y="580"/>
                    <a:pt x="26529" y="580"/>
                  </a:cubicBezTo>
                  <a:cubicBezTo>
                    <a:pt x="26548" y="580"/>
                    <a:pt x="26566" y="584"/>
                    <a:pt x="26583" y="592"/>
                  </a:cubicBezTo>
                  <a:lnTo>
                    <a:pt x="26637" y="817"/>
                  </a:lnTo>
                  <a:lnTo>
                    <a:pt x="26637" y="817"/>
                  </a:lnTo>
                  <a:cubicBezTo>
                    <a:pt x="26621" y="783"/>
                    <a:pt x="26571" y="753"/>
                    <a:pt x="26523" y="753"/>
                  </a:cubicBezTo>
                  <a:cubicBezTo>
                    <a:pt x="26517" y="753"/>
                    <a:pt x="26510" y="754"/>
                    <a:pt x="26504" y="755"/>
                  </a:cubicBezTo>
                  <a:lnTo>
                    <a:pt x="26504" y="755"/>
                  </a:lnTo>
                  <a:cubicBezTo>
                    <a:pt x="26500" y="754"/>
                    <a:pt x="26497" y="754"/>
                    <a:pt x="26494" y="754"/>
                  </a:cubicBezTo>
                  <a:cubicBezTo>
                    <a:pt x="26480" y="754"/>
                    <a:pt x="26468" y="761"/>
                    <a:pt x="26459" y="780"/>
                  </a:cubicBezTo>
                  <a:cubicBezTo>
                    <a:pt x="26472" y="766"/>
                    <a:pt x="26487" y="758"/>
                    <a:pt x="26504" y="755"/>
                  </a:cubicBezTo>
                  <a:lnTo>
                    <a:pt x="26504" y="755"/>
                  </a:lnTo>
                  <a:cubicBezTo>
                    <a:pt x="26559" y="767"/>
                    <a:pt x="26643" y="867"/>
                    <a:pt x="26723" y="867"/>
                  </a:cubicBezTo>
                  <a:cubicBezTo>
                    <a:pt x="26761" y="867"/>
                    <a:pt x="26797" y="844"/>
                    <a:pt x="26830" y="780"/>
                  </a:cubicBezTo>
                  <a:lnTo>
                    <a:pt x="26706" y="656"/>
                  </a:lnTo>
                  <a:cubicBezTo>
                    <a:pt x="26817" y="545"/>
                    <a:pt x="26928" y="335"/>
                    <a:pt x="27038" y="335"/>
                  </a:cubicBezTo>
                  <a:cubicBezTo>
                    <a:pt x="27051" y="335"/>
                    <a:pt x="27064" y="338"/>
                    <a:pt x="27077" y="345"/>
                  </a:cubicBezTo>
                  <a:cubicBezTo>
                    <a:pt x="27056" y="284"/>
                    <a:pt x="27049" y="271"/>
                    <a:pt x="27044" y="271"/>
                  </a:cubicBezTo>
                  <a:cubicBezTo>
                    <a:pt x="27040" y="271"/>
                    <a:pt x="27038" y="280"/>
                    <a:pt x="27032" y="280"/>
                  </a:cubicBezTo>
                  <a:cubicBezTo>
                    <a:pt x="27022" y="280"/>
                    <a:pt x="27003" y="260"/>
                    <a:pt x="26953" y="162"/>
                  </a:cubicBezTo>
                  <a:lnTo>
                    <a:pt x="26953" y="162"/>
                  </a:lnTo>
                  <a:cubicBezTo>
                    <a:pt x="27015" y="315"/>
                    <a:pt x="26923" y="315"/>
                    <a:pt x="26830" y="315"/>
                  </a:cubicBezTo>
                  <a:cubicBezTo>
                    <a:pt x="26756" y="315"/>
                    <a:pt x="26681" y="315"/>
                    <a:pt x="26686" y="394"/>
                  </a:cubicBezTo>
                  <a:lnTo>
                    <a:pt x="26686" y="394"/>
                  </a:lnTo>
                  <a:cubicBezTo>
                    <a:pt x="26618" y="192"/>
                    <a:pt x="26507" y="321"/>
                    <a:pt x="26395" y="97"/>
                  </a:cubicBezTo>
                  <a:lnTo>
                    <a:pt x="26395" y="97"/>
                  </a:lnTo>
                  <a:cubicBezTo>
                    <a:pt x="26395" y="162"/>
                    <a:pt x="26459" y="221"/>
                    <a:pt x="26335" y="221"/>
                  </a:cubicBezTo>
                  <a:lnTo>
                    <a:pt x="26271" y="285"/>
                  </a:lnTo>
                  <a:cubicBezTo>
                    <a:pt x="26335" y="285"/>
                    <a:pt x="26335" y="345"/>
                    <a:pt x="26335" y="345"/>
                  </a:cubicBezTo>
                  <a:cubicBezTo>
                    <a:pt x="26271" y="532"/>
                    <a:pt x="26088" y="532"/>
                    <a:pt x="26024" y="592"/>
                  </a:cubicBezTo>
                  <a:cubicBezTo>
                    <a:pt x="25964" y="592"/>
                    <a:pt x="26088" y="532"/>
                    <a:pt x="26024" y="468"/>
                  </a:cubicBezTo>
                  <a:lnTo>
                    <a:pt x="26024" y="468"/>
                  </a:lnTo>
                  <a:lnTo>
                    <a:pt x="25900" y="592"/>
                  </a:lnTo>
                  <a:cubicBezTo>
                    <a:pt x="25900" y="511"/>
                    <a:pt x="25865" y="454"/>
                    <a:pt x="25841" y="404"/>
                  </a:cubicBezTo>
                  <a:lnTo>
                    <a:pt x="25841" y="404"/>
                  </a:lnTo>
                  <a:lnTo>
                    <a:pt x="25841" y="345"/>
                  </a:lnTo>
                  <a:lnTo>
                    <a:pt x="25820" y="345"/>
                  </a:lnTo>
                  <a:cubicBezTo>
                    <a:pt x="25814" y="305"/>
                    <a:pt x="25831" y="267"/>
                    <a:pt x="25900" y="221"/>
                  </a:cubicBezTo>
                  <a:lnTo>
                    <a:pt x="25776" y="221"/>
                  </a:lnTo>
                  <a:cubicBezTo>
                    <a:pt x="25689" y="179"/>
                    <a:pt x="25602" y="135"/>
                    <a:pt x="25538" y="135"/>
                  </a:cubicBezTo>
                  <a:cubicBezTo>
                    <a:pt x="25510" y="135"/>
                    <a:pt x="25487" y="143"/>
                    <a:pt x="25470" y="162"/>
                  </a:cubicBezTo>
                  <a:cubicBezTo>
                    <a:pt x="25422" y="162"/>
                    <a:pt x="25341" y="264"/>
                    <a:pt x="25329" y="264"/>
                  </a:cubicBezTo>
                  <a:cubicBezTo>
                    <a:pt x="25326" y="264"/>
                    <a:pt x="25330" y="252"/>
                    <a:pt x="25346" y="221"/>
                  </a:cubicBezTo>
                  <a:lnTo>
                    <a:pt x="25346" y="221"/>
                  </a:lnTo>
                  <a:lnTo>
                    <a:pt x="25099" y="345"/>
                  </a:lnTo>
                  <a:lnTo>
                    <a:pt x="25099" y="285"/>
                  </a:lnTo>
                  <a:cubicBezTo>
                    <a:pt x="24934" y="285"/>
                    <a:pt x="24769" y="395"/>
                    <a:pt x="24604" y="395"/>
                  </a:cubicBezTo>
                  <a:cubicBezTo>
                    <a:pt x="24522" y="395"/>
                    <a:pt x="24439" y="368"/>
                    <a:pt x="24357" y="285"/>
                  </a:cubicBezTo>
                  <a:cubicBezTo>
                    <a:pt x="24275" y="285"/>
                    <a:pt x="24219" y="312"/>
                    <a:pt x="24154" y="312"/>
                  </a:cubicBezTo>
                  <a:cubicBezTo>
                    <a:pt x="24121" y="312"/>
                    <a:pt x="24087" y="305"/>
                    <a:pt x="24045" y="285"/>
                  </a:cubicBezTo>
                  <a:lnTo>
                    <a:pt x="23986" y="162"/>
                  </a:lnTo>
                  <a:cubicBezTo>
                    <a:pt x="23977" y="170"/>
                    <a:pt x="23963" y="174"/>
                    <a:pt x="23947" y="174"/>
                  </a:cubicBezTo>
                  <a:cubicBezTo>
                    <a:pt x="23882" y="174"/>
                    <a:pt x="23773" y="118"/>
                    <a:pt x="23695" y="118"/>
                  </a:cubicBezTo>
                  <a:cubicBezTo>
                    <a:pt x="23660" y="118"/>
                    <a:pt x="23631" y="129"/>
                    <a:pt x="23615" y="162"/>
                  </a:cubicBezTo>
                  <a:cubicBezTo>
                    <a:pt x="23589" y="35"/>
                    <a:pt x="23502" y="0"/>
                    <a:pt x="2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142;p41">
              <a:extLst>
                <a:ext uri="{FF2B5EF4-FFF2-40B4-BE49-F238E27FC236}">
                  <a16:creationId xmlns:a16="http://schemas.microsoft.com/office/drawing/2014/main" id="{C4B07057-065C-44BA-8B0B-2674BBD626BD}"/>
                </a:ext>
              </a:extLst>
            </p:cNvPr>
            <p:cNvSpPr/>
            <p:nvPr/>
          </p:nvSpPr>
          <p:spPr>
            <a:xfrm>
              <a:off x="2561309" y="3933542"/>
              <a:ext cx="115" cy="6680"/>
            </a:xfrm>
            <a:custGeom>
              <a:avLst/>
              <a:gdLst/>
              <a:ahLst/>
              <a:cxnLst/>
              <a:rect l="l" t="t" r="r" b="b"/>
              <a:pathLst>
                <a:path w="1" h="125" extrusionOk="0">
                  <a:moveTo>
                    <a:pt x="1" y="12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143;p41">
              <a:extLst>
                <a:ext uri="{FF2B5EF4-FFF2-40B4-BE49-F238E27FC236}">
                  <a16:creationId xmlns:a16="http://schemas.microsoft.com/office/drawing/2014/main" id="{97D86364-3629-4D78-8FB5-77BEFF603BD8}"/>
                </a:ext>
              </a:extLst>
            </p:cNvPr>
            <p:cNvSpPr/>
            <p:nvPr/>
          </p:nvSpPr>
          <p:spPr>
            <a:xfrm>
              <a:off x="1877464" y="3956841"/>
              <a:ext cx="115" cy="53"/>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144;p41">
              <a:extLst>
                <a:ext uri="{FF2B5EF4-FFF2-40B4-BE49-F238E27FC236}">
                  <a16:creationId xmlns:a16="http://schemas.microsoft.com/office/drawing/2014/main" id="{D20D7752-C511-4397-AB09-5DB02BABB4FC}"/>
                </a:ext>
              </a:extLst>
            </p:cNvPr>
            <p:cNvSpPr/>
            <p:nvPr/>
          </p:nvSpPr>
          <p:spPr>
            <a:xfrm>
              <a:off x="3266817" y="3940169"/>
              <a:ext cx="6913" cy="3473"/>
            </a:xfrm>
            <a:custGeom>
              <a:avLst/>
              <a:gdLst/>
              <a:ahLst/>
              <a:cxnLst/>
              <a:rect l="l" t="t" r="r" b="b"/>
              <a:pathLst>
                <a:path w="60" h="65" extrusionOk="0">
                  <a:moveTo>
                    <a:pt x="59" y="65"/>
                  </a:moveTo>
                  <a:cubicBezTo>
                    <a:pt x="0" y="65"/>
                    <a:pt x="0" y="1"/>
                    <a:pt x="0" y="1"/>
                  </a:cubicBezTo>
                  <a:cubicBezTo>
                    <a:pt x="0" y="1"/>
                    <a:pt x="0" y="65"/>
                    <a:pt x="59" y="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145;p41">
              <a:extLst>
                <a:ext uri="{FF2B5EF4-FFF2-40B4-BE49-F238E27FC236}">
                  <a16:creationId xmlns:a16="http://schemas.microsoft.com/office/drawing/2014/main" id="{701E4DF8-4DC3-4668-ABE6-2350E2E73D2E}"/>
                </a:ext>
              </a:extLst>
            </p:cNvPr>
            <p:cNvSpPr/>
            <p:nvPr/>
          </p:nvSpPr>
          <p:spPr>
            <a:xfrm>
              <a:off x="3686687" y="3854295"/>
              <a:ext cx="14403" cy="6626"/>
            </a:xfrm>
            <a:custGeom>
              <a:avLst/>
              <a:gdLst/>
              <a:ahLst/>
              <a:cxnLst/>
              <a:rect l="l" t="t" r="r" b="b"/>
              <a:pathLst>
                <a:path w="125" h="124" extrusionOk="0">
                  <a:moveTo>
                    <a:pt x="124" y="0"/>
                  </a:moveTo>
                  <a:cubicBezTo>
                    <a:pt x="108" y="0"/>
                    <a:pt x="101" y="5"/>
                    <a:pt x="99" y="14"/>
                  </a:cubicBezTo>
                  <a:lnTo>
                    <a:pt x="99" y="14"/>
                  </a:lnTo>
                  <a:lnTo>
                    <a:pt x="124" y="0"/>
                  </a:lnTo>
                  <a:close/>
                  <a:moveTo>
                    <a:pt x="99" y="14"/>
                  </a:moveTo>
                  <a:lnTo>
                    <a:pt x="1" y="65"/>
                  </a:lnTo>
                  <a:cubicBezTo>
                    <a:pt x="65" y="65"/>
                    <a:pt x="65" y="65"/>
                    <a:pt x="124" y="124"/>
                  </a:cubicBezTo>
                  <a:cubicBezTo>
                    <a:pt x="124" y="81"/>
                    <a:pt x="94" y="36"/>
                    <a:pt x="99"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146;p41">
              <a:extLst>
                <a:ext uri="{FF2B5EF4-FFF2-40B4-BE49-F238E27FC236}">
                  <a16:creationId xmlns:a16="http://schemas.microsoft.com/office/drawing/2014/main" id="{D0FCC6CE-F097-43C9-BFF4-A0311D489F58}"/>
                </a:ext>
              </a:extLst>
            </p:cNvPr>
            <p:cNvSpPr/>
            <p:nvPr/>
          </p:nvSpPr>
          <p:spPr>
            <a:xfrm>
              <a:off x="3808132" y="3903938"/>
              <a:ext cx="14288" cy="6680"/>
            </a:xfrm>
            <a:custGeom>
              <a:avLst/>
              <a:gdLst/>
              <a:ahLst/>
              <a:cxnLst/>
              <a:rect l="l" t="t" r="r" b="b"/>
              <a:pathLst>
                <a:path w="124" h="125" extrusionOk="0">
                  <a:moveTo>
                    <a:pt x="124" y="1"/>
                  </a:moveTo>
                  <a:cubicBezTo>
                    <a:pt x="0" y="1"/>
                    <a:pt x="0" y="60"/>
                    <a:pt x="60" y="125"/>
                  </a:cubicBezTo>
                  <a:cubicBezTo>
                    <a:pt x="60" y="92"/>
                    <a:pt x="60" y="92"/>
                    <a:pt x="68" y="92"/>
                  </a:cubicBezTo>
                  <a:cubicBezTo>
                    <a:pt x="76" y="92"/>
                    <a:pt x="92" y="92"/>
                    <a:pt x="124" y="60"/>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147;p41">
              <a:extLst>
                <a:ext uri="{FF2B5EF4-FFF2-40B4-BE49-F238E27FC236}">
                  <a16:creationId xmlns:a16="http://schemas.microsoft.com/office/drawing/2014/main" id="{9FA7DF52-CDCB-452E-8D78-0ABE0DB9F891}"/>
                </a:ext>
              </a:extLst>
            </p:cNvPr>
            <p:cNvSpPr/>
            <p:nvPr/>
          </p:nvSpPr>
          <p:spPr>
            <a:xfrm>
              <a:off x="3715263" y="3880800"/>
              <a:ext cx="14288" cy="8871"/>
            </a:xfrm>
            <a:custGeom>
              <a:avLst/>
              <a:gdLst/>
              <a:ahLst/>
              <a:cxnLst/>
              <a:rect l="l" t="t" r="r" b="b"/>
              <a:pathLst>
                <a:path w="124" h="166" extrusionOk="0">
                  <a:moveTo>
                    <a:pt x="86" y="0"/>
                  </a:moveTo>
                  <a:cubicBezTo>
                    <a:pt x="63" y="0"/>
                    <a:pt x="32" y="31"/>
                    <a:pt x="0" y="63"/>
                  </a:cubicBezTo>
                  <a:cubicBezTo>
                    <a:pt x="0" y="135"/>
                    <a:pt x="22" y="165"/>
                    <a:pt x="52" y="165"/>
                  </a:cubicBezTo>
                  <a:cubicBezTo>
                    <a:pt x="73" y="165"/>
                    <a:pt x="99" y="149"/>
                    <a:pt x="124" y="122"/>
                  </a:cubicBezTo>
                  <a:cubicBezTo>
                    <a:pt x="124" y="31"/>
                    <a:pt x="10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148;p41">
              <a:extLst>
                <a:ext uri="{FF2B5EF4-FFF2-40B4-BE49-F238E27FC236}">
                  <a16:creationId xmlns:a16="http://schemas.microsoft.com/office/drawing/2014/main" id="{17A2B3D2-3920-4DC9-8047-79911CB5F8CE}"/>
                </a:ext>
              </a:extLst>
            </p:cNvPr>
            <p:cNvSpPr/>
            <p:nvPr/>
          </p:nvSpPr>
          <p:spPr>
            <a:xfrm>
              <a:off x="3729435" y="3885930"/>
              <a:ext cx="14403" cy="1443"/>
            </a:xfrm>
            <a:custGeom>
              <a:avLst/>
              <a:gdLst/>
              <a:ahLst/>
              <a:cxnLst/>
              <a:rect l="l" t="t" r="r" b="b"/>
              <a:pathLst>
                <a:path w="125" h="27" extrusionOk="0">
                  <a:moveTo>
                    <a:pt x="107" y="0"/>
                  </a:moveTo>
                  <a:cubicBezTo>
                    <a:pt x="84" y="0"/>
                    <a:pt x="44" y="26"/>
                    <a:pt x="1" y="26"/>
                  </a:cubicBezTo>
                  <a:lnTo>
                    <a:pt x="124" y="26"/>
                  </a:lnTo>
                  <a:cubicBezTo>
                    <a:pt x="124" y="7"/>
                    <a:pt x="118"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149;p41">
              <a:extLst>
                <a:ext uri="{FF2B5EF4-FFF2-40B4-BE49-F238E27FC236}">
                  <a16:creationId xmlns:a16="http://schemas.microsoft.com/office/drawing/2014/main" id="{ECEE1515-B103-480C-B8BC-4AED0F6F886D}"/>
                </a:ext>
              </a:extLst>
            </p:cNvPr>
            <p:cNvSpPr/>
            <p:nvPr/>
          </p:nvSpPr>
          <p:spPr>
            <a:xfrm>
              <a:off x="3604879" y="3856325"/>
              <a:ext cx="19242" cy="9405"/>
            </a:xfrm>
            <a:custGeom>
              <a:avLst/>
              <a:gdLst/>
              <a:ahLst/>
              <a:cxnLst/>
              <a:rect l="l" t="t" r="r" b="b"/>
              <a:pathLst>
                <a:path w="167" h="176" extrusionOk="0">
                  <a:moveTo>
                    <a:pt x="162" y="1"/>
                  </a:moveTo>
                  <a:cubicBezTo>
                    <a:pt x="141" y="1"/>
                    <a:pt x="0" y="176"/>
                    <a:pt x="41" y="176"/>
                  </a:cubicBezTo>
                  <a:cubicBezTo>
                    <a:pt x="50" y="176"/>
                    <a:pt x="66" y="168"/>
                    <a:pt x="93" y="150"/>
                  </a:cubicBezTo>
                  <a:cubicBezTo>
                    <a:pt x="100" y="157"/>
                    <a:pt x="106" y="159"/>
                    <a:pt x="111" y="159"/>
                  </a:cubicBezTo>
                  <a:cubicBezTo>
                    <a:pt x="151" y="159"/>
                    <a:pt x="156" y="16"/>
                    <a:pt x="157" y="16"/>
                  </a:cubicBezTo>
                  <a:cubicBezTo>
                    <a:pt x="157" y="16"/>
                    <a:pt x="157" y="19"/>
                    <a:pt x="157" y="27"/>
                  </a:cubicBezTo>
                  <a:cubicBezTo>
                    <a:pt x="166" y="8"/>
                    <a:pt x="166"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150;p41">
              <a:extLst>
                <a:ext uri="{FF2B5EF4-FFF2-40B4-BE49-F238E27FC236}">
                  <a16:creationId xmlns:a16="http://schemas.microsoft.com/office/drawing/2014/main" id="{9D54CE61-9908-4C4A-B841-6DF595AE0941}"/>
                </a:ext>
              </a:extLst>
            </p:cNvPr>
            <p:cNvSpPr/>
            <p:nvPr/>
          </p:nvSpPr>
          <p:spPr>
            <a:xfrm>
              <a:off x="3708349" y="3900518"/>
              <a:ext cx="14403" cy="6680"/>
            </a:xfrm>
            <a:custGeom>
              <a:avLst/>
              <a:gdLst/>
              <a:ahLst/>
              <a:cxnLst/>
              <a:rect l="l" t="t" r="r" b="b"/>
              <a:pathLst>
                <a:path w="125" h="125" extrusionOk="0">
                  <a:moveTo>
                    <a:pt x="60" y="1"/>
                  </a:moveTo>
                  <a:lnTo>
                    <a:pt x="1"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151;p41">
              <a:extLst>
                <a:ext uri="{FF2B5EF4-FFF2-40B4-BE49-F238E27FC236}">
                  <a16:creationId xmlns:a16="http://schemas.microsoft.com/office/drawing/2014/main" id="{A8BE885B-81F7-4C19-A95A-F4EB4A967366}"/>
                </a:ext>
              </a:extLst>
            </p:cNvPr>
            <p:cNvSpPr/>
            <p:nvPr/>
          </p:nvSpPr>
          <p:spPr>
            <a:xfrm>
              <a:off x="3643940" y="3900518"/>
              <a:ext cx="21777" cy="3473"/>
            </a:xfrm>
            <a:custGeom>
              <a:avLst/>
              <a:gdLst/>
              <a:ahLst/>
              <a:cxnLst/>
              <a:rect l="l" t="t" r="r" b="b"/>
              <a:pathLst>
                <a:path w="189" h="65" extrusionOk="0">
                  <a:moveTo>
                    <a:pt x="1" y="1"/>
                  </a:moveTo>
                  <a:lnTo>
                    <a:pt x="125" y="65"/>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152;p41">
              <a:extLst>
                <a:ext uri="{FF2B5EF4-FFF2-40B4-BE49-F238E27FC236}">
                  <a16:creationId xmlns:a16="http://schemas.microsoft.com/office/drawing/2014/main" id="{91D64F31-301B-4917-9ED7-FA15A4313106}"/>
                </a:ext>
              </a:extLst>
            </p:cNvPr>
            <p:cNvSpPr/>
            <p:nvPr/>
          </p:nvSpPr>
          <p:spPr>
            <a:xfrm>
              <a:off x="3665602" y="3900518"/>
              <a:ext cx="14403" cy="53"/>
            </a:xfrm>
            <a:custGeom>
              <a:avLst/>
              <a:gdLst/>
              <a:ahLst/>
              <a:cxnLst/>
              <a:rect l="l" t="t" r="r" b="b"/>
              <a:pathLst>
                <a:path w="125" h="1" extrusionOk="0">
                  <a:moveTo>
                    <a:pt x="1" y="1"/>
                  </a:moveTo>
                  <a:lnTo>
                    <a:pt x="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53;p41">
              <a:extLst>
                <a:ext uri="{FF2B5EF4-FFF2-40B4-BE49-F238E27FC236}">
                  <a16:creationId xmlns:a16="http://schemas.microsoft.com/office/drawing/2014/main" id="{9B67E2B0-68D6-4EC1-87AB-C9FF6292F1AE}"/>
                </a:ext>
              </a:extLst>
            </p:cNvPr>
            <p:cNvSpPr/>
            <p:nvPr/>
          </p:nvSpPr>
          <p:spPr>
            <a:xfrm>
              <a:off x="3686687" y="3907144"/>
              <a:ext cx="14403" cy="3473"/>
            </a:xfrm>
            <a:custGeom>
              <a:avLst/>
              <a:gdLst/>
              <a:ahLst/>
              <a:cxnLst/>
              <a:rect l="l" t="t" r="r" b="b"/>
              <a:pathLst>
                <a:path w="125" h="65" extrusionOk="0">
                  <a:moveTo>
                    <a:pt x="1" y="0"/>
                  </a:moveTo>
                  <a:lnTo>
                    <a:pt x="65" y="65"/>
                  </a:lnTo>
                  <a:lnTo>
                    <a:pt x="124" y="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54;p41">
              <a:extLst>
                <a:ext uri="{FF2B5EF4-FFF2-40B4-BE49-F238E27FC236}">
                  <a16:creationId xmlns:a16="http://schemas.microsoft.com/office/drawing/2014/main" id="{E180DDCF-5AE1-4748-AD1B-6A56E1160F5C}"/>
                </a:ext>
              </a:extLst>
            </p:cNvPr>
            <p:cNvSpPr/>
            <p:nvPr/>
          </p:nvSpPr>
          <p:spPr>
            <a:xfrm>
              <a:off x="3473065" y="3900518"/>
              <a:ext cx="21777" cy="6680"/>
            </a:xfrm>
            <a:custGeom>
              <a:avLst/>
              <a:gdLst/>
              <a:ahLst/>
              <a:cxnLst/>
              <a:rect l="l" t="t" r="r" b="b"/>
              <a:pathLst>
                <a:path w="189" h="125" extrusionOk="0">
                  <a:moveTo>
                    <a:pt x="124" y="1"/>
                  </a:moveTo>
                  <a:lnTo>
                    <a:pt x="0" y="65"/>
                  </a:lnTo>
                  <a:cubicBezTo>
                    <a:pt x="0" y="124"/>
                    <a:pt x="0" y="124"/>
                    <a:pt x="65" y="124"/>
                  </a:cubicBezTo>
                  <a:cubicBezTo>
                    <a:pt x="124" y="65"/>
                    <a:pt x="188" y="65"/>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55;p41">
              <a:extLst>
                <a:ext uri="{FF2B5EF4-FFF2-40B4-BE49-F238E27FC236}">
                  <a16:creationId xmlns:a16="http://schemas.microsoft.com/office/drawing/2014/main" id="{DC7A0816-0D4F-4667-A7C4-C0CC1EB41D71}"/>
                </a:ext>
              </a:extLst>
            </p:cNvPr>
            <p:cNvSpPr/>
            <p:nvPr/>
          </p:nvSpPr>
          <p:spPr>
            <a:xfrm>
              <a:off x="3529985" y="3917190"/>
              <a:ext cx="7605" cy="13253"/>
            </a:xfrm>
            <a:custGeom>
              <a:avLst/>
              <a:gdLst/>
              <a:ahLst/>
              <a:cxnLst/>
              <a:rect l="l" t="t" r="r" b="b"/>
              <a:pathLst>
                <a:path w="66" h="248" extrusionOk="0">
                  <a:moveTo>
                    <a:pt x="1" y="0"/>
                  </a:moveTo>
                  <a:lnTo>
                    <a:pt x="1" y="248"/>
                  </a:lnTo>
                  <a:lnTo>
                    <a:pt x="65" y="124"/>
                  </a:lnTo>
                  <a:cubicBezTo>
                    <a:pt x="1" y="124"/>
                    <a:pt x="1"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56;p41">
              <a:extLst>
                <a:ext uri="{FF2B5EF4-FFF2-40B4-BE49-F238E27FC236}">
                  <a16:creationId xmlns:a16="http://schemas.microsoft.com/office/drawing/2014/main" id="{F75B59BA-0EE7-46EB-A5E2-E37FBC577AA2}"/>
                </a:ext>
              </a:extLst>
            </p:cNvPr>
            <p:cNvSpPr/>
            <p:nvPr/>
          </p:nvSpPr>
          <p:spPr>
            <a:xfrm>
              <a:off x="3466152" y="3926970"/>
              <a:ext cx="35489" cy="10100"/>
            </a:xfrm>
            <a:custGeom>
              <a:avLst/>
              <a:gdLst/>
              <a:ahLst/>
              <a:cxnLst/>
              <a:rect l="l" t="t" r="r" b="b"/>
              <a:pathLst>
                <a:path w="308" h="189" extrusionOk="0">
                  <a:moveTo>
                    <a:pt x="184" y="0"/>
                  </a:moveTo>
                  <a:cubicBezTo>
                    <a:pt x="184" y="65"/>
                    <a:pt x="1" y="188"/>
                    <a:pt x="184" y="188"/>
                  </a:cubicBezTo>
                  <a:cubicBezTo>
                    <a:pt x="184" y="124"/>
                    <a:pt x="308" y="6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57;p41">
              <a:extLst>
                <a:ext uri="{FF2B5EF4-FFF2-40B4-BE49-F238E27FC236}">
                  <a16:creationId xmlns:a16="http://schemas.microsoft.com/office/drawing/2014/main" id="{371DC890-F8B0-4F02-AF3E-8F7D3699E9B2}"/>
                </a:ext>
              </a:extLst>
            </p:cNvPr>
            <p:cNvSpPr/>
            <p:nvPr/>
          </p:nvSpPr>
          <p:spPr>
            <a:xfrm>
              <a:off x="3245155" y="3893945"/>
              <a:ext cx="7489" cy="19825"/>
            </a:xfrm>
            <a:custGeom>
              <a:avLst/>
              <a:gdLst/>
              <a:ahLst/>
              <a:cxnLst/>
              <a:rect l="l" t="t" r="r" b="b"/>
              <a:pathLst>
                <a:path w="65" h="371" extrusionOk="0">
                  <a:moveTo>
                    <a:pt x="64" y="0"/>
                  </a:moveTo>
                  <a:lnTo>
                    <a:pt x="0" y="371"/>
                  </a:lnTo>
                  <a:lnTo>
                    <a:pt x="64" y="371"/>
                  </a:lnTo>
                  <a:lnTo>
                    <a:pt x="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158;p41">
              <a:extLst>
                <a:ext uri="{FF2B5EF4-FFF2-40B4-BE49-F238E27FC236}">
                  <a16:creationId xmlns:a16="http://schemas.microsoft.com/office/drawing/2014/main" id="{3F5C6DA6-0A88-4ED8-A344-3CAFAD585E88}"/>
                </a:ext>
              </a:extLst>
            </p:cNvPr>
            <p:cNvSpPr/>
            <p:nvPr/>
          </p:nvSpPr>
          <p:spPr>
            <a:xfrm>
              <a:off x="3031417" y="3943589"/>
              <a:ext cx="28575" cy="13787"/>
            </a:xfrm>
            <a:custGeom>
              <a:avLst/>
              <a:gdLst/>
              <a:ahLst/>
              <a:cxnLst/>
              <a:rect l="l" t="t" r="r" b="b"/>
              <a:pathLst>
                <a:path w="248" h="258" extrusionOk="0">
                  <a:moveTo>
                    <a:pt x="124" y="1"/>
                  </a:moveTo>
                  <a:cubicBezTo>
                    <a:pt x="65" y="60"/>
                    <a:pt x="1" y="1"/>
                    <a:pt x="1" y="248"/>
                  </a:cubicBezTo>
                  <a:cubicBezTo>
                    <a:pt x="21" y="255"/>
                    <a:pt x="38" y="257"/>
                    <a:pt x="52" y="257"/>
                  </a:cubicBezTo>
                  <a:cubicBezTo>
                    <a:pt x="150" y="257"/>
                    <a:pt x="102" y="114"/>
                    <a:pt x="195" y="114"/>
                  </a:cubicBezTo>
                  <a:cubicBezTo>
                    <a:pt x="209" y="114"/>
                    <a:pt x="226" y="117"/>
                    <a:pt x="248" y="124"/>
                  </a:cubicBezTo>
                  <a:cubicBezTo>
                    <a:pt x="248" y="60"/>
                    <a:pt x="124"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159;p41">
              <a:extLst>
                <a:ext uri="{FF2B5EF4-FFF2-40B4-BE49-F238E27FC236}">
                  <a16:creationId xmlns:a16="http://schemas.microsoft.com/office/drawing/2014/main" id="{5771D27F-37E6-4F9D-93E0-C17B643A50B4}"/>
                </a:ext>
              </a:extLst>
            </p:cNvPr>
            <p:cNvSpPr/>
            <p:nvPr/>
          </p:nvSpPr>
          <p:spPr>
            <a:xfrm>
              <a:off x="3045705" y="3940169"/>
              <a:ext cx="7489" cy="3473"/>
            </a:xfrm>
            <a:custGeom>
              <a:avLst/>
              <a:gdLst/>
              <a:ahLst/>
              <a:cxnLst/>
              <a:rect l="l" t="t" r="r" b="b"/>
              <a:pathLst>
                <a:path w="65" h="65" extrusionOk="0">
                  <a:moveTo>
                    <a:pt x="0" y="65"/>
                  </a:move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160;p41">
              <a:extLst>
                <a:ext uri="{FF2B5EF4-FFF2-40B4-BE49-F238E27FC236}">
                  <a16:creationId xmlns:a16="http://schemas.microsoft.com/office/drawing/2014/main" id="{2A685C16-097C-4566-9008-EAAA164DC3E6}"/>
                </a:ext>
              </a:extLst>
            </p:cNvPr>
            <p:cNvSpPr/>
            <p:nvPr/>
          </p:nvSpPr>
          <p:spPr>
            <a:xfrm>
              <a:off x="631332" y="3851088"/>
              <a:ext cx="6913" cy="6680"/>
            </a:xfrm>
            <a:custGeom>
              <a:avLst/>
              <a:gdLst/>
              <a:ahLst/>
              <a:cxnLst/>
              <a:rect l="l" t="t" r="r" b="b"/>
              <a:pathLst>
                <a:path w="60" h="125" extrusionOk="0">
                  <a:moveTo>
                    <a:pt x="60" y="12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161;p41">
              <a:extLst>
                <a:ext uri="{FF2B5EF4-FFF2-40B4-BE49-F238E27FC236}">
                  <a16:creationId xmlns:a16="http://schemas.microsoft.com/office/drawing/2014/main" id="{3411C84D-C82D-46EA-9ED8-A14C9A4061A9}"/>
                </a:ext>
              </a:extLst>
            </p:cNvPr>
            <p:cNvSpPr/>
            <p:nvPr/>
          </p:nvSpPr>
          <p:spPr>
            <a:xfrm>
              <a:off x="609671" y="3857715"/>
              <a:ext cx="7489" cy="13253"/>
            </a:xfrm>
            <a:custGeom>
              <a:avLst/>
              <a:gdLst/>
              <a:ahLst/>
              <a:cxnLst/>
              <a:rect l="l" t="t" r="r" b="b"/>
              <a:pathLst>
                <a:path w="65" h="248" extrusionOk="0">
                  <a:moveTo>
                    <a:pt x="65" y="1"/>
                  </a:moveTo>
                  <a:lnTo>
                    <a:pt x="0" y="184"/>
                  </a:lnTo>
                  <a:cubicBezTo>
                    <a:pt x="0" y="184"/>
                    <a:pt x="65" y="184"/>
                    <a:pt x="65" y="248"/>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162;p41">
              <a:extLst>
                <a:ext uri="{FF2B5EF4-FFF2-40B4-BE49-F238E27FC236}">
                  <a16:creationId xmlns:a16="http://schemas.microsoft.com/office/drawing/2014/main" id="{63E0BE5A-2485-419F-A154-45AB4FBCDEBF}"/>
                </a:ext>
              </a:extLst>
            </p:cNvPr>
            <p:cNvSpPr/>
            <p:nvPr/>
          </p:nvSpPr>
          <p:spPr>
            <a:xfrm>
              <a:off x="2276364" y="3963414"/>
              <a:ext cx="14403" cy="6680"/>
            </a:xfrm>
            <a:custGeom>
              <a:avLst/>
              <a:gdLst/>
              <a:ahLst/>
              <a:cxnLst/>
              <a:rect l="l" t="t" r="r" b="b"/>
              <a:pathLst>
                <a:path w="125" h="125" extrusionOk="0">
                  <a:moveTo>
                    <a:pt x="1" y="1"/>
                  </a:moveTo>
                  <a:lnTo>
                    <a:pt x="124" y="124"/>
                  </a:lnTo>
                  <a:cubicBezTo>
                    <a:pt x="124" y="60"/>
                    <a:pt x="65" y="6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163;p41">
              <a:extLst>
                <a:ext uri="{FF2B5EF4-FFF2-40B4-BE49-F238E27FC236}">
                  <a16:creationId xmlns:a16="http://schemas.microsoft.com/office/drawing/2014/main" id="{DA865E80-7E01-41C5-BDF0-A16A1C8EAE1E}"/>
                </a:ext>
              </a:extLst>
            </p:cNvPr>
            <p:cNvSpPr/>
            <p:nvPr/>
          </p:nvSpPr>
          <p:spPr>
            <a:xfrm>
              <a:off x="2119661" y="3953368"/>
              <a:ext cx="7605" cy="10100"/>
            </a:xfrm>
            <a:custGeom>
              <a:avLst/>
              <a:gdLst/>
              <a:ahLst/>
              <a:cxnLst/>
              <a:rect l="l" t="t" r="r" b="b"/>
              <a:pathLst>
                <a:path w="66" h="189" extrusionOk="0">
                  <a:moveTo>
                    <a:pt x="65" y="189"/>
                  </a:moveTo>
                  <a:lnTo>
                    <a:pt x="65" y="1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64;p41">
              <a:extLst>
                <a:ext uri="{FF2B5EF4-FFF2-40B4-BE49-F238E27FC236}">
                  <a16:creationId xmlns:a16="http://schemas.microsoft.com/office/drawing/2014/main" id="{80296452-247C-4C2E-A0D9-D8E6E41BDA45}"/>
                </a:ext>
              </a:extLst>
            </p:cNvPr>
            <p:cNvSpPr/>
            <p:nvPr/>
          </p:nvSpPr>
          <p:spPr>
            <a:xfrm>
              <a:off x="1977246" y="3970788"/>
              <a:ext cx="21777" cy="5878"/>
            </a:xfrm>
            <a:custGeom>
              <a:avLst/>
              <a:gdLst/>
              <a:ahLst/>
              <a:cxnLst/>
              <a:rect l="l" t="t" r="r" b="b"/>
              <a:pathLst>
                <a:path w="189" h="110" extrusionOk="0">
                  <a:moveTo>
                    <a:pt x="22" y="0"/>
                  </a:moveTo>
                  <a:cubicBezTo>
                    <a:pt x="8" y="0"/>
                    <a:pt x="0" y="28"/>
                    <a:pt x="0" y="110"/>
                  </a:cubicBezTo>
                  <a:cubicBezTo>
                    <a:pt x="40" y="110"/>
                    <a:pt x="77" y="86"/>
                    <a:pt x="115" y="82"/>
                  </a:cubicBezTo>
                  <a:lnTo>
                    <a:pt x="115" y="82"/>
                  </a:lnTo>
                  <a:cubicBezTo>
                    <a:pt x="72" y="49"/>
                    <a:pt x="41" y="0"/>
                    <a:pt x="22" y="0"/>
                  </a:cubicBezTo>
                  <a:close/>
                  <a:moveTo>
                    <a:pt x="125" y="81"/>
                  </a:moveTo>
                  <a:cubicBezTo>
                    <a:pt x="122" y="81"/>
                    <a:pt x="119" y="82"/>
                    <a:pt x="115" y="82"/>
                  </a:cubicBezTo>
                  <a:lnTo>
                    <a:pt x="115" y="82"/>
                  </a:lnTo>
                  <a:cubicBezTo>
                    <a:pt x="137" y="98"/>
                    <a:pt x="161" y="110"/>
                    <a:pt x="188" y="110"/>
                  </a:cubicBezTo>
                  <a:cubicBezTo>
                    <a:pt x="167" y="89"/>
                    <a:pt x="146" y="81"/>
                    <a:pt x="125" y="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65;p41">
              <a:extLst>
                <a:ext uri="{FF2B5EF4-FFF2-40B4-BE49-F238E27FC236}">
                  <a16:creationId xmlns:a16="http://schemas.microsoft.com/office/drawing/2014/main" id="{65C64377-6EB7-4D24-AE96-975D24907E8F}"/>
                </a:ext>
              </a:extLst>
            </p:cNvPr>
            <p:cNvSpPr/>
            <p:nvPr/>
          </p:nvSpPr>
          <p:spPr>
            <a:xfrm>
              <a:off x="3943173" y="3856753"/>
              <a:ext cx="4839" cy="7642"/>
            </a:xfrm>
            <a:custGeom>
              <a:avLst/>
              <a:gdLst/>
              <a:ahLst/>
              <a:cxnLst/>
              <a:rect l="l" t="t" r="r" b="b"/>
              <a:pathLst>
                <a:path w="42" h="143" extrusionOk="0">
                  <a:moveTo>
                    <a:pt x="25" y="1"/>
                  </a:moveTo>
                  <a:cubicBezTo>
                    <a:pt x="21" y="1"/>
                    <a:pt x="13" y="6"/>
                    <a:pt x="0" y="19"/>
                  </a:cubicBezTo>
                  <a:lnTo>
                    <a:pt x="0" y="142"/>
                  </a:lnTo>
                  <a:cubicBezTo>
                    <a:pt x="0" y="91"/>
                    <a:pt x="42"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66;p41">
              <a:extLst>
                <a:ext uri="{FF2B5EF4-FFF2-40B4-BE49-F238E27FC236}">
                  <a16:creationId xmlns:a16="http://schemas.microsoft.com/office/drawing/2014/main" id="{72C52E0A-6B1C-4AA9-93DE-8124553D49F7}"/>
                </a:ext>
              </a:extLst>
            </p:cNvPr>
            <p:cNvSpPr/>
            <p:nvPr/>
          </p:nvSpPr>
          <p:spPr>
            <a:xfrm>
              <a:off x="3943173" y="3864341"/>
              <a:ext cx="7489" cy="4649"/>
            </a:xfrm>
            <a:custGeom>
              <a:avLst/>
              <a:gdLst/>
              <a:ahLst/>
              <a:cxnLst/>
              <a:rect l="l" t="t" r="r" b="b"/>
              <a:pathLst>
                <a:path w="65" h="87" extrusionOk="0">
                  <a:moveTo>
                    <a:pt x="65" y="0"/>
                  </a:moveTo>
                  <a:cubicBezTo>
                    <a:pt x="65" y="0"/>
                    <a:pt x="36" y="27"/>
                    <a:pt x="17" y="27"/>
                  </a:cubicBezTo>
                  <a:cubicBezTo>
                    <a:pt x="7" y="27"/>
                    <a:pt x="0" y="20"/>
                    <a:pt x="0" y="0"/>
                  </a:cubicBezTo>
                  <a:lnTo>
                    <a:pt x="0" y="0"/>
                  </a:lnTo>
                  <a:cubicBezTo>
                    <a:pt x="0" y="42"/>
                    <a:pt x="0" y="86"/>
                    <a:pt x="23" y="86"/>
                  </a:cubicBezTo>
                  <a:cubicBezTo>
                    <a:pt x="32" y="86"/>
                    <a:pt x="46" y="79"/>
                    <a:pt x="65" y="60"/>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67;p41">
              <a:extLst>
                <a:ext uri="{FF2B5EF4-FFF2-40B4-BE49-F238E27FC236}">
                  <a16:creationId xmlns:a16="http://schemas.microsoft.com/office/drawing/2014/main" id="{34E1EEB2-88F6-42D3-B7CA-E41CBD872FE5}"/>
                </a:ext>
              </a:extLst>
            </p:cNvPr>
            <p:cNvSpPr/>
            <p:nvPr/>
          </p:nvSpPr>
          <p:spPr>
            <a:xfrm>
              <a:off x="3857678" y="3841042"/>
              <a:ext cx="115" cy="53"/>
            </a:xfrm>
            <a:custGeom>
              <a:avLst/>
              <a:gdLst/>
              <a:ahLst/>
              <a:cxnLst/>
              <a:rect l="l" t="t" r="r" b="b"/>
              <a:pathLst>
                <a:path w="1" h="1" extrusionOk="0">
                  <a:moveTo>
                    <a:pt x="1"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68;p41">
              <a:extLst>
                <a:ext uri="{FF2B5EF4-FFF2-40B4-BE49-F238E27FC236}">
                  <a16:creationId xmlns:a16="http://schemas.microsoft.com/office/drawing/2014/main" id="{0B2DB30F-2C31-40DA-BC4F-2C12A39A50C0}"/>
                </a:ext>
              </a:extLst>
            </p:cNvPr>
            <p:cNvSpPr/>
            <p:nvPr/>
          </p:nvSpPr>
          <p:spPr>
            <a:xfrm>
              <a:off x="4036042" y="3834469"/>
              <a:ext cx="115" cy="53"/>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69;p41">
              <a:extLst>
                <a:ext uri="{FF2B5EF4-FFF2-40B4-BE49-F238E27FC236}">
                  <a16:creationId xmlns:a16="http://schemas.microsoft.com/office/drawing/2014/main" id="{DDAE02CC-4985-41E9-BFD9-92D501068B58}"/>
                </a:ext>
              </a:extLst>
            </p:cNvPr>
            <p:cNvSpPr/>
            <p:nvPr/>
          </p:nvSpPr>
          <p:spPr>
            <a:xfrm>
              <a:off x="3857678" y="3837889"/>
              <a:ext cx="115" cy="3206"/>
            </a:xfrm>
            <a:custGeom>
              <a:avLst/>
              <a:gdLst/>
              <a:ahLst/>
              <a:cxnLst/>
              <a:rect l="l" t="t" r="r" b="b"/>
              <a:pathLst>
                <a:path w="1" h="60"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70;p41">
              <a:extLst>
                <a:ext uri="{FF2B5EF4-FFF2-40B4-BE49-F238E27FC236}">
                  <a16:creationId xmlns:a16="http://schemas.microsoft.com/office/drawing/2014/main" id="{A80F23BE-5710-48F1-BEF4-E4AD064B123B}"/>
                </a:ext>
              </a:extLst>
            </p:cNvPr>
            <p:cNvSpPr/>
            <p:nvPr/>
          </p:nvSpPr>
          <p:spPr>
            <a:xfrm>
              <a:off x="3850879" y="3837889"/>
              <a:ext cx="6913" cy="3206"/>
            </a:xfrm>
            <a:custGeom>
              <a:avLst/>
              <a:gdLst/>
              <a:ahLst/>
              <a:cxnLst/>
              <a:rect l="l" t="t" r="r" b="b"/>
              <a:pathLst>
                <a:path w="60" h="60" extrusionOk="0">
                  <a:moveTo>
                    <a:pt x="60" y="1"/>
                  </a:moveTo>
                  <a:cubicBezTo>
                    <a:pt x="0" y="60"/>
                    <a:pt x="0" y="60"/>
                    <a:pt x="60" y="60"/>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71;p41">
              <a:extLst>
                <a:ext uri="{FF2B5EF4-FFF2-40B4-BE49-F238E27FC236}">
                  <a16:creationId xmlns:a16="http://schemas.microsoft.com/office/drawing/2014/main" id="{C3BBC215-DA24-4963-8354-A67668D43792}"/>
                </a:ext>
              </a:extLst>
            </p:cNvPr>
            <p:cNvSpPr/>
            <p:nvPr/>
          </p:nvSpPr>
          <p:spPr>
            <a:xfrm>
              <a:off x="3857678" y="3841042"/>
              <a:ext cx="7489" cy="53"/>
            </a:xfrm>
            <a:custGeom>
              <a:avLst/>
              <a:gdLst/>
              <a:ahLst/>
              <a:cxnLst/>
              <a:rect l="l" t="t" r="r" b="b"/>
              <a:pathLst>
                <a:path w="65" h="1" extrusionOk="0">
                  <a:moveTo>
                    <a:pt x="65"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72;p41">
              <a:extLst>
                <a:ext uri="{FF2B5EF4-FFF2-40B4-BE49-F238E27FC236}">
                  <a16:creationId xmlns:a16="http://schemas.microsoft.com/office/drawing/2014/main" id="{7B6EC99A-CE3B-4296-ADDF-BA26874BB239}"/>
                </a:ext>
              </a:extLst>
            </p:cNvPr>
            <p:cNvSpPr/>
            <p:nvPr/>
          </p:nvSpPr>
          <p:spPr>
            <a:xfrm>
              <a:off x="3861710" y="3837889"/>
              <a:ext cx="27653" cy="8497"/>
            </a:xfrm>
            <a:custGeom>
              <a:avLst/>
              <a:gdLst/>
              <a:ahLst/>
              <a:cxnLst/>
              <a:rect l="l" t="t" r="r" b="b"/>
              <a:pathLst>
                <a:path w="240" h="159" extrusionOk="0">
                  <a:moveTo>
                    <a:pt x="89" y="1"/>
                  </a:moveTo>
                  <a:cubicBezTo>
                    <a:pt x="153" y="1"/>
                    <a:pt x="30" y="124"/>
                    <a:pt x="30" y="124"/>
                  </a:cubicBezTo>
                  <a:cubicBezTo>
                    <a:pt x="5" y="149"/>
                    <a:pt x="0" y="159"/>
                    <a:pt x="7" y="159"/>
                  </a:cubicBezTo>
                  <a:cubicBezTo>
                    <a:pt x="32" y="159"/>
                    <a:pt x="239"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2173;p41">
            <a:extLst>
              <a:ext uri="{FF2B5EF4-FFF2-40B4-BE49-F238E27FC236}">
                <a16:creationId xmlns:a16="http://schemas.microsoft.com/office/drawing/2014/main" id="{05F25494-5E44-45A5-AB76-32423F688466}"/>
              </a:ext>
            </a:extLst>
          </p:cNvPr>
          <p:cNvGrpSpPr/>
          <p:nvPr/>
        </p:nvGrpSpPr>
        <p:grpSpPr>
          <a:xfrm rot="6855918" flipH="1">
            <a:off x="7144207" y="4944756"/>
            <a:ext cx="861465" cy="1505787"/>
            <a:chOff x="4438200" y="3103850"/>
            <a:chExt cx="545500" cy="953500"/>
          </a:xfrm>
        </p:grpSpPr>
        <p:sp>
          <p:nvSpPr>
            <p:cNvPr id="176" name="Google Shape;2174;p41">
              <a:extLst>
                <a:ext uri="{FF2B5EF4-FFF2-40B4-BE49-F238E27FC236}">
                  <a16:creationId xmlns:a16="http://schemas.microsoft.com/office/drawing/2014/main" id="{4FBE948A-75F4-4C41-82B1-1E23875D179F}"/>
                </a:ext>
              </a:extLst>
            </p:cNvPr>
            <p:cNvSpPr/>
            <p:nvPr/>
          </p:nvSpPr>
          <p:spPr>
            <a:xfrm>
              <a:off x="4833825" y="3942975"/>
              <a:ext cx="3850" cy="1975"/>
            </a:xfrm>
            <a:custGeom>
              <a:avLst/>
              <a:gdLst/>
              <a:ahLst/>
              <a:cxnLst/>
              <a:rect l="l" t="t" r="r" b="b"/>
              <a:pathLst>
                <a:path w="154" h="79" extrusionOk="0">
                  <a:moveTo>
                    <a:pt x="1" y="0"/>
                  </a:moveTo>
                  <a:cubicBezTo>
                    <a:pt x="1" y="63"/>
                    <a:pt x="49" y="79"/>
                    <a:pt x="87" y="79"/>
                  </a:cubicBezTo>
                  <a:cubicBezTo>
                    <a:pt x="125" y="79"/>
                    <a:pt x="154" y="64"/>
                    <a:pt x="125" y="64"/>
                  </a:cubicBezTo>
                  <a:cubicBezTo>
                    <a:pt x="125"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75;p41">
              <a:extLst>
                <a:ext uri="{FF2B5EF4-FFF2-40B4-BE49-F238E27FC236}">
                  <a16:creationId xmlns:a16="http://schemas.microsoft.com/office/drawing/2014/main" id="{0383055F-7E63-4C78-9629-55103A495817}"/>
                </a:ext>
              </a:extLst>
            </p:cNvPr>
            <p:cNvSpPr/>
            <p:nvPr/>
          </p:nvSpPr>
          <p:spPr>
            <a:xfrm>
              <a:off x="4869325" y="3921325"/>
              <a:ext cx="3100" cy="4725"/>
            </a:xfrm>
            <a:custGeom>
              <a:avLst/>
              <a:gdLst/>
              <a:ahLst/>
              <a:cxnLst/>
              <a:rect l="l" t="t" r="r" b="b"/>
              <a:pathLst>
                <a:path w="124" h="189" extrusionOk="0">
                  <a:moveTo>
                    <a:pt x="0" y="1"/>
                  </a:moveTo>
                  <a:lnTo>
                    <a:pt x="65" y="124"/>
                  </a:lnTo>
                  <a:lnTo>
                    <a:pt x="124" y="189"/>
                  </a:lnTo>
                  <a:lnTo>
                    <a:pt x="124" y="1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76;p41">
              <a:extLst>
                <a:ext uri="{FF2B5EF4-FFF2-40B4-BE49-F238E27FC236}">
                  <a16:creationId xmlns:a16="http://schemas.microsoft.com/office/drawing/2014/main" id="{BBF1C5D8-BB75-4193-AC8C-48E793E6181A}"/>
                </a:ext>
              </a:extLst>
            </p:cNvPr>
            <p:cNvSpPr/>
            <p:nvPr/>
          </p:nvSpPr>
          <p:spPr>
            <a:xfrm>
              <a:off x="4867825" y="3901300"/>
              <a:ext cx="6225" cy="15475"/>
            </a:xfrm>
            <a:custGeom>
              <a:avLst/>
              <a:gdLst/>
              <a:ahLst/>
              <a:cxnLst/>
              <a:rect l="l" t="t" r="r" b="b"/>
              <a:pathLst>
                <a:path w="249" h="619" extrusionOk="0">
                  <a:moveTo>
                    <a:pt x="248" y="1"/>
                  </a:moveTo>
                  <a:lnTo>
                    <a:pt x="248" y="1"/>
                  </a:lnTo>
                  <a:cubicBezTo>
                    <a:pt x="1" y="60"/>
                    <a:pt x="248" y="371"/>
                    <a:pt x="125" y="495"/>
                  </a:cubicBezTo>
                  <a:lnTo>
                    <a:pt x="60" y="554"/>
                  </a:lnTo>
                  <a:lnTo>
                    <a:pt x="248" y="619"/>
                  </a:lnTo>
                  <a:cubicBezTo>
                    <a:pt x="248" y="431"/>
                    <a:pt x="184" y="184"/>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77;p41">
              <a:extLst>
                <a:ext uri="{FF2B5EF4-FFF2-40B4-BE49-F238E27FC236}">
                  <a16:creationId xmlns:a16="http://schemas.microsoft.com/office/drawing/2014/main" id="{79031059-5665-40A4-AE17-EC76B0D42052}"/>
                </a:ext>
              </a:extLst>
            </p:cNvPr>
            <p:cNvSpPr/>
            <p:nvPr/>
          </p:nvSpPr>
          <p:spPr>
            <a:xfrm>
              <a:off x="4885275" y="3888675"/>
              <a:ext cx="2625" cy="3375"/>
            </a:xfrm>
            <a:custGeom>
              <a:avLst/>
              <a:gdLst/>
              <a:ahLst/>
              <a:cxnLst/>
              <a:rect l="l" t="t" r="r" b="b"/>
              <a:pathLst>
                <a:path w="105" h="135" extrusionOk="0">
                  <a:moveTo>
                    <a:pt x="2" y="1"/>
                  </a:moveTo>
                  <a:lnTo>
                    <a:pt x="2" y="1"/>
                  </a:lnTo>
                  <a:cubicBezTo>
                    <a:pt x="1" y="1"/>
                    <a:pt x="17" y="27"/>
                    <a:pt x="45" y="135"/>
                  </a:cubicBezTo>
                  <a:cubicBezTo>
                    <a:pt x="45" y="70"/>
                    <a:pt x="45" y="70"/>
                    <a:pt x="104" y="11"/>
                  </a:cubicBezTo>
                  <a:lnTo>
                    <a:pt x="104" y="11"/>
                  </a:lnTo>
                  <a:cubicBezTo>
                    <a:pt x="85" y="20"/>
                    <a:pt x="68" y="24"/>
                    <a:pt x="55" y="24"/>
                  </a:cubicBezTo>
                  <a:cubicBezTo>
                    <a:pt x="20" y="24"/>
                    <a:pt x="3"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78;p41">
              <a:extLst>
                <a:ext uri="{FF2B5EF4-FFF2-40B4-BE49-F238E27FC236}">
                  <a16:creationId xmlns:a16="http://schemas.microsoft.com/office/drawing/2014/main" id="{374102EA-1FD7-4AE0-96EB-82116E67631C}"/>
                </a:ext>
              </a:extLst>
            </p:cNvPr>
            <p:cNvSpPr/>
            <p:nvPr/>
          </p:nvSpPr>
          <p:spPr>
            <a:xfrm>
              <a:off x="4886375" y="3891550"/>
              <a:ext cx="1750" cy="925"/>
            </a:xfrm>
            <a:custGeom>
              <a:avLst/>
              <a:gdLst/>
              <a:ahLst/>
              <a:cxnLst/>
              <a:rect l="l" t="t" r="r" b="b"/>
              <a:pathLst>
                <a:path w="70" h="37" extrusionOk="0">
                  <a:moveTo>
                    <a:pt x="50" y="1"/>
                  </a:moveTo>
                  <a:cubicBezTo>
                    <a:pt x="43" y="1"/>
                    <a:pt x="28" y="6"/>
                    <a:pt x="1" y="20"/>
                  </a:cubicBezTo>
                  <a:cubicBezTo>
                    <a:pt x="1" y="32"/>
                    <a:pt x="6" y="36"/>
                    <a:pt x="13" y="36"/>
                  </a:cubicBezTo>
                  <a:cubicBezTo>
                    <a:pt x="33" y="36"/>
                    <a:pt x="70" y="1"/>
                    <a:pt x="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179;p41">
              <a:extLst>
                <a:ext uri="{FF2B5EF4-FFF2-40B4-BE49-F238E27FC236}">
                  <a16:creationId xmlns:a16="http://schemas.microsoft.com/office/drawing/2014/main" id="{968E5C07-D517-4638-8C8D-13F51AB5CBEF}"/>
                </a:ext>
              </a:extLst>
            </p:cNvPr>
            <p:cNvSpPr/>
            <p:nvPr/>
          </p:nvSpPr>
          <p:spPr>
            <a:xfrm>
              <a:off x="4886375" y="3878825"/>
              <a:ext cx="4600" cy="5450"/>
            </a:xfrm>
            <a:custGeom>
              <a:avLst/>
              <a:gdLst/>
              <a:ahLst/>
              <a:cxnLst/>
              <a:rect l="l" t="t" r="r" b="b"/>
              <a:pathLst>
                <a:path w="184" h="218" extrusionOk="0">
                  <a:moveTo>
                    <a:pt x="92" y="1"/>
                  </a:moveTo>
                  <a:cubicBezTo>
                    <a:pt x="61" y="1"/>
                    <a:pt x="30" y="32"/>
                    <a:pt x="1" y="93"/>
                  </a:cubicBezTo>
                  <a:lnTo>
                    <a:pt x="60" y="217"/>
                  </a:lnTo>
                  <a:cubicBezTo>
                    <a:pt x="112" y="169"/>
                    <a:pt x="122" y="78"/>
                    <a:pt x="156" y="78"/>
                  </a:cubicBezTo>
                  <a:cubicBezTo>
                    <a:pt x="164" y="78"/>
                    <a:pt x="173" y="82"/>
                    <a:pt x="184" y="93"/>
                  </a:cubicBezTo>
                  <a:cubicBezTo>
                    <a:pt x="154" y="32"/>
                    <a:pt x="123"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180;p41">
              <a:extLst>
                <a:ext uri="{FF2B5EF4-FFF2-40B4-BE49-F238E27FC236}">
                  <a16:creationId xmlns:a16="http://schemas.microsoft.com/office/drawing/2014/main" id="{F0C593B3-0D31-46D9-83B8-7B1D25C4D00C}"/>
                </a:ext>
              </a:extLst>
            </p:cNvPr>
            <p:cNvSpPr/>
            <p:nvPr/>
          </p:nvSpPr>
          <p:spPr>
            <a:xfrm>
              <a:off x="4881675" y="3878050"/>
              <a:ext cx="1650" cy="1650"/>
            </a:xfrm>
            <a:custGeom>
              <a:avLst/>
              <a:gdLst/>
              <a:ahLst/>
              <a:cxnLst/>
              <a:rect l="l" t="t" r="r" b="b"/>
              <a:pathLst>
                <a:path w="66" h="66" extrusionOk="0">
                  <a:moveTo>
                    <a:pt x="1" y="1"/>
                  </a:moveTo>
                  <a:lnTo>
                    <a:pt x="65" y="65"/>
                  </a:lnTo>
                  <a:cubicBezTo>
                    <a:pt x="65" y="1"/>
                    <a:pt x="6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181;p41">
              <a:extLst>
                <a:ext uri="{FF2B5EF4-FFF2-40B4-BE49-F238E27FC236}">
                  <a16:creationId xmlns:a16="http://schemas.microsoft.com/office/drawing/2014/main" id="{6EDFF9A9-4F07-4EB8-99AE-DE811EC32338}"/>
                </a:ext>
              </a:extLst>
            </p:cNvPr>
            <p:cNvSpPr/>
            <p:nvPr/>
          </p:nvSpPr>
          <p:spPr>
            <a:xfrm>
              <a:off x="4880200" y="3879675"/>
              <a:ext cx="4600" cy="3100"/>
            </a:xfrm>
            <a:custGeom>
              <a:avLst/>
              <a:gdLst/>
              <a:ahLst/>
              <a:cxnLst/>
              <a:rect l="l" t="t" r="r" b="b"/>
              <a:pathLst>
                <a:path w="184" h="124" extrusionOk="0">
                  <a:moveTo>
                    <a:pt x="124" y="0"/>
                  </a:moveTo>
                  <a:cubicBezTo>
                    <a:pt x="60" y="0"/>
                    <a:pt x="1" y="0"/>
                    <a:pt x="124" y="59"/>
                  </a:cubicBezTo>
                  <a:lnTo>
                    <a:pt x="183" y="124"/>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182;p41">
              <a:extLst>
                <a:ext uri="{FF2B5EF4-FFF2-40B4-BE49-F238E27FC236}">
                  <a16:creationId xmlns:a16="http://schemas.microsoft.com/office/drawing/2014/main" id="{C61F5E0E-C349-4E5D-B487-F946CCBDB95D}"/>
                </a:ext>
              </a:extLst>
            </p:cNvPr>
            <p:cNvSpPr/>
            <p:nvPr/>
          </p:nvSpPr>
          <p:spPr>
            <a:xfrm>
              <a:off x="4878600" y="3884250"/>
              <a:ext cx="4725" cy="4875"/>
            </a:xfrm>
            <a:custGeom>
              <a:avLst/>
              <a:gdLst/>
              <a:ahLst/>
              <a:cxnLst/>
              <a:rect l="l" t="t" r="r" b="b"/>
              <a:pathLst>
                <a:path w="189" h="195" extrusionOk="0">
                  <a:moveTo>
                    <a:pt x="188" y="0"/>
                  </a:moveTo>
                  <a:cubicBezTo>
                    <a:pt x="144" y="44"/>
                    <a:pt x="130" y="117"/>
                    <a:pt x="85" y="117"/>
                  </a:cubicBezTo>
                  <a:cubicBezTo>
                    <a:pt x="65" y="117"/>
                    <a:pt x="38" y="103"/>
                    <a:pt x="0" y="64"/>
                  </a:cubicBezTo>
                  <a:lnTo>
                    <a:pt x="0" y="64"/>
                  </a:lnTo>
                  <a:cubicBezTo>
                    <a:pt x="30" y="149"/>
                    <a:pt x="72" y="194"/>
                    <a:pt x="109" y="194"/>
                  </a:cubicBezTo>
                  <a:cubicBezTo>
                    <a:pt x="152" y="194"/>
                    <a:pt x="188" y="133"/>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183;p41">
              <a:extLst>
                <a:ext uri="{FF2B5EF4-FFF2-40B4-BE49-F238E27FC236}">
                  <a16:creationId xmlns:a16="http://schemas.microsoft.com/office/drawing/2014/main" id="{646BAA31-6876-40A5-A04E-12C80BDC8B14}"/>
                </a:ext>
              </a:extLst>
            </p:cNvPr>
            <p:cNvSpPr/>
            <p:nvPr/>
          </p:nvSpPr>
          <p:spPr>
            <a:xfrm>
              <a:off x="4866225" y="3899700"/>
              <a:ext cx="3125" cy="4725"/>
            </a:xfrm>
            <a:custGeom>
              <a:avLst/>
              <a:gdLst/>
              <a:ahLst/>
              <a:cxnLst/>
              <a:rect l="l" t="t" r="r" b="b"/>
              <a:pathLst>
                <a:path w="125" h="189" extrusionOk="0">
                  <a:moveTo>
                    <a:pt x="65" y="0"/>
                  </a:moveTo>
                  <a:lnTo>
                    <a:pt x="1" y="124"/>
                  </a:lnTo>
                  <a:lnTo>
                    <a:pt x="65" y="188"/>
                  </a:lnTo>
                  <a:cubicBezTo>
                    <a:pt x="1" y="124"/>
                    <a:pt x="124" y="0"/>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184;p41">
              <a:extLst>
                <a:ext uri="{FF2B5EF4-FFF2-40B4-BE49-F238E27FC236}">
                  <a16:creationId xmlns:a16="http://schemas.microsoft.com/office/drawing/2014/main" id="{42B24FD4-35D9-494A-BD27-2354844FD656}"/>
                </a:ext>
              </a:extLst>
            </p:cNvPr>
            <p:cNvSpPr/>
            <p:nvPr/>
          </p:nvSpPr>
          <p:spPr>
            <a:xfrm>
              <a:off x="4884775" y="3861125"/>
              <a:ext cx="6200" cy="3100"/>
            </a:xfrm>
            <a:custGeom>
              <a:avLst/>
              <a:gdLst/>
              <a:ahLst/>
              <a:cxnLst/>
              <a:rect l="l" t="t" r="r" b="b"/>
              <a:pathLst>
                <a:path w="248" h="124" extrusionOk="0">
                  <a:moveTo>
                    <a:pt x="248" y="0"/>
                  </a:moveTo>
                  <a:cubicBezTo>
                    <a:pt x="229" y="0"/>
                    <a:pt x="213" y="3"/>
                    <a:pt x="200" y="8"/>
                  </a:cubicBezTo>
                  <a:lnTo>
                    <a:pt x="200" y="8"/>
                  </a:lnTo>
                  <a:cubicBezTo>
                    <a:pt x="218" y="3"/>
                    <a:pt x="234" y="0"/>
                    <a:pt x="248" y="0"/>
                  </a:cubicBezTo>
                  <a:close/>
                  <a:moveTo>
                    <a:pt x="200" y="8"/>
                  </a:moveTo>
                  <a:cubicBezTo>
                    <a:pt x="136" y="24"/>
                    <a:pt x="50" y="60"/>
                    <a:pt x="0" y="60"/>
                  </a:cubicBezTo>
                  <a:lnTo>
                    <a:pt x="65" y="124"/>
                  </a:lnTo>
                  <a:cubicBezTo>
                    <a:pt x="115" y="124"/>
                    <a:pt x="123" y="35"/>
                    <a:pt x="200"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185;p41">
              <a:extLst>
                <a:ext uri="{FF2B5EF4-FFF2-40B4-BE49-F238E27FC236}">
                  <a16:creationId xmlns:a16="http://schemas.microsoft.com/office/drawing/2014/main" id="{3DABDA84-42E3-46BE-BFC6-EAE006B1E978}"/>
                </a:ext>
              </a:extLst>
            </p:cNvPr>
            <p:cNvSpPr/>
            <p:nvPr/>
          </p:nvSpPr>
          <p:spPr>
            <a:xfrm>
              <a:off x="4883300" y="3858025"/>
              <a:ext cx="1500" cy="4600"/>
            </a:xfrm>
            <a:custGeom>
              <a:avLst/>
              <a:gdLst/>
              <a:ahLst/>
              <a:cxnLst/>
              <a:rect l="l" t="t" r="r" b="b"/>
              <a:pathLst>
                <a:path w="60" h="184" extrusionOk="0">
                  <a:moveTo>
                    <a:pt x="0" y="1"/>
                  </a:moveTo>
                  <a:cubicBezTo>
                    <a:pt x="0" y="124"/>
                    <a:pt x="0" y="184"/>
                    <a:pt x="59" y="18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186;p41">
              <a:extLst>
                <a:ext uri="{FF2B5EF4-FFF2-40B4-BE49-F238E27FC236}">
                  <a16:creationId xmlns:a16="http://schemas.microsoft.com/office/drawing/2014/main" id="{82D5EB78-AE54-4210-801E-955B05668E51}"/>
                </a:ext>
              </a:extLst>
            </p:cNvPr>
            <p:cNvSpPr/>
            <p:nvPr/>
          </p:nvSpPr>
          <p:spPr>
            <a:xfrm>
              <a:off x="4875500" y="3874975"/>
              <a:ext cx="4725" cy="7800"/>
            </a:xfrm>
            <a:custGeom>
              <a:avLst/>
              <a:gdLst/>
              <a:ahLst/>
              <a:cxnLst/>
              <a:rect l="l" t="t" r="r" b="b"/>
              <a:pathLst>
                <a:path w="189" h="312" extrusionOk="0">
                  <a:moveTo>
                    <a:pt x="1" y="0"/>
                  </a:moveTo>
                  <a:lnTo>
                    <a:pt x="1" y="64"/>
                  </a:lnTo>
                  <a:lnTo>
                    <a:pt x="189" y="31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187;p41">
              <a:extLst>
                <a:ext uri="{FF2B5EF4-FFF2-40B4-BE49-F238E27FC236}">
                  <a16:creationId xmlns:a16="http://schemas.microsoft.com/office/drawing/2014/main" id="{21B8584D-D679-40D7-A8B2-2C545C978088}"/>
                </a:ext>
              </a:extLst>
            </p:cNvPr>
            <p:cNvSpPr/>
            <p:nvPr/>
          </p:nvSpPr>
          <p:spPr>
            <a:xfrm>
              <a:off x="4889475" y="3845675"/>
              <a:ext cx="4600" cy="4600"/>
            </a:xfrm>
            <a:custGeom>
              <a:avLst/>
              <a:gdLst/>
              <a:ahLst/>
              <a:cxnLst/>
              <a:rect l="l" t="t" r="r" b="b"/>
              <a:pathLst>
                <a:path w="184" h="184" extrusionOk="0">
                  <a:moveTo>
                    <a:pt x="0" y="0"/>
                  </a:moveTo>
                  <a:lnTo>
                    <a:pt x="60" y="124"/>
                  </a:lnTo>
                  <a:lnTo>
                    <a:pt x="183" y="183"/>
                  </a:lnTo>
                  <a:lnTo>
                    <a:pt x="183" y="18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188;p41">
              <a:extLst>
                <a:ext uri="{FF2B5EF4-FFF2-40B4-BE49-F238E27FC236}">
                  <a16:creationId xmlns:a16="http://schemas.microsoft.com/office/drawing/2014/main" id="{90587D53-951D-477B-9F99-6BA1B6504C49}"/>
                </a:ext>
              </a:extLst>
            </p:cNvPr>
            <p:cNvSpPr/>
            <p:nvPr/>
          </p:nvSpPr>
          <p:spPr>
            <a:xfrm>
              <a:off x="4890950" y="3833300"/>
              <a:ext cx="6225" cy="6625"/>
            </a:xfrm>
            <a:custGeom>
              <a:avLst/>
              <a:gdLst/>
              <a:ahLst/>
              <a:cxnLst/>
              <a:rect l="l" t="t" r="r" b="b"/>
              <a:pathLst>
                <a:path w="249" h="265" extrusionOk="0">
                  <a:moveTo>
                    <a:pt x="124" y="1"/>
                  </a:moveTo>
                  <a:cubicBezTo>
                    <a:pt x="124" y="60"/>
                    <a:pt x="124" y="124"/>
                    <a:pt x="1" y="248"/>
                  </a:cubicBezTo>
                  <a:cubicBezTo>
                    <a:pt x="26" y="260"/>
                    <a:pt x="49" y="264"/>
                    <a:pt x="70" y="264"/>
                  </a:cubicBezTo>
                  <a:cubicBezTo>
                    <a:pt x="128" y="264"/>
                    <a:pt x="171" y="229"/>
                    <a:pt x="208" y="229"/>
                  </a:cubicBezTo>
                  <a:cubicBezTo>
                    <a:pt x="222" y="229"/>
                    <a:pt x="235" y="234"/>
                    <a:pt x="248" y="248"/>
                  </a:cubicBezTo>
                  <a:cubicBezTo>
                    <a:pt x="248" y="124"/>
                    <a:pt x="189"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189;p41">
              <a:extLst>
                <a:ext uri="{FF2B5EF4-FFF2-40B4-BE49-F238E27FC236}">
                  <a16:creationId xmlns:a16="http://schemas.microsoft.com/office/drawing/2014/main" id="{D20FDEA5-D7B0-45E6-911B-0ACB6A5FBC4F}"/>
                </a:ext>
              </a:extLst>
            </p:cNvPr>
            <p:cNvSpPr/>
            <p:nvPr/>
          </p:nvSpPr>
          <p:spPr>
            <a:xfrm>
              <a:off x="4890950" y="3828600"/>
              <a:ext cx="3125" cy="4725"/>
            </a:xfrm>
            <a:custGeom>
              <a:avLst/>
              <a:gdLst/>
              <a:ahLst/>
              <a:cxnLst/>
              <a:rect l="l" t="t" r="r" b="b"/>
              <a:pathLst>
                <a:path w="125" h="189" extrusionOk="0">
                  <a:moveTo>
                    <a:pt x="1" y="1"/>
                  </a:moveTo>
                  <a:cubicBezTo>
                    <a:pt x="1" y="65"/>
                    <a:pt x="65" y="124"/>
                    <a:pt x="124" y="189"/>
                  </a:cubicBezTo>
                  <a:cubicBezTo>
                    <a:pt x="65" y="124"/>
                    <a:pt x="65" y="6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190;p41">
              <a:extLst>
                <a:ext uri="{FF2B5EF4-FFF2-40B4-BE49-F238E27FC236}">
                  <a16:creationId xmlns:a16="http://schemas.microsoft.com/office/drawing/2014/main" id="{2F2F078E-BF3F-40BD-B8CF-A3AB2C1A1BDF}"/>
                </a:ext>
              </a:extLst>
            </p:cNvPr>
            <p:cNvSpPr/>
            <p:nvPr/>
          </p:nvSpPr>
          <p:spPr>
            <a:xfrm>
              <a:off x="4884775" y="3850250"/>
              <a:ext cx="3125" cy="3100"/>
            </a:xfrm>
            <a:custGeom>
              <a:avLst/>
              <a:gdLst/>
              <a:ahLst/>
              <a:cxnLst/>
              <a:rect l="l" t="t" r="r" b="b"/>
              <a:pathLst>
                <a:path w="125" h="124" extrusionOk="0">
                  <a:moveTo>
                    <a:pt x="124" y="0"/>
                  </a:moveTo>
                  <a:lnTo>
                    <a:pt x="0" y="64"/>
                  </a:lnTo>
                  <a:lnTo>
                    <a:pt x="0" y="124"/>
                  </a:lnTo>
                  <a:cubicBezTo>
                    <a:pt x="0" y="64"/>
                    <a:pt x="124" y="64"/>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191;p41">
              <a:extLst>
                <a:ext uri="{FF2B5EF4-FFF2-40B4-BE49-F238E27FC236}">
                  <a16:creationId xmlns:a16="http://schemas.microsoft.com/office/drawing/2014/main" id="{9291AF87-A50F-4C18-B355-71BB43B5A1C9}"/>
                </a:ext>
              </a:extLst>
            </p:cNvPr>
            <p:cNvSpPr/>
            <p:nvPr/>
          </p:nvSpPr>
          <p:spPr>
            <a:xfrm>
              <a:off x="4884775" y="3848750"/>
              <a:ext cx="25" cy="3125"/>
            </a:xfrm>
            <a:custGeom>
              <a:avLst/>
              <a:gdLst/>
              <a:ahLst/>
              <a:cxnLst/>
              <a:rect l="l" t="t" r="r" b="b"/>
              <a:pathLst>
                <a:path w="1" h="125" extrusionOk="0">
                  <a:moveTo>
                    <a:pt x="0" y="124"/>
                  </a:moveTo>
                  <a:lnTo>
                    <a:pt x="0" y="12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192;p41">
              <a:extLst>
                <a:ext uri="{FF2B5EF4-FFF2-40B4-BE49-F238E27FC236}">
                  <a16:creationId xmlns:a16="http://schemas.microsoft.com/office/drawing/2014/main" id="{A24186D9-ED6A-4C8C-9696-DCFF9847A74A}"/>
                </a:ext>
              </a:extLst>
            </p:cNvPr>
            <p:cNvSpPr/>
            <p:nvPr/>
          </p:nvSpPr>
          <p:spPr>
            <a:xfrm>
              <a:off x="4883300" y="3853325"/>
              <a:ext cx="1500" cy="25"/>
            </a:xfrm>
            <a:custGeom>
              <a:avLst/>
              <a:gdLst/>
              <a:ahLst/>
              <a:cxnLst/>
              <a:rect l="l" t="t" r="r" b="b"/>
              <a:pathLst>
                <a:path w="60" h="1" extrusionOk="0">
                  <a:moveTo>
                    <a:pt x="59" y="1"/>
                  </a:moveTo>
                  <a:lnTo>
                    <a:pt x="59" y="1"/>
                  </a:lnTo>
                  <a:cubicBezTo>
                    <a:pt x="0" y="1"/>
                    <a:pt x="0"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193;p41">
              <a:extLst>
                <a:ext uri="{FF2B5EF4-FFF2-40B4-BE49-F238E27FC236}">
                  <a16:creationId xmlns:a16="http://schemas.microsoft.com/office/drawing/2014/main" id="{F7624CA7-5BFD-4151-B915-91F7A2231ACD}"/>
                </a:ext>
              </a:extLst>
            </p:cNvPr>
            <p:cNvSpPr/>
            <p:nvPr/>
          </p:nvSpPr>
          <p:spPr>
            <a:xfrm>
              <a:off x="4872400" y="3863150"/>
              <a:ext cx="6225" cy="4175"/>
            </a:xfrm>
            <a:custGeom>
              <a:avLst/>
              <a:gdLst/>
              <a:ahLst/>
              <a:cxnLst/>
              <a:rect l="l" t="t" r="r" b="b"/>
              <a:pathLst>
                <a:path w="249" h="167" extrusionOk="0">
                  <a:moveTo>
                    <a:pt x="81" y="1"/>
                  </a:moveTo>
                  <a:cubicBezTo>
                    <a:pt x="57" y="1"/>
                    <a:pt x="31" y="13"/>
                    <a:pt x="1" y="43"/>
                  </a:cubicBezTo>
                  <a:cubicBezTo>
                    <a:pt x="65" y="102"/>
                    <a:pt x="125" y="43"/>
                    <a:pt x="248" y="167"/>
                  </a:cubicBezTo>
                  <a:cubicBezTo>
                    <a:pt x="203" y="118"/>
                    <a:pt x="155"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194;p41">
              <a:extLst>
                <a:ext uri="{FF2B5EF4-FFF2-40B4-BE49-F238E27FC236}">
                  <a16:creationId xmlns:a16="http://schemas.microsoft.com/office/drawing/2014/main" id="{CD70500E-5B61-4ACD-8646-FA5E2ACD0DB0}"/>
                </a:ext>
              </a:extLst>
            </p:cNvPr>
            <p:cNvSpPr/>
            <p:nvPr/>
          </p:nvSpPr>
          <p:spPr>
            <a:xfrm>
              <a:off x="4878600" y="3854925"/>
              <a:ext cx="3100" cy="3125"/>
            </a:xfrm>
            <a:custGeom>
              <a:avLst/>
              <a:gdLst/>
              <a:ahLst/>
              <a:cxnLst/>
              <a:rect l="l" t="t" r="r" b="b"/>
              <a:pathLst>
                <a:path w="124" h="125" extrusionOk="0">
                  <a:moveTo>
                    <a:pt x="65" y="1"/>
                  </a:moveTo>
                  <a:lnTo>
                    <a:pt x="0" y="125"/>
                  </a:lnTo>
                  <a:lnTo>
                    <a:pt x="124" y="12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195;p41">
              <a:extLst>
                <a:ext uri="{FF2B5EF4-FFF2-40B4-BE49-F238E27FC236}">
                  <a16:creationId xmlns:a16="http://schemas.microsoft.com/office/drawing/2014/main" id="{6FD80051-A91B-4EEE-94D4-6E68E6BA8B19}"/>
                </a:ext>
              </a:extLst>
            </p:cNvPr>
            <p:cNvSpPr/>
            <p:nvPr/>
          </p:nvSpPr>
          <p:spPr>
            <a:xfrm>
              <a:off x="4878600" y="3851850"/>
              <a:ext cx="1625" cy="3100"/>
            </a:xfrm>
            <a:custGeom>
              <a:avLst/>
              <a:gdLst/>
              <a:ahLst/>
              <a:cxnLst/>
              <a:rect l="l" t="t" r="r" b="b"/>
              <a:pathLst>
                <a:path w="65" h="124" extrusionOk="0">
                  <a:moveTo>
                    <a:pt x="0" y="0"/>
                  </a:moveTo>
                  <a:lnTo>
                    <a:pt x="65" y="124"/>
                  </a:lnTo>
                  <a:lnTo>
                    <a:pt x="65" y="6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196;p41">
              <a:extLst>
                <a:ext uri="{FF2B5EF4-FFF2-40B4-BE49-F238E27FC236}">
                  <a16:creationId xmlns:a16="http://schemas.microsoft.com/office/drawing/2014/main" id="{662FBD49-45E3-4856-9259-7CD37259CC3D}"/>
                </a:ext>
              </a:extLst>
            </p:cNvPr>
            <p:cNvSpPr/>
            <p:nvPr/>
          </p:nvSpPr>
          <p:spPr>
            <a:xfrm>
              <a:off x="4884775" y="3830200"/>
              <a:ext cx="3125" cy="6575"/>
            </a:xfrm>
            <a:custGeom>
              <a:avLst/>
              <a:gdLst/>
              <a:ahLst/>
              <a:cxnLst/>
              <a:rect l="l" t="t" r="r" b="b"/>
              <a:pathLst>
                <a:path w="125" h="263" extrusionOk="0">
                  <a:moveTo>
                    <a:pt x="65" y="1"/>
                  </a:moveTo>
                  <a:cubicBezTo>
                    <a:pt x="0" y="60"/>
                    <a:pt x="0" y="125"/>
                    <a:pt x="0" y="248"/>
                  </a:cubicBezTo>
                  <a:cubicBezTo>
                    <a:pt x="0" y="248"/>
                    <a:pt x="16" y="262"/>
                    <a:pt x="39" y="262"/>
                  </a:cubicBezTo>
                  <a:cubicBezTo>
                    <a:pt x="62" y="262"/>
                    <a:pt x="94" y="247"/>
                    <a:pt x="124" y="184"/>
                  </a:cubicBezTo>
                  <a:cubicBezTo>
                    <a:pt x="65" y="125"/>
                    <a:pt x="65" y="60"/>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7;p41">
              <a:extLst>
                <a:ext uri="{FF2B5EF4-FFF2-40B4-BE49-F238E27FC236}">
                  <a16:creationId xmlns:a16="http://schemas.microsoft.com/office/drawing/2014/main" id="{F0F9EA14-5AB8-436F-BFF7-CA79364411FB}"/>
                </a:ext>
              </a:extLst>
            </p:cNvPr>
            <p:cNvSpPr/>
            <p:nvPr/>
          </p:nvSpPr>
          <p:spPr>
            <a:xfrm>
              <a:off x="4884775" y="3842575"/>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8;p41">
              <a:extLst>
                <a:ext uri="{FF2B5EF4-FFF2-40B4-BE49-F238E27FC236}">
                  <a16:creationId xmlns:a16="http://schemas.microsoft.com/office/drawing/2014/main" id="{A6337C49-CDA9-4A4C-94DD-C1139215E815}"/>
                </a:ext>
              </a:extLst>
            </p:cNvPr>
            <p:cNvSpPr/>
            <p:nvPr/>
          </p:nvSpPr>
          <p:spPr>
            <a:xfrm>
              <a:off x="4886375" y="3810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9;p41">
              <a:extLst>
                <a:ext uri="{FF2B5EF4-FFF2-40B4-BE49-F238E27FC236}">
                  <a16:creationId xmlns:a16="http://schemas.microsoft.com/office/drawing/2014/main" id="{CB122D69-6640-48B2-B88C-2B295D0145BC}"/>
                </a:ext>
              </a:extLst>
            </p:cNvPr>
            <p:cNvSpPr/>
            <p:nvPr/>
          </p:nvSpPr>
          <p:spPr>
            <a:xfrm>
              <a:off x="4883300" y="3836400"/>
              <a:ext cx="1500" cy="3100"/>
            </a:xfrm>
            <a:custGeom>
              <a:avLst/>
              <a:gdLst/>
              <a:ahLst/>
              <a:cxnLst/>
              <a:rect l="l" t="t" r="r" b="b"/>
              <a:pathLst>
                <a:path w="60" h="124" extrusionOk="0">
                  <a:moveTo>
                    <a:pt x="0" y="0"/>
                  </a:moveTo>
                  <a:cubicBezTo>
                    <a:pt x="0" y="59"/>
                    <a:pt x="0" y="124"/>
                    <a:pt x="59" y="124"/>
                  </a:cubicBezTo>
                  <a:cubicBezTo>
                    <a:pt x="59" y="124"/>
                    <a:pt x="0" y="59"/>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200;p41">
              <a:extLst>
                <a:ext uri="{FF2B5EF4-FFF2-40B4-BE49-F238E27FC236}">
                  <a16:creationId xmlns:a16="http://schemas.microsoft.com/office/drawing/2014/main" id="{FD09BE5D-2171-4699-850F-3E4D302E8F92}"/>
                </a:ext>
              </a:extLst>
            </p:cNvPr>
            <p:cNvSpPr/>
            <p:nvPr/>
          </p:nvSpPr>
          <p:spPr>
            <a:xfrm>
              <a:off x="4887875" y="3824025"/>
              <a:ext cx="3100" cy="1500"/>
            </a:xfrm>
            <a:custGeom>
              <a:avLst/>
              <a:gdLst/>
              <a:ahLst/>
              <a:cxnLst/>
              <a:rect l="l" t="t" r="r" b="b"/>
              <a:pathLst>
                <a:path w="124" h="60" extrusionOk="0">
                  <a:moveTo>
                    <a:pt x="64" y="1"/>
                  </a:moveTo>
                  <a:lnTo>
                    <a:pt x="0" y="60"/>
                  </a:lnTo>
                  <a:cubicBezTo>
                    <a:pt x="6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201;p41">
              <a:extLst>
                <a:ext uri="{FF2B5EF4-FFF2-40B4-BE49-F238E27FC236}">
                  <a16:creationId xmlns:a16="http://schemas.microsoft.com/office/drawing/2014/main" id="{8750F442-7BB3-4952-A70B-4DC5AB776F53}"/>
                </a:ext>
              </a:extLst>
            </p:cNvPr>
            <p:cNvSpPr/>
            <p:nvPr/>
          </p:nvSpPr>
          <p:spPr>
            <a:xfrm>
              <a:off x="4886375" y="3842575"/>
              <a:ext cx="1525" cy="25"/>
            </a:xfrm>
            <a:custGeom>
              <a:avLst/>
              <a:gdLst/>
              <a:ahLst/>
              <a:cxnLst/>
              <a:rect l="l" t="t" r="r" b="b"/>
              <a:pathLst>
                <a:path w="61" h="1" extrusionOk="0">
                  <a:moveTo>
                    <a:pt x="1" y="0"/>
                  </a:moveTo>
                  <a:lnTo>
                    <a:pt x="1" y="0"/>
                  </a:lnTo>
                  <a:cubicBezTo>
                    <a:pt x="60"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2;p41">
              <a:extLst>
                <a:ext uri="{FF2B5EF4-FFF2-40B4-BE49-F238E27FC236}">
                  <a16:creationId xmlns:a16="http://schemas.microsoft.com/office/drawing/2014/main" id="{4B6EDFC1-D7CD-4964-9398-2BD40EDCDE28}"/>
                </a:ext>
              </a:extLst>
            </p:cNvPr>
            <p:cNvSpPr/>
            <p:nvPr/>
          </p:nvSpPr>
          <p:spPr>
            <a:xfrm>
              <a:off x="4884775" y="3839475"/>
              <a:ext cx="1625" cy="3125"/>
            </a:xfrm>
            <a:custGeom>
              <a:avLst/>
              <a:gdLst/>
              <a:ahLst/>
              <a:cxnLst/>
              <a:rect l="l" t="t" r="r" b="b"/>
              <a:pathLst>
                <a:path w="65" h="125" extrusionOk="0">
                  <a:moveTo>
                    <a:pt x="0" y="1"/>
                  </a:moveTo>
                  <a:lnTo>
                    <a:pt x="0" y="124"/>
                  </a:lnTo>
                  <a:lnTo>
                    <a:pt x="65" y="124"/>
                  </a:lnTo>
                  <a:cubicBezTo>
                    <a:pt x="65" y="60"/>
                    <a:pt x="0" y="6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3;p41">
              <a:extLst>
                <a:ext uri="{FF2B5EF4-FFF2-40B4-BE49-F238E27FC236}">
                  <a16:creationId xmlns:a16="http://schemas.microsoft.com/office/drawing/2014/main" id="{CDBD01BF-48AD-47B4-B1B0-1B0C2A3DAA41}"/>
                </a:ext>
              </a:extLst>
            </p:cNvPr>
            <p:cNvSpPr/>
            <p:nvPr/>
          </p:nvSpPr>
          <p:spPr>
            <a:xfrm>
              <a:off x="4864750" y="3797700"/>
              <a:ext cx="21650" cy="15325"/>
            </a:xfrm>
            <a:custGeom>
              <a:avLst/>
              <a:gdLst/>
              <a:ahLst/>
              <a:cxnLst/>
              <a:rect l="l" t="t" r="r" b="b"/>
              <a:pathLst>
                <a:path w="866" h="613" extrusionOk="0">
                  <a:moveTo>
                    <a:pt x="60" y="0"/>
                  </a:moveTo>
                  <a:lnTo>
                    <a:pt x="124" y="188"/>
                  </a:lnTo>
                  <a:cubicBezTo>
                    <a:pt x="124" y="188"/>
                    <a:pt x="95" y="160"/>
                    <a:pt x="59" y="160"/>
                  </a:cubicBezTo>
                  <a:cubicBezTo>
                    <a:pt x="40" y="160"/>
                    <a:pt x="20" y="167"/>
                    <a:pt x="0" y="188"/>
                  </a:cubicBezTo>
                  <a:cubicBezTo>
                    <a:pt x="124" y="188"/>
                    <a:pt x="248" y="371"/>
                    <a:pt x="124" y="495"/>
                  </a:cubicBezTo>
                  <a:cubicBezTo>
                    <a:pt x="151" y="579"/>
                    <a:pt x="253" y="613"/>
                    <a:pt x="381" y="613"/>
                  </a:cubicBezTo>
                  <a:cubicBezTo>
                    <a:pt x="537" y="613"/>
                    <a:pt x="730" y="563"/>
                    <a:pt x="866" y="495"/>
                  </a:cubicBezTo>
                  <a:cubicBezTo>
                    <a:pt x="801" y="495"/>
                    <a:pt x="801" y="495"/>
                    <a:pt x="678" y="312"/>
                  </a:cubicBezTo>
                  <a:cubicBezTo>
                    <a:pt x="630" y="360"/>
                    <a:pt x="541" y="529"/>
                    <a:pt x="443" y="529"/>
                  </a:cubicBezTo>
                  <a:cubicBezTo>
                    <a:pt x="420" y="529"/>
                    <a:pt x="395" y="519"/>
                    <a:pt x="371" y="495"/>
                  </a:cubicBezTo>
                  <a:cubicBezTo>
                    <a:pt x="371" y="312"/>
                    <a:pt x="431" y="371"/>
                    <a:pt x="554" y="247"/>
                  </a:cubicBezTo>
                  <a:lnTo>
                    <a:pt x="554" y="247"/>
                  </a:lnTo>
                  <a:cubicBezTo>
                    <a:pt x="537" y="254"/>
                    <a:pt x="521" y="256"/>
                    <a:pt x="506" y="256"/>
                  </a:cubicBezTo>
                  <a:cubicBezTo>
                    <a:pt x="358" y="256"/>
                    <a:pt x="284"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4;p41">
              <a:extLst>
                <a:ext uri="{FF2B5EF4-FFF2-40B4-BE49-F238E27FC236}">
                  <a16:creationId xmlns:a16="http://schemas.microsoft.com/office/drawing/2014/main" id="{B0B664D9-8CAD-450F-BBB2-60B1AA6AF8CD}"/>
                </a:ext>
              </a:extLst>
            </p:cNvPr>
            <p:cNvSpPr/>
            <p:nvPr/>
          </p:nvSpPr>
          <p:spPr>
            <a:xfrm>
              <a:off x="4886375" y="3810050"/>
              <a:ext cx="4600" cy="9300"/>
            </a:xfrm>
            <a:custGeom>
              <a:avLst/>
              <a:gdLst/>
              <a:ahLst/>
              <a:cxnLst/>
              <a:rect l="l" t="t" r="r" b="b"/>
              <a:pathLst>
                <a:path w="184" h="372" extrusionOk="0">
                  <a:moveTo>
                    <a:pt x="60" y="1"/>
                  </a:moveTo>
                  <a:lnTo>
                    <a:pt x="1" y="312"/>
                  </a:lnTo>
                  <a:lnTo>
                    <a:pt x="1" y="372"/>
                  </a:lnTo>
                  <a:cubicBezTo>
                    <a:pt x="1" y="312"/>
                    <a:pt x="60" y="248"/>
                    <a:pt x="184" y="189"/>
                  </a:cubicBezTo>
                  <a:cubicBezTo>
                    <a:pt x="124" y="65"/>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5;p41">
              <a:extLst>
                <a:ext uri="{FF2B5EF4-FFF2-40B4-BE49-F238E27FC236}">
                  <a16:creationId xmlns:a16="http://schemas.microsoft.com/office/drawing/2014/main" id="{FACF25AA-0887-4BF2-BF6F-795BC13C0DF0}"/>
                </a:ext>
              </a:extLst>
            </p:cNvPr>
            <p:cNvSpPr/>
            <p:nvPr/>
          </p:nvSpPr>
          <p:spPr>
            <a:xfrm>
              <a:off x="4877100" y="3819325"/>
              <a:ext cx="10800" cy="10900"/>
            </a:xfrm>
            <a:custGeom>
              <a:avLst/>
              <a:gdLst/>
              <a:ahLst/>
              <a:cxnLst/>
              <a:rect l="l" t="t" r="r" b="b"/>
              <a:pathLst>
                <a:path w="432" h="436" extrusionOk="0">
                  <a:moveTo>
                    <a:pt x="372" y="1"/>
                  </a:moveTo>
                  <a:cubicBezTo>
                    <a:pt x="307" y="65"/>
                    <a:pt x="307" y="124"/>
                    <a:pt x="307" y="248"/>
                  </a:cubicBezTo>
                  <a:cubicBezTo>
                    <a:pt x="329" y="228"/>
                    <a:pt x="343" y="222"/>
                    <a:pt x="353" y="222"/>
                  </a:cubicBezTo>
                  <a:cubicBezTo>
                    <a:pt x="372" y="222"/>
                    <a:pt x="372" y="248"/>
                    <a:pt x="372" y="248"/>
                  </a:cubicBezTo>
                  <a:lnTo>
                    <a:pt x="431" y="248"/>
                  </a:lnTo>
                  <a:lnTo>
                    <a:pt x="372" y="1"/>
                  </a:lnTo>
                  <a:close/>
                  <a:moveTo>
                    <a:pt x="64" y="109"/>
                  </a:moveTo>
                  <a:cubicBezTo>
                    <a:pt x="44" y="109"/>
                    <a:pt x="24" y="113"/>
                    <a:pt x="1" y="124"/>
                  </a:cubicBezTo>
                  <a:cubicBezTo>
                    <a:pt x="1" y="312"/>
                    <a:pt x="125" y="248"/>
                    <a:pt x="125" y="372"/>
                  </a:cubicBezTo>
                  <a:cubicBezTo>
                    <a:pt x="125" y="274"/>
                    <a:pt x="137" y="245"/>
                    <a:pt x="156" y="245"/>
                  </a:cubicBezTo>
                  <a:cubicBezTo>
                    <a:pt x="184" y="245"/>
                    <a:pt x="224" y="304"/>
                    <a:pt x="260" y="304"/>
                  </a:cubicBezTo>
                  <a:cubicBezTo>
                    <a:pt x="278" y="304"/>
                    <a:pt x="294" y="290"/>
                    <a:pt x="307" y="248"/>
                  </a:cubicBezTo>
                  <a:cubicBezTo>
                    <a:pt x="207" y="200"/>
                    <a:pt x="149" y="109"/>
                    <a:pt x="64" y="109"/>
                  </a:cubicBezTo>
                  <a:close/>
                  <a:moveTo>
                    <a:pt x="307" y="248"/>
                  </a:moveTo>
                  <a:cubicBezTo>
                    <a:pt x="372" y="312"/>
                    <a:pt x="372" y="372"/>
                    <a:pt x="372" y="436"/>
                  </a:cubicBezTo>
                  <a:cubicBezTo>
                    <a:pt x="372" y="372"/>
                    <a:pt x="372" y="312"/>
                    <a:pt x="431" y="248"/>
                  </a:cubicBezTo>
                  <a:lnTo>
                    <a:pt x="431" y="248"/>
                  </a:lnTo>
                  <a:cubicBezTo>
                    <a:pt x="401" y="280"/>
                    <a:pt x="387" y="296"/>
                    <a:pt x="379" y="296"/>
                  </a:cubicBezTo>
                  <a:cubicBezTo>
                    <a:pt x="372" y="296"/>
                    <a:pt x="372" y="280"/>
                    <a:pt x="372" y="2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6;p41">
              <a:extLst>
                <a:ext uri="{FF2B5EF4-FFF2-40B4-BE49-F238E27FC236}">
                  <a16:creationId xmlns:a16="http://schemas.microsoft.com/office/drawing/2014/main" id="{CC1D9E03-850F-469F-BF8F-A1AE825805C4}"/>
                </a:ext>
              </a:extLst>
            </p:cNvPr>
            <p:cNvSpPr/>
            <p:nvPr/>
          </p:nvSpPr>
          <p:spPr>
            <a:xfrm>
              <a:off x="4864750" y="3859500"/>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7;p41">
              <a:extLst>
                <a:ext uri="{FF2B5EF4-FFF2-40B4-BE49-F238E27FC236}">
                  <a16:creationId xmlns:a16="http://schemas.microsoft.com/office/drawing/2014/main" id="{80BC053C-14AD-4DD2-800B-1FB66C96F12C}"/>
                </a:ext>
              </a:extLst>
            </p:cNvPr>
            <p:cNvSpPr/>
            <p:nvPr/>
          </p:nvSpPr>
          <p:spPr>
            <a:xfrm>
              <a:off x="4864750" y="3854925"/>
              <a:ext cx="10775" cy="7550"/>
            </a:xfrm>
            <a:custGeom>
              <a:avLst/>
              <a:gdLst/>
              <a:ahLst/>
              <a:cxnLst/>
              <a:rect l="l" t="t" r="r" b="b"/>
              <a:pathLst>
                <a:path w="431" h="302" extrusionOk="0">
                  <a:moveTo>
                    <a:pt x="431" y="1"/>
                  </a:moveTo>
                  <a:cubicBezTo>
                    <a:pt x="307" y="1"/>
                    <a:pt x="248" y="60"/>
                    <a:pt x="60" y="125"/>
                  </a:cubicBezTo>
                  <a:cubicBezTo>
                    <a:pt x="124" y="125"/>
                    <a:pt x="183" y="125"/>
                    <a:pt x="124" y="248"/>
                  </a:cubicBezTo>
                  <a:cubicBezTo>
                    <a:pt x="60" y="248"/>
                    <a:pt x="60" y="184"/>
                    <a:pt x="0" y="184"/>
                  </a:cubicBezTo>
                  <a:cubicBezTo>
                    <a:pt x="41" y="228"/>
                    <a:pt x="85" y="301"/>
                    <a:pt x="127" y="301"/>
                  </a:cubicBezTo>
                  <a:cubicBezTo>
                    <a:pt x="146" y="301"/>
                    <a:pt x="165" y="286"/>
                    <a:pt x="183" y="248"/>
                  </a:cubicBezTo>
                  <a:cubicBezTo>
                    <a:pt x="248" y="125"/>
                    <a:pt x="43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8;p41">
              <a:extLst>
                <a:ext uri="{FF2B5EF4-FFF2-40B4-BE49-F238E27FC236}">
                  <a16:creationId xmlns:a16="http://schemas.microsoft.com/office/drawing/2014/main" id="{9235B463-BAA4-4D10-8EBC-7217D2C88B30}"/>
                </a:ext>
              </a:extLst>
            </p:cNvPr>
            <p:cNvSpPr/>
            <p:nvPr/>
          </p:nvSpPr>
          <p:spPr>
            <a:xfrm>
              <a:off x="4870925" y="3834775"/>
              <a:ext cx="4600" cy="6225"/>
            </a:xfrm>
            <a:custGeom>
              <a:avLst/>
              <a:gdLst/>
              <a:ahLst/>
              <a:cxnLst/>
              <a:rect l="l" t="t" r="r" b="b"/>
              <a:pathLst>
                <a:path w="184" h="249" extrusionOk="0">
                  <a:moveTo>
                    <a:pt x="124" y="1"/>
                  </a:moveTo>
                  <a:lnTo>
                    <a:pt x="1" y="124"/>
                  </a:lnTo>
                  <a:lnTo>
                    <a:pt x="60" y="124"/>
                  </a:lnTo>
                  <a:cubicBezTo>
                    <a:pt x="1" y="248"/>
                    <a:pt x="124" y="248"/>
                    <a:pt x="184" y="248"/>
                  </a:cubicBez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9;p41">
              <a:extLst>
                <a:ext uri="{FF2B5EF4-FFF2-40B4-BE49-F238E27FC236}">
                  <a16:creationId xmlns:a16="http://schemas.microsoft.com/office/drawing/2014/main" id="{B9DFB950-4DF5-45DB-9848-7CDAF396FC8B}"/>
                </a:ext>
              </a:extLst>
            </p:cNvPr>
            <p:cNvSpPr/>
            <p:nvPr/>
          </p:nvSpPr>
          <p:spPr>
            <a:xfrm>
              <a:off x="4887875" y="3806975"/>
              <a:ext cx="4725" cy="3100"/>
            </a:xfrm>
            <a:custGeom>
              <a:avLst/>
              <a:gdLst/>
              <a:ahLst/>
              <a:cxnLst/>
              <a:rect l="l" t="t" r="r" b="b"/>
              <a:pathLst>
                <a:path w="189" h="124" extrusionOk="0">
                  <a:moveTo>
                    <a:pt x="0" y="0"/>
                  </a:moveTo>
                  <a:lnTo>
                    <a:pt x="64" y="124"/>
                  </a:lnTo>
                  <a:lnTo>
                    <a:pt x="188"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10;p41">
              <a:extLst>
                <a:ext uri="{FF2B5EF4-FFF2-40B4-BE49-F238E27FC236}">
                  <a16:creationId xmlns:a16="http://schemas.microsoft.com/office/drawing/2014/main" id="{D9AEE846-F037-4929-9912-6F4263AC6185}"/>
                </a:ext>
              </a:extLst>
            </p:cNvPr>
            <p:cNvSpPr/>
            <p:nvPr/>
          </p:nvSpPr>
          <p:spPr>
            <a:xfrm>
              <a:off x="4889475" y="3799300"/>
              <a:ext cx="3125" cy="3125"/>
            </a:xfrm>
            <a:custGeom>
              <a:avLst/>
              <a:gdLst/>
              <a:ahLst/>
              <a:cxnLst/>
              <a:rect l="l" t="t" r="r" b="b"/>
              <a:pathLst>
                <a:path w="125" h="125" extrusionOk="0">
                  <a:moveTo>
                    <a:pt x="60" y="1"/>
                  </a:moveTo>
                  <a:lnTo>
                    <a:pt x="0" y="60"/>
                  </a:lnTo>
                  <a:lnTo>
                    <a:pt x="124" y="124"/>
                  </a:lnTo>
                  <a:lnTo>
                    <a:pt x="124"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11;p41">
              <a:extLst>
                <a:ext uri="{FF2B5EF4-FFF2-40B4-BE49-F238E27FC236}">
                  <a16:creationId xmlns:a16="http://schemas.microsoft.com/office/drawing/2014/main" id="{33842EC7-089C-42C6-BECF-664291B6EC83}"/>
                </a:ext>
              </a:extLst>
            </p:cNvPr>
            <p:cNvSpPr/>
            <p:nvPr/>
          </p:nvSpPr>
          <p:spPr>
            <a:xfrm>
              <a:off x="4765825" y="3377325"/>
              <a:ext cx="1525" cy="1625"/>
            </a:xfrm>
            <a:custGeom>
              <a:avLst/>
              <a:gdLst/>
              <a:ahLst/>
              <a:cxnLst/>
              <a:rect l="l" t="t" r="r" b="b"/>
              <a:pathLst>
                <a:path w="61" h="65" extrusionOk="0">
                  <a:moveTo>
                    <a:pt x="1" y="1"/>
                  </a:moveTo>
                  <a:cubicBezTo>
                    <a:pt x="1" y="65"/>
                    <a:pt x="1" y="65"/>
                    <a:pt x="60" y="6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2;p41">
              <a:extLst>
                <a:ext uri="{FF2B5EF4-FFF2-40B4-BE49-F238E27FC236}">
                  <a16:creationId xmlns:a16="http://schemas.microsoft.com/office/drawing/2014/main" id="{A802244A-C330-4AE0-AF5A-4D7AC805DC59}"/>
                </a:ext>
              </a:extLst>
            </p:cNvPr>
            <p:cNvSpPr/>
            <p:nvPr/>
          </p:nvSpPr>
          <p:spPr>
            <a:xfrm>
              <a:off x="4772025" y="3389700"/>
              <a:ext cx="1500" cy="25"/>
            </a:xfrm>
            <a:custGeom>
              <a:avLst/>
              <a:gdLst/>
              <a:ahLst/>
              <a:cxnLst/>
              <a:rect l="l" t="t" r="r" b="b"/>
              <a:pathLst>
                <a:path w="60" h="1" extrusionOk="0">
                  <a:moveTo>
                    <a:pt x="0"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3;p41">
              <a:extLst>
                <a:ext uri="{FF2B5EF4-FFF2-40B4-BE49-F238E27FC236}">
                  <a16:creationId xmlns:a16="http://schemas.microsoft.com/office/drawing/2014/main" id="{05BCEFB9-CA66-445F-979D-EC26B3BD7189}"/>
                </a:ext>
              </a:extLst>
            </p:cNvPr>
            <p:cNvSpPr/>
            <p:nvPr/>
          </p:nvSpPr>
          <p:spPr>
            <a:xfrm>
              <a:off x="4884775" y="3597950"/>
              <a:ext cx="5900" cy="5050"/>
            </a:xfrm>
            <a:custGeom>
              <a:avLst/>
              <a:gdLst/>
              <a:ahLst/>
              <a:cxnLst/>
              <a:rect l="l" t="t" r="r" b="b"/>
              <a:pathLst>
                <a:path w="236" h="202" extrusionOk="0">
                  <a:moveTo>
                    <a:pt x="193" y="1"/>
                  </a:moveTo>
                  <a:cubicBezTo>
                    <a:pt x="182" y="1"/>
                    <a:pt x="160" y="6"/>
                    <a:pt x="124" y="18"/>
                  </a:cubicBezTo>
                  <a:lnTo>
                    <a:pt x="0" y="77"/>
                  </a:lnTo>
                  <a:cubicBezTo>
                    <a:pt x="29" y="106"/>
                    <a:pt x="45" y="134"/>
                    <a:pt x="48" y="156"/>
                  </a:cubicBezTo>
                  <a:lnTo>
                    <a:pt x="48" y="156"/>
                  </a:lnTo>
                  <a:cubicBezTo>
                    <a:pt x="140" y="73"/>
                    <a:pt x="236" y="1"/>
                    <a:pt x="193" y="1"/>
                  </a:cubicBezTo>
                  <a:close/>
                  <a:moveTo>
                    <a:pt x="48" y="156"/>
                  </a:moveTo>
                  <a:lnTo>
                    <a:pt x="48" y="156"/>
                  </a:lnTo>
                  <a:cubicBezTo>
                    <a:pt x="32" y="171"/>
                    <a:pt x="16" y="186"/>
                    <a:pt x="0" y="201"/>
                  </a:cubicBezTo>
                  <a:cubicBezTo>
                    <a:pt x="36" y="201"/>
                    <a:pt x="52" y="183"/>
                    <a:pt x="48"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4;p41">
              <a:extLst>
                <a:ext uri="{FF2B5EF4-FFF2-40B4-BE49-F238E27FC236}">
                  <a16:creationId xmlns:a16="http://schemas.microsoft.com/office/drawing/2014/main" id="{5E90CCC9-4443-4307-880C-BE89C64DACA0}"/>
                </a:ext>
              </a:extLst>
            </p:cNvPr>
            <p:cNvSpPr/>
            <p:nvPr/>
          </p:nvSpPr>
          <p:spPr>
            <a:xfrm>
              <a:off x="4830750" y="3477850"/>
              <a:ext cx="4575" cy="3100"/>
            </a:xfrm>
            <a:custGeom>
              <a:avLst/>
              <a:gdLst/>
              <a:ahLst/>
              <a:cxnLst/>
              <a:rect l="l" t="t" r="r" b="b"/>
              <a:pathLst>
                <a:path w="183" h="124" extrusionOk="0">
                  <a:moveTo>
                    <a:pt x="60" y="0"/>
                  </a:moveTo>
                  <a:lnTo>
                    <a:pt x="0" y="60"/>
                  </a:lnTo>
                  <a:cubicBezTo>
                    <a:pt x="59" y="60"/>
                    <a:pt x="123" y="60"/>
                    <a:pt x="183" y="123"/>
                  </a:cubicBezTo>
                  <a:lnTo>
                    <a:pt x="183" y="123"/>
                  </a:lnTo>
                  <a:cubicBezTo>
                    <a:pt x="123" y="60"/>
                    <a:pt x="60" y="59"/>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5;p41">
              <a:extLst>
                <a:ext uri="{FF2B5EF4-FFF2-40B4-BE49-F238E27FC236}">
                  <a16:creationId xmlns:a16="http://schemas.microsoft.com/office/drawing/2014/main" id="{2C2EDE22-1CFC-45FB-B036-CA9299ECE481}"/>
                </a:ext>
              </a:extLst>
            </p:cNvPr>
            <p:cNvSpPr/>
            <p:nvPr/>
          </p:nvSpPr>
          <p:spPr>
            <a:xfrm>
              <a:off x="4816775" y="3477850"/>
              <a:ext cx="1625" cy="4600"/>
            </a:xfrm>
            <a:custGeom>
              <a:avLst/>
              <a:gdLst/>
              <a:ahLst/>
              <a:cxnLst/>
              <a:rect l="l" t="t" r="r" b="b"/>
              <a:pathLst>
                <a:path w="65" h="184" extrusionOk="0">
                  <a:moveTo>
                    <a:pt x="65" y="0"/>
                  </a:moveTo>
                  <a:lnTo>
                    <a:pt x="65" y="0"/>
                  </a:lnTo>
                  <a:cubicBezTo>
                    <a:pt x="0" y="60"/>
                    <a:pt x="0" y="124"/>
                    <a:pt x="0" y="183"/>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6;p41">
              <a:extLst>
                <a:ext uri="{FF2B5EF4-FFF2-40B4-BE49-F238E27FC236}">
                  <a16:creationId xmlns:a16="http://schemas.microsoft.com/office/drawing/2014/main" id="{EB2BCD08-F55B-4DF9-907B-A9E5D6CA20CF}"/>
                </a:ext>
              </a:extLst>
            </p:cNvPr>
            <p:cNvSpPr/>
            <p:nvPr/>
          </p:nvSpPr>
          <p:spPr>
            <a:xfrm>
              <a:off x="4724050" y="3326400"/>
              <a:ext cx="4725" cy="1400"/>
            </a:xfrm>
            <a:custGeom>
              <a:avLst/>
              <a:gdLst/>
              <a:ahLst/>
              <a:cxnLst/>
              <a:rect l="l" t="t" r="r" b="b"/>
              <a:pathLst>
                <a:path w="189" h="56" extrusionOk="0">
                  <a:moveTo>
                    <a:pt x="0" y="0"/>
                  </a:moveTo>
                  <a:cubicBezTo>
                    <a:pt x="22" y="41"/>
                    <a:pt x="36" y="55"/>
                    <a:pt x="50" y="55"/>
                  </a:cubicBezTo>
                  <a:cubicBezTo>
                    <a:pt x="78" y="55"/>
                    <a:pt x="10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7;p41">
              <a:extLst>
                <a:ext uri="{FF2B5EF4-FFF2-40B4-BE49-F238E27FC236}">
                  <a16:creationId xmlns:a16="http://schemas.microsoft.com/office/drawing/2014/main" id="{8A4A18D0-F7B2-41E6-944A-D11341EA5CE4}"/>
                </a:ext>
              </a:extLst>
            </p:cNvPr>
            <p:cNvSpPr/>
            <p:nvPr/>
          </p:nvSpPr>
          <p:spPr>
            <a:xfrm>
              <a:off x="4889525" y="3712750"/>
              <a:ext cx="6150" cy="6200"/>
            </a:xfrm>
            <a:custGeom>
              <a:avLst/>
              <a:gdLst/>
              <a:ahLst/>
              <a:cxnLst/>
              <a:rect l="l" t="t" r="r" b="b"/>
              <a:pathLst>
                <a:path w="246" h="248" extrusionOk="0">
                  <a:moveTo>
                    <a:pt x="246" y="1"/>
                  </a:moveTo>
                  <a:cubicBezTo>
                    <a:pt x="243" y="3"/>
                    <a:pt x="241" y="5"/>
                    <a:pt x="238" y="8"/>
                  </a:cubicBezTo>
                  <a:lnTo>
                    <a:pt x="238" y="8"/>
                  </a:lnTo>
                  <a:cubicBezTo>
                    <a:pt x="241" y="6"/>
                    <a:pt x="243" y="3"/>
                    <a:pt x="246" y="1"/>
                  </a:cubicBezTo>
                  <a:close/>
                  <a:moveTo>
                    <a:pt x="238" y="8"/>
                  </a:moveTo>
                  <a:lnTo>
                    <a:pt x="238" y="8"/>
                  </a:lnTo>
                  <a:cubicBezTo>
                    <a:pt x="117" y="129"/>
                    <a:pt x="1" y="248"/>
                    <a:pt x="122" y="248"/>
                  </a:cubicBezTo>
                  <a:cubicBezTo>
                    <a:pt x="179" y="186"/>
                    <a:pt x="181" y="70"/>
                    <a:pt x="238"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8;p41">
              <a:extLst>
                <a:ext uri="{FF2B5EF4-FFF2-40B4-BE49-F238E27FC236}">
                  <a16:creationId xmlns:a16="http://schemas.microsoft.com/office/drawing/2014/main" id="{61271558-21BE-48BD-B4D6-6E6E4C9DBEEF}"/>
                </a:ext>
              </a:extLst>
            </p:cNvPr>
            <p:cNvSpPr/>
            <p:nvPr/>
          </p:nvSpPr>
          <p:spPr>
            <a:xfrm>
              <a:off x="4801325" y="3364975"/>
              <a:ext cx="1625" cy="1625"/>
            </a:xfrm>
            <a:custGeom>
              <a:avLst/>
              <a:gdLst/>
              <a:ahLst/>
              <a:cxnLst/>
              <a:rect l="l" t="t" r="r" b="b"/>
              <a:pathLst>
                <a:path w="65" h="65" extrusionOk="0">
                  <a:moveTo>
                    <a:pt x="0" y="0"/>
                  </a:moveTo>
                  <a:cubicBezTo>
                    <a:pt x="0" y="64"/>
                    <a:pt x="65" y="64"/>
                    <a:pt x="65" y="64"/>
                  </a:cubicBezTo>
                  <a:cubicBezTo>
                    <a:pt x="65"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9;p41">
              <a:extLst>
                <a:ext uri="{FF2B5EF4-FFF2-40B4-BE49-F238E27FC236}">
                  <a16:creationId xmlns:a16="http://schemas.microsoft.com/office/drawing/2014/main" id="{06246410-1A7D-4B51-B109-A1ECE8ED1983}"/>
                </a:ext>
              </a:extLst>
            </p:cNvPr>
            <p:cNvSpPr/>
            <p:nvPr/>
          </p:nvSpPr>
          <p:spPr>
            <a:xfrm>
              <a:off x="4894050" y="3706575"/>
              <a:ext cx="3125" cy="6200"/>
            </a:xfrm>
            <a:custGeom>
              <a:avLst/>
              <a:gdLst/>
              <a:ahLst/>
              <a:cxnLst/>
              <a:rect l="l" t="t" r="r" b="b"/>
              <a:pathLst>
                <a:path w="125" h="248" extrusionOk="0">
                  <a:moveTo>
                    <a:pt x="0" y="0"/>
                  </a:moveTo>
                  <a:lnTo>
                    <a:pt x="0" y="60"/>
                  </a:lnTo>
                  <a:cubicBezTo>
                    <a:pt x="0" y="124"/>
                    <a:pt x="65" y="183"/>
                    <a:pt x="65" y="248"/>
                  </a:cubicBezTo>
                  <a:cubicBezTo>
                    <a:pt x="124" y="183"/>
                    <a:pt x="124" y="6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0;p41">
              <a:extLst>
                <a:ext uri="{FF2B5EF4-FFF2-40B4-BE49-F238E27FC236}">
                  <a16:creationId xmlns:a16="http://schemas.microsoft.com/office/drawing/2014/main" id="{4C79DF98-B2A3-4618-ADD2-949E62FA73C4}"/>
                </a:ext>
              </a:extLst>
            </p:cNvPr>
            <p:cNvSpPr/>
            <p:nvPr/>
          </p:nvSpPr>
          <p:spPr>
            <a:xfrm>
              <a:off x="4534025" y="317642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21;p41">
              <a:extLst>
                <a:ext uri="{FF2B5EF4-FFF2-40B4-BE49-F238E27FC236}">
                  <a16:creationId xmlns:a16="http://schemas.microsoft.com/office/drawing/2014/main" id="{C64498B2-DCE0-47DF-8E7C-E10D945FFFBE}"/>
                </a:ext>
              </a:extLst>
            </p:cNvPr>
            <p:cNvSpPr/>
            <p:nvPr/>
          </p:nvSpPr>
          <p:spPr>
            <a:xfrm>
              <a:off x="4479875" y="3110025"/>
              <a:ext cx="3100" cy="1500"/>
            </a:xfrm>
            <a:custGeom>
              <a:avLst/>
              <a:gdLst/>
              <a:ahLst/>
              <a:cxnLst/>
              <a:rect l="l" t="t" r="r" b="b"/>
              <a:pathLst>
                <a:path w="124" h="60" extrusionOk="0">
                  <a:moveTo>
                    <a:pt x="0" y="0"/>
                  </a:moveTo>
                  <a:cubicBezTo>
                    <a:pt x="64" y="0"/>
                    <a:pt x="64" y="60"/>
                    <a:pt x="124" y="60"/>
                  </a:cubicBezTo>
                  <a:cubicBezTo>
                    <a:pt x="124" y="0"/>
                    <a:pt x="6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2;p41">
              <a:extLst>
                <a:ext uri="{FF2B5EF4-FFF2-40B4-BE49-F238E27FC236}">
                  <a16:creationId xmlns:a16="http://schemas.microsoft.com/office/drawing/2014/main" id="{5D1DABE4-A34D-49F0-9E4D-098BE1032842}"/>
                </a:ext>
              </a:extLst>
            </p:cNvPr>
            <p:cNvSpPr/>
            <p:nvPr/>
          </p:nvSpPr>
          <p:spPr>
            <a:xfrm>
              <a:off x="4894050" y="3769875"/>
              <a:ext cx="25" cy="1625"/>
            </a:xfrm>
            <a:custGeom>
              <a:avLst/>
              <a:gdLst/>
              <a:ahLst/>
              <a:cxnLst/>
              <a:rect l="l" t="t" r="r" b="b"/>
              <a:pathLst>
                <a:path w="1" h="65" extrusionOk="0">
                  <a:moveTo>
                    <a:pt x="0" y="0"/>
                  </a:moveTo>
                  <a:cubicBezTo>
                    <a:pt x="0" y="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3;p41">
              <a:extLst>
                <a:ext uri="{FF2B5EF4-FFF2-40B4-BE49-F238E27FC236}">
                  <a16:creationId xmlns:a16="http://schemas.microsoft.com/office/drawing/2014/main" id="{75FB63E2-3E2F-491F-91EA-9082D5268E40}"/>
                </a:ext>
              </a:extLst>
            </p:cNvPr>
            <p:cNvSpPr/>
            <p:nvPr/>
          </p:nvSpPr>
          <p:spPr>
            <a:xfrm>
              <a:off x="4877100" y="3776050"/>
              <a:ext cx="1525" cy="25"/>
            </a:xfrm>
            <a:custGeom>
              <a:avLst/>
              <a:gdLst/>
              <a:ahLst/>
              <a:cxnLst/>
              <a:rect l="l" t="t" r="r" b="b"/>
              <a:pathLst>
                <a:path w="61" h="1" extrusionOk="0">
                  <a:moveTo>
                    <a:pt x="60"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4;p41">
              <a:extLst>
                <a:ext uri="{FF2B5EF4-FFF2-40B4-BE49-F238E27FC236}">
                  <a16:creationId xmlns:a16="http://schemas.microsoft.com/office/drawing/2014/main" id="{B013EAA8-560F-4F79-90F5-D9D6ADA523C3}"/>
                </a:ext>
              </a:extLst>
            </p:cNvPr>
            <p:cNvSpPr/>
            <p:nvPr/>
          </p:nvSpPr>
          <p:spPr>
            <a:xfrm>
              <a:off x="4870925" y="3689500"/>
              <a:ext cx="25" cy="1650"/>
            </a:xfrm>
            <a:custGeom>
              <a:avLst/>
              <a:gdLst/>
              <a:ahLst/>
              <a:cxnLst/>
              <a:rect l="l" t="t" r="r" b="b"/>
              <a:pathLst>
                <a:path w="1" h="66" extrusionOk="0">
                  <a:moveTo>
                    <a:pt x="1" y="65"/>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5;p41">
              <a:extLst>
                <a:ext uri="{FF2B5EF4-FFF2-40B4-BE49-F238E27FC236}">
                  <a16:creationId xmlns:a16="http://schemas.microsoft.com/office/drawing/2014/main" id="{0B359328-3585-4FB7-82FB-0C6F563DB7BD}"/>
                </a:ext>
              </a:extLst>
            </p:cNvPr>
            <p:cNvSpPr/>
            <p:nvPr/>
          </p:nvSpPr>
          <p:spPr>
            <a:xfrm>
              <a:off x="4892575" y="3769875"/>
              <a:ext cx="25" cy="1625"/>
            </a:xfrm>
            <a:custGeom>
              <a:avLst/>
              <a:gdLst/>
              <a:ahLst/>
              <a:cxnLst/>
              <a:rect l="l" t="t" r="r" b="b"/>
              <a:pathLst>
                <a:path w="1" h="65" extrusionOk="0">
                  <a:moveTo>
                    <a:pt x="0" y="65"/>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6;p41">
              <a:extLst>
                <a:ext uri="{FF2B5EF4-FFF2-40B4-BE49-F238E27FC236}">
                  <a16:creationId xmlns:a16="http://schemas.microsoft.com/office/drawing/2014/main" id="{615A0992-B76D-45E0-9095-CCEB2C2D9AC5}"/>
                </a:ext>
              </a:extLst>
            </p:cNvPr>
            <p:cNvSpPr/>
            <p:nvPr/>
          </p:nvSpPr>
          <p:spPr>
            <a:xfrm>
              <a:off x="4892575" y="3771475"/>
              <a:ext cx="1500" cy="1525"/>
            </a:xfrm>
            <a:custGeom>
              <a:avLst/>
              <a:gdLst/>
              <a:ahLst/>
              <a:cxnLst/>
              <a:rect l="l" t="t" r="r" b="b"/>
              <a:pathLst>
                <a:path w="60" h="61" extrusionOk="0">
                  <a:moveTo>
                    <a:pt x="59" y="1"/>
                  </a:moveTo>
                  <a:cubicBezTo>
                    <a:pt x="59" y="60"/>
                    <a:pt x="59" y="60"/>
                    <a:pt x="0" y="60"/>
                  </a:cubicBezTo>
                  <a:cubicBezTo>
                    <a:pt x="59" y="60"/>
                    <a:pt x="59" y="60"/>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7;p41">
              <a:extLst>
                <a:ext uri="{FF2B5EF4-FFF2-40B4-BE49-F238E27FC236}">
                  <a16:creationId xmlns:a16="http://schemas.microsoft.com/office/drawing/2014/main" id="{28294CC6-6D48-4EBD-9C8A-479E718439EB}"/>
                </a:ext>
              </a:extLst>
            </p:cNvPr>
            <p:cNvSpPr/>
            <p:nvPr/>
          </p:nvSpPr>
          <p:spPr>
            <a:xfrm>
              <a:off x="4892575" y="3766775"/>
              <a:ext cx="1500" cy="3125"/>
            </a:xfrm>
            <a:custGeom>
              <a:avLst/>
              <a:gdLst/>
              <a:ahLst/>
              <a:cxnLst/>
              <a:rect l="l" t="t" r="r" b="b"/>
              <a:pathLst>
                <a:path w="60" h="125" extrusionOk="0">
                  <a:moveTo>
                    <a:pt x="59" y="1"/>
                  </a:moveTo>
                  <a:cubicBezTo>
                    <a:pt x="59" y="65"/>
                    <a:pt x="59" y="65"/>
                    <a:pt x="0" y="124"/>
                  </a:cubicBezTo>
                  <a:lnTo>
                    <a:pt x="59" y="124"/>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8;p41">
              <a:extLst>
                <a:ext uri="{FF2B5EF4-FFF2-40B4-BE49-F238E27FC236}">
                  <a16:creationId xmlns:a16="http://schemas.microsoft.com/office/drawing/2014/main" id="{4944B442-F941-472E-9A3E-110809291D25}"/>
                </a:ext>
              </a:extLst>
            </p:cNvPr>
            <p:cNvSpPr/>
            <p:nvPr/>
          </p:nvSpPr>
          <p:spPr>
            <a:xfrm>
              <a:off x="4651475" y="3238225"/>
              <a:ext cx="1500" cy="1650"/>
            </a:xfrm>
            <a:custGeom>
              <a:avLst/>
              <a:gdLst/>
              <a:ahLst/>
              <a:cxnLst/>
              <a:rect l="l" t="t" r="r" b="b"/>
              <a:pathLst>
                <a:path w="60" h="66" extrusionOk="0">
                  <a:moveTo>
                    <a:pt x="60" y="1"/>
                  </a:moveTo>
                  <a:cubicBezTo>
                    <a:pt x="0" y="1"/>
                    <a:pt x="0" y="65"/>
                    <a:pt x="60" y="65"/>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9;p41">
              <a:extLst>
                <a:ext uri="{FF2B5EF4-FFF2-40B4-BE49-F238E27FC236}">
                  <a16:creationId xmlns:a16="http://schemas.microsoft.com/office/drawing/2014/main" id="{4EB4A829-9403-4705-B232-13328432F111}"/>
                </a:ext>
              </a:extLst>
            </p:cNvPr>
            <p:cNvSpPr/>
            <p:nvPr/>
          </p:nvSpPr>
          <p:spPr>
            <a:xfrm>
              <a:off x="4840025" y="356747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30;p41">
              <a:extLst>
                <a:ext uri="{FF2B5EF4-FFF2-40B4-BE49-F238E27FC236}">
                  <a16:creationId xmlns:a16="http://schemas.microsoft.com/office/drawing/2014/main" id="{6B6ABEB2-751E-4BF4-9AE2-767BADA534D1}"/>
                </a:ext>
              </a:extLst>
            </p:cNvPr>
            <p:cNvSpPr/>
            <p:nvPr/>
          </p:nvSpPr>
          <p:spPr>
            <a:xfrm>
              <a:off x="4836925" y="3562775"/>
              <a:ext cx="13875" cy="4725"/>
            </a:xfrm>
            <a:custGeom>
              <a:avLst/>
              <a:gdLst/>
              <a:ahLst/>
              <a:cxnLst/>
              <a:rect l="l" t="t" r="r" b="b"/>
              <a:pathLst>
                <a:path w="555" h="189" extrusionOk="0">
                  <a:moveTo>
                    <a:pt x="1" y="1"/>
                  </a:moveTo>
                  <a:cubicBezTo>
                    <a:pt x="184" y="1"/>
                    <a:pt x="184" y="65"/>
                    <a:pt x="124" y="189"/>
                  </a:cubicBez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31;p41">
              <a:extLst>
                <a:ext uri="{FF2B5EF4-FFF2-40B4-BE49-F238E27FC236}">
                  <a16:creationId xmlns:a16="http://schemas.microsoft.com/office/drawing/2014/main" id="{CFD9F523-A7F3-457C-B025-FFEA71F55EA2}"/>
                </a:ext>
              </a:extLst>
            </p:cNvPr>
            <p:cNvSpPr/>
            <p:nvPr/>
          </p:nvSpPr>
          <p:spPr>
            <a:xfrm>
              <a:off x="4456750" y="3108425"/>
              <a:ext cx="446600" cy="689300"/>
            </a:xfrm>
            <a:custGeom>
              <a:avLst/>
              <a:gdLst/>
              <a:ahLst/>
              <a:cxnLst/>
              <a:rect l="l" t="t" r="r" b="b"/>
              <a:pathLst>
                <a:path w="17864" h="27572" extrusionOk="0">
                  <a:moveTo>
                    <a:pt x="7913" y="3897"/>
                  </a:moveTo>
                  <a:lnTo>
                    <a:pt x="7913" y="3957"/>
                  </a:lnTo>
                  <a:cubicBezTo>
                    <a:pt x="7849" y="3957"/>
                    <a:pt x="7849" y="3957"/>
                    <a:pt x="7913" y="3897"/>
                  </a:cubicBezTo>
                  <a:close/>
                  <a:moveTo>
                    <a:pt x="8680" y="6529"/>
                  </a:moveTo>
                  <a:lnTo>
                    <a:pt x="8680" y="6529"/>
                  </a:lnTo>
                  <a:cubicBezTo>
                    <a:pt x="8691" y="6544"/>
                    <a:pt x="8703" y="6553"/>
                    <a:pt x="8714" y="6553"/>
                  </a:cubicBezTo>
                  <a:cubicBezTo>
                    <a:pt x="8702" y="6545"/>
                    <a:pt x="8691" y="6537"/>
                    <a:pt x="8680" y="6529"/>
                  </a:cubicBezTo>
                  <a:close/>
                  <a:moveTo>
                    <a:pt x="12423" y="10821"/>
                  </a:moveTo>
                  <a:cubicBezTo>
                    <a:pt x="12432" y="10829"/>
                    <a:pt x="12439" y="10833"/>
                    <a:pt x="12445" y="10835"/>
                  </a:cubicBezTo>
                  <a:lnTo>
                    <a:pt x="12445" y="10835"/>
                  </a:lnTo>
                  <a:lnTo>
                    <a:pt x="12423" y="10821"/>
                  </a:lnTo>
                  <a:close/>
                  <a:moveTo>
                    <a:pt x="14837" y="15084"/>
                  </a:moveTo>
                  <a:lnTo>
                    <a:pt x="14837" y="15272"/>
                  </a:lnTo>
                  <a:cubicBezTo>
                    <a:pt x="14772" y="15272"/>
                    <a:pt x="14772" y="15208"/>
                    <a:pt x="14837" y="15084"/>
                  </a:cubicBezTo>
                  <a:close/>
                  <a:moveTo>
                    <a:pt x="14649" y="15826"/>
                  </a:moveTo>
                  <a:cubicBezTo>
                    <a:pt x="14649" y="15847"/>
                    <a:pt x="14663" y="15862"/>
                    <a:pt x="14681" y="15866"/>
                  </a:cubicBezTo>
                  <a:lnTo>
                    <a:pt x="14681" y="15866"/>
                  </a:lnTo>
                  <a:lnTo>
                    <a:pt x="14649" y="15826"/>
                  </a:lnTo>
                  <a:close/>
                  <a:moveTo>
                    <a:pt x="15208" y="16815"/>
                  </a:moveTo>
                  <a:cubicBezTo>
                    <a:pt x="15232" y="16828"/>
                    <a:pt x="15252" y="16850"/>
                    <a:pt x="15267" y="16878"/>
                  </a:cubicBezTo>
                  <a:lnTo>
                    <a:pt x="15267" y="16878"/>
                  </a:lnTo>
                  <a:cubicBezTo>
                    <a:pt x="15266" y="16868"/>
                    <a:pt x="15261" y="16815"/>
                    <a:pt x="15208" y="16815"/>
                  </a:cubicBezTo>
                  <a:close/>
                  <a:moveTo>
                    <a:pt x="15208" y="17062"/>
                  </a:moveTo>
                  <a:lnTo>
                    <a:pt x="15208" y="17126"/>
                  </a:lnTo>
                  <a:cubicBezTo>
                    <a:pt x="15208" y="17127"/>
                    <a:pt x="15209" y="17127"/>
                    <a:pt x="15210" y="17128"/>
                  </a:cubicBezTo>
                  <a:lnTo>
                    <a:pt x="15210" y="17128"/>
                  </a:lnTo>
                  <a:cubicBezTo>
                    <a:pt x="15208" y="17105"/>
                    <a:pt x="15208" y="17083"/>
                    <a:pt x="15208" y="17062"/>
                  </a:cubicBezTo>
                  <a:close/>
                  <a:moveTo>
                    <a:pt x="15267" y="17928"/>
                  </a:moveTo>
                  <a:lnTo>
                    <a:pt x="15267" y="17928"/>
                  </a:lnTo>
                  <a:cubicBezTo>
                    <a:pt x="15282" y="17943"/>
                    <a:pt x="15310" y="17951"/>
                    <a:pt x="15345" y="17954"/>
                  </a:cubicBezTo>
                  <a:lnTo>
                    <a:pt x="15345" y="17954"/>
                  </a:lnTo>
                  <a:cubicBezTo>
                    <a:pt x="15320" y="17945"/>
                    <a:pt x="15293" y="17936"/>
                    <a:pt x="15267" y="17928"/>
                  </a:cubicBezTo>
                  <a:close/>
                  <a:moveTo>
                    <a:pt x="16939" y="24851"/>
                  </a:moveTo>
                  <a:cubicBezTo>
                    <a:pt x="16923" y="24851"/>
                    <a:pt x="16925" y="24858"/>
                    <a:pt x="16937" y="24865"/>
                  </a:cubicBezTo>
                  <a:lnTo>
                    <a:pt x="16937" y="24865"/>
                  </a:lnTo>
                  <a:cubicBezTo>
                    <a:pt x="16937" y="24861"/>
                    <a:pt x="16938" y="24856"/>
                    <a:pt x="16939" y="24851"/>
                  </a:cubicBezTo>
                  <a:close/>
                  <a:moveTo>
                    <a:pt x="16815" y="25222"/>
                  </a:moveTo>
                  <a:lnTo>
                    <a:pt x="16751" y="25410"/>
                  </a:lnTo>
                  <a:lnTo>
                    <a:pt x="16751" y="25410"/>
                  </a:lnTo>
                  <a:cubicBezTo>
                    <a:pt x="16783" y="25354"/>
                    <a:pt x="16815" y="25299"/>
                    <a:pt x="16815" y="25222"/>
                  </a:cubicBezTo>
                  <a:close/>
                  <a:moveTo>
                    <a:pt x="17416" y="25615"/>
                  </a:moveTo>
                  <a:cubicBezTo>
                    <a:pt x="17422" y="25615"/>
                    <a:pt x="17406" y="25645"/>
                    <a:pt x="17369" y="25717"/>
                  </a:cubicBezTo>
                  <a:lnTo>
                    <a:pt x="17369" y="25657"/>
                  </a:lnTo>
                  <a:cubicBezTo>
                    <a:pt x="17396" y="25630"/>
                    <a:pt x="17411" y="25615"/>
                    <a:pt x="17416" y="25615"/>
                  </a:cubicBezTo>
                  <a:close/>
                  <a:moveTo>
                    <a:pt x="16874" y="26706"/>
                  </a:moveTo>
                  <a:cubicBezTo>
                    <a:pt x="16885" y="26727"/>
                    <a:pt x="16892" y="26747"/>
                    <a:pt x="16896" y="26767"/>
                  </a:cubicBezTo>
                  <a:lnTo>
                    <a:pt x="16896" y="26767"/>
                  </a:lnTo>
                  <a:cubicBezTo>
                    <a:pt x="16899" y="26746"/>
                    <a:pt x="16893" y="26725"/>
                    <a:pt x="16874" y="26706"/>
                  </a:cubicBezTo>
                  <a:close/>
                  <a:moveTo>
                    <a:pt x="1172" y="0"/>
                  </a:moveTo>
                  <a:cubicBezTo>
                    <a:pt x="1246" y="112"/>
                    <a:pt x="1232" y="134"/>
                    <a:pt x="1183" y="134"/>
                  </a:cubicBezTo>
                  <a:cubicBezTo>
                    <a:pt x="1149" y="134"/>
                    <a:pt x="1099" y="124"/>
                    <a:pt x="1049" y="124"/>
                  </a:cubicBezTo>
                  <a:cubicBezTo>
                    <a:pt x="1172" y="188"/>
                    <a:pt x="1049" y="247"/>
                    <a:pt x="1049" y="312"/>
                  </a:cubicBezTo>
                  <a:cubicBezTo>
                    <a:pt x="925" y="247"/>
                    <a:pt x="742" y="124"/>
                    <a:pt x="618" y="64"/>
                  </a:cubicBezTo>
                  <a:cubicBezTo>
                    <a:pt x="554" y="124"/>
                    <a:pt x="430" y="124"/>
                    <a:pt x="307" y="124"/>
                  </a:cubicBezTo>
                  <a:cubicBezTo>
                    <a:pt x="124" y="188"/>
                    <a:pt x="0" y="188"/>
                    <a:pt x="0" y="312"/>
                  </a:cubicBezTo>
                  <a:cubicBezTo>
                    <a:pt x="60" y="312"/>
                    <a:pt x="124" y="247"/>
                    <a:pt x="183" y="247"/>
                  </a:cubicBezTo>
                  <a:cubicBezTo>
                    <a:pt x="60" y="371"/>
                    <a:pt x="183" y="495"/>
                    <a:pt x="247" y="618"/>
                  </a:cubicBezTo>
                  <a:cubicBezTo>
                    <a:pt x="371" y="806"/>
                    <a:pt x="430" y="930"/>
                    <a:pt x="430" y="1113"/>
                  </a:cubicBezTo>
                  <a:cubicBezTo>
                    <a:pt x="454" y="1046"/>
                    <a:pt x="485" y="1020"/>
                    <a:pt x="519" y="1020"/>
                  </a:cubicBezTo>
                  <a:cubicBezTo>
                    <a:pt x="576" y="1020"/>
                    <a:pt x="640" y="1099"/>
                    <a:pt x="678" y="1177"/>
                  </a:cubicBezTo>
                  <a:cubicBezTo>
                    <a:pt x="717" y="1253"/>
                    <a:pt x="779" y="1305"/>
                    <a:pt x="849" y="1305"/>
                  </a:cubicBezTo>
                  <a:cubicBezTo>
                    <a:pt x="894" y="1305"/>
                    <a:pt x="942" y="1284"/>
                    <a:pt x="989" y="1237"/>
                  </a:cubicBezTo>
                  <a:lnTo>
                    <a:pt x="989" y="1237"/>
                  </a:lnTo>
                  <a:cubicBezTo>
                    <a:pt x="1049" y="1301"/>
                    <a:pt x="925" y="1301"/>
                    <a:pt x="925" y="1360"/>
                  </a:cubicBezTo>
                  <a:cubicBezTo>
                    <a:pt x="989" y="1360"/>
                    <a:pt x="1049" y="1301"/>
                    <a:pt x="1049" y="1301"/>
                  </a:cubicBezTo>
                  <a:cubicBezTo>
                    <a:pt x="1113" y="1301"/>
                    <a:pt x="1172" y="1360"/>
                    <a:pt x="1237" y="1425"/>
                  </a:cubicBezTo>
                  <a:lnTo>
                    <a:pt x="1172" y="1425"/>
                  </a:lnTo>
                  <a:cubicBezTo>
                    <a:pt x="1420" y="1484"/>
                    <a:pt x="1543" y="1607"/>
                    <a:pt x="1667" y="1731"/>
                  </a:cubicBezTo>
                  <a:lnTo>
                    <a:pt x="2102" y="2166"/>
                  </a:lnTo>
                  <a:lnTo>
                    <a:pt x="2161" y="1978"/>
                  </a:lnTo>
                  <a:cubicBezTo>
                    <a:pt x="2226" y="2043"/>
                    <a:pt x="2226" y="2102"/>
                    <a:pt x="2285" y="2166"/>
                  </a:cubicBezTo>
                  <a:cubicBezTo>
                    <a:pt x="2473" y="2043"/>
                    <a:pt x="1978" y="1978"/>
                    <a:pt x="2226" y="1855"/>
                  </a:cubicBezTo>
                  <a:lnTo>
                    <a:pt x="2226" y="1855"/>
                  </a:lnTo>
                  <a:cubicBezTo>
                    <a:pt x="2226" y="1978"/>
                    <a:pt x="2409" y="2102"/>
                    <a:pt x="2532" y="2226"/>
                  </a:cubicBezTo>
                  <a:cubicBezTo>
                    <a:pt x="2656" y="2290"/>
                    <a:pt x="2720" y="2290"/>
                    <a:pt x="2780" y="2349"/>
                  </a:cubicBezTo>
                  <a:cubicBezTo>
                    <a:pt x="2844" y="2414"/>
                    <a:pt x="2903" y="2473"/>
                    <a:pt x="2844" y="2597"/>
                  </a:cubicBezTo>
                  <a:cubicBezTo>
                    <a:pt x="2865" y="2604"/>
                    <a:pt x="2882" y="2607"/>
                    <a:pt x="2896" y="2607"/>
                  </a:cubicBezTo>
                  <a:cubicBezTo>
                    <a:pt x="2989" y="2607"/>
                    <a:pt x="2941" y="2464"/>
                    <a:pt x="3040" y="2464"/>
                  </a:cubicBezTo>
                  <a:cubicBezTo>
                    <a:pt x="3054" y="2464"/>
                    <a:pt x="3071" y="2466"/>
                    <a:pt x="3091" y="2473"/>
                  </a:cubicBezTo>
                  <a:lnTo>
                    <a:pt x="3091" y="2597"/>
                  </a:lnTo>
                  <a:lnTo>
                    <a:pt x="3150" y="2473"/>
                  </a:lnTo>
                  <a:cubicBezTo>
                    <a:pt x="3274" y="2537"/>
                    <a:pt x="3215" y="2720"/>
                    <a:pt x="3215" y="2785"/>
                  </a:cubicBezTo>
                  <a:lnTo>
                    <a:pt x="3091" y="2785"/>
                  </a:lnTo>
                  <a:cubicBezTo>
                    <a:pt x="3150" y="2908"/>
                    <a:pt x="3462" y="2908"/>
                    <a:pt x="3521" y="2967"/>
                  </a:cubicBezTo>
                  <a:lnTo>
                    <a:pt x="3398" y="2844"/>
                  </a:lnTo>
                  <a:lnTo>
                    <a:pt x="3398" y="2844"/>
                  </a:lnTo>
                  <a:cubicBezTo>
                    <a:pt x="3645" y="2908"/>
                    <a:pt x="3833" y="3032"/>
                    <a:pt x="4080" y="3155"/>
                  </a:cubicBezTo>
                  <a:cubicBezTo>
                    <a:pt x="4263" y="3215"/>
                    <a:pt x="4511" y="3338"/>
                    <a:pt x="4758" y="3338"/>
                  </a:cubicBezTo>
                  <a:lnTo>
                    <a:pt x="4758" y="3279"/>
                  </a:lnTo>
                  <a:cubicBezTo>
                    <a:pt x="5129" y="3338"/>
                    <a:pt x="4946" y="3526"/>
                    <a:pt x="5317" y="3650"/>
                  </a:cubicBezTo>
                  <a:lnTo>
                    <a:pt x="5252" y="3650"/>
                  </a:lnTo>
                  <a:cubicBezTo>
                    <a:pt x="5376" y="3650"/>
                    <a:pt x="5500" y="3650"/>
                    <a:pt x="5564" y="3709"/>
                  </a:cubicBezTo>
                  <a:cubicBezTo>
                    <a:pt x="5440" y="3709"/>
                    <a:pt x="5623" y="3957"/>
                    <a:pt x="5440" y="3957"/>
                  </a:cubicBezTo>
                  <a:cubicBezTo>
                    <a:pt x="5556" y="3974"/>
                    <a:pt x="5628" y="3982"/>
                    <a:pt x="5677" y="3982"/>
                  </a:cubicBezTo>
                  <a:cubicBezTo>
                    <a:pt x="5812" y="3982"/>
                    <a:pt x="5788" y="3923"/>
                    <a:pt x="6058" y="3833"/>
                  </a:cubicBezTo>
                  <a:lnTo>
                    <a:pt x="6058" y="3833"/>
                  </a:lnTo>
                  <a:lnTo>
                    <a:pt x="5994" y="4021"/>
                  </a:lnTo>
                  <a:cubicBezTo>
                    <a:pt x="6128" y="3975"/>
                    <a:pt x="6166" y="3932"/>
                    <a:pt x="6243" y="3932"/>
                  </a:cubicBezTo>
                  <a:cubicBezTo>
                    <a:pt x="6274" y="3932"/>
                    <a:pt x="6312" y="3939"/>
                    <a:pt x="6365" y="3957"/>
                  </a:cubicBezTo>
                  <a:cubicBezTo>
                    <a:pt x="6182" y="3957"/>
                    <a:pt x="6365" y="4204"/>
                    <a:pt x="6118" y="4204"/>
                  </a:cubicBezTo>
                  <a:cubicBezTo>
                    <a:pt x="6241" y="4451"/>
                    <a:pt x="6365" y="4451"/>
                    <a:pt x="6553" y="4515"/>
                  </a:cubicBezTo>
                  <a:cubicBezTo>
                    <a:pt x="6677" y="4515"/>
                    <a:pt x="6736" y="4515"/>
                    <a:pt x="6736" y="4763"/>
                  </a:cubicBezTo>
                  <a:cubicBezTo>
                    <a:pt x="7048" y="4575"/>
                    <a:pt x="6553" y="4392"/>
                    <a:pt x="6677" y="4392"/>
                  </a:cubicBezTo>
                  <a:cubicBezTo>
                    <a:pt x="6677" y="4319"/>
                    <a:pt x="6763" y="4289"/>
                    <a:pt x="6846" y="4289"/>
                  </a:cubicBezTo>
                  <a:cubicBezTo>
                    <a:pt x="6903" y="4289"/>
                    <a:pt x="6959" y="4303"/>
                    <a:pt x="6983" y="4327"/>
                  </a:cubicBezTo>
                  <a:cubicBezTo>
                    <a:pt x="7107" y="4451"/>
                    <a:pt x="6924" y="4822"/>
                    <a:pt x="7171" y="5010"/>
                  </a:cubicBezTo>
                  <a:lnTo>
                    <a:pt x="7107" y="5010"/>
                  </a:lnTo>
                  <a:cubicBezTo>
                    <a:pt x="7171" y="5134"/>
                    <a:pt x="7418" y="5010"/>
                    <a:pt x="7418" y="5257"/>
                  </a:cubicBezTo>
                  <a:cubicBezTo>
                    <a:pt x="7460" y="5229"/>
                    <a:pt x="7489" y="5220"/>
                    <a:pt x="7511" y="5220"/>
                  </a:cubicBezTo>
                  <a:cubicBezTo>
                    <a:pt x="7551" y="5220"/>
                    <a:pt x="7569" y="5249"/>
                    <a:pt x="7597" y="5249"/>
                  </a:cubicBezTo>
                  <a:cubicBezTo>
                    <a:pt x="7623" y="5249"/>
                    <a:pt x="7657" y="5225"/>
                    <a:pt x="7725" y="5134"/>
                  </a:cubicBezTo>
                  <a:cubicBezTo>
                    <a:pt x="7666" y="5134"/>
                    <a:pt x="7542" y="5069"/>
                    <a:pt x="7478" y="5010"/>
                  </a:cubicBezTo>
                  <a:lnTo>
                    <a:pt x="7478" y="5010"/>
                  </a:lnTo>
                  <a:cubicBezTo>
                    <a:pt x="7508" y="5020"/>
                    <a:pt x="7542" y="5023"/>
                    <a:pt x="7577" y="5023"/>
                  </a:cubicBezTo>
                  <a:cubicBezTo>
                    <a:pt x="7651" y="5023"/>
                    <a:pt x="7733" y="5009"/>
                    <a:pt x="7811" y="5009"/>
                  </a:cubicBezTo>
                  <a:cubicBezTo>
                    <a:pt x="7927" y="5009"/>
                    <a:pt x="8034" y="5040"/>
                    <a:pt x="8096" y="5193"/>
                  </a:cubicBezTo>
                  <a:cubicBezTo>
                    <a:pt x="8037" y="5193"/>
                    <a:pt x="7913" y="5257"/>
                    <a:pt x="7849" y="5257"/>
                  </a:cubicBezTo>
                  <a:cubicBezTo>
                    <a:pt x="7849" y="5317"/>
                    <a:pt x="8037" y="5257"/>
                    <a:pt x="8037" y="5381"/>
                  </a:cubicBezTo>
                  <a:cubicBezTo>
                    <a:pt x="7992" y="5424"/>
                    <a:pt x="7952" y="5440"/>
                    <a:pt x="7912" y="5440"/>
                  </a:cubicBezTo>
                  <a:cubicBezTo>
                    <a:pt x="7799" y="5440"/>
                    <a:pt x="7695" y="5309"/>
                    <a:pt x="7542" y="5309"/>
                  </a:cubicBezTo>
                  <a:cubicBezTo>
                    <a:pt x="7522" y="5309"/>
                    <a:pt x="7500" y="5311"/>
                    <a:pt x="7478" y="5317"/>
                  </a:cubicBezTo>
                  <a:cubicBezTo>
                    <a:pt x="7478" y="5440"/>
                    <a:pt x="7849" y="5317"/>
                    <a:pt x="7601" y="5505"/>
                  </a:cubicBezTo>
                  <a:cubicBezTo>
                    <a:pt x="7658" y="5470"/>
                    <a:pt x="7701" y="5457"/>
                    <a:pt x="7734" y="5457"/>
                  </a:cubicBezTo>
                  <a:cubicBezTo>
                    <a:pt x="7861" y="5457"/>
                    <a:pt x="7861" y="5651"/>
                    <a:pt x="8040" y="5651"/>
                  </a:cubicBezTo>
                  <a:cubicBezTo>
                    <a:pt x="8073" y="5651"/>
                    <a:pt x="8113" y="5644"/>
                    <a:pt x="8160" y="5628"/>
                  </a:cubicBezTo>
                  <a:lnTo>
                    <a:pt x="8160" y="5628"/>
                  </a:lnTo>
                  <a:lnTo>
                    <a:pt x="8037" y="5752"/>
                  </a:lnTo>
                  <a:lnTo>
                    <a:pt x="8220" y="5752"/>
                  </a:lnTo>
                  <a:lnTo>
                    <a:pt x="8037" y="5875"/>
                  </a:lnTo>
                  <a:cubicBezTo>
                    <a:pt x="8056" y="5870"/>
                    <a:pt x="8073" y="5868"/>
                    <a:pt x="8089" y="5868"/>
                  </a:cubicBezTo>
                  <a:cubicBezTo>
                    <a:pt x="8266" y="5868"/>
                    <a:pt x="8175" y="6187"/>
                    <a:pt x="8343" y="6246"/>
                  </a:cubicBezTo>
                  <a:cubicBezTo>
                    <a:pt x="8096" y="5999"/>
                    <a:pt x="8408" y="5999"/>
                    <a:pt x="8408" y="5811"/>
                  </a:cubicBezTo>
                  <a:cubicBezTo>
                    <a:pt x="8591" y="5875"/>
                    <a:pt x="8591" y="5999"/>
                    <a:pt x="8591" y="6123"/>
                  </a:cubicBezTo>
                  <a:cubicBezTo>
                    <a:pt x="8535" y="6294"/>
                    <a:pt x="8531" y="6413"/>
                    <a:pt x="8680" y="6529"/>
                  </a:cubicBezTo>
                  <a:lnTo>
                    <a:pt x="8680" y="6529"/>
                  </a:lnTo>
                  <a:cubicBezTo>
                    <a:pt x="8637" y="6466"/>
                    <a:pt x="8615" y="6306"/>
                    <a:pt x="8714" y="6306"/>
                  </a:cubicBezTo>
                  <a:cubicBezTo>
                    <a:pt x="8778" y="6429"/>
                    <a:pt x="8838" y="6553"/>
                    <a:pt x="8778" y="6617"/>
                  </a:cubicBezTo>
                  <a:cubicBezTo>
                    <a:pt x="8849" y="6659"/>
                    <a:pt x="8894" y="6675"/>
                    <a:pt x="8922" y="6675"/>
                  </a:cubicBezTo>
                  <a:cubicBezTo>
                    <a:pt x="9017" y="6675"/>
                    <a:pt x="8931" y="6494"/>
                    <a:pt x="9026" y="6494"/>
                  </a:cubicBezTo>
                  <a:cubicBezTo>
                    <a:pt x="9000" y="6592"/>
                    <a:pt x="9024" y="6621"/>
                    <a:pt x="9069" y="6621"/>
                  </a:cubicBezTo>
                  <a:cubicBezTo>
                    <a:pt x="9138" y="6621"/>
                    <a:pt x="9258" y="6553"/>
                    <a:pt x="9332" y="6553"/>
                  </a:cubicBezTo>
                  <a:lnTo>
                    <a:pt x="9273" y="6677"/>
                  </a:lnTo>
                  <a:cubicBezTo>
                    <a:pt x="9321" y="6758"/>
                    <a:pt x="9361" y="6784"/>
                    <a:pt x="9396" y="6784"/>
                  </a:cubicBezTo>
                  <a:cubicBezTo>
                    <a:pt x="9462" y="6784"/>
                    <a:pt x="9515" y="6695"/>
                    <a:pt x="9581" y="6695"/>
                  </a:cubicBezTo>
                  <a:cubicBezTo>
                    <a:pt x="9617" y="6695"/>
                    <a:pt x="9656" y="6721"/>
                    <a:pt x="9703" y="6800"/>
                  </a:cubicBezTo>
                  <a:lnTo>
                    <a:pt x="9456" y="6924"/>
                  </a:lnTo>
                  <a:lnTo>
                    <a:pt x="9580" y="6988"/>
                  </a:lnTo>
                  <a:lnTo>
                    <a:pt x="9456" y="7048"/>
                  </a:lnTo>
                  <a:cubicBezTo>
                    <a:pt x="9703" y="7112"/>
                    <a:pt x="9703" y="7171"/>
                    <a:pt x="9768" y="7295"/>
                  </a:cubicBezTo>
                  <a:cubicBezTo>
                    <a:pt x="9808" y="7254"/>
                    <a:pt x="9910" y="7182"/>
                    <a:pt x="10010" y="7182"/>
                  </a:cubicBezTo>
                  <a:cubicBezTo>
                    <a:pt x="10055" y="7182"/>
                    <a:pt x="10100" y="7197"/>
                    <a:pt x="10138" y="7235"/>
                  </a:cubicBezTo>
                  <a:cubicBezTo>
                    <a:pt x="10138" y="7359"/>
                    <a:pt x="9951" y="7295"/>
                    <a:pt x="10138" y="7418"/>
                  </a:cubicBezTo>
                  <a:cubicBezTo>
                    <a:pt x="10077" y="7451"/>
                    <a:pt x="10015" y="7481"/>
                    <a:pt x="9976" y="7481"/>
                  </a:cubicBezTo>
                  <a:cubicBezTo>
                    <a:pt x="9937" y="7481"/>
                    <a:pt x="9921" y="7451"/>
                    <a:pt x="9951" y="7359"/>
                  </a:cubicBezTo>
                  <a:cubicBezTo>
                    <a:pt x="9891" y="7359"/>
                    <a:pt x="9827" y="7418"/>
                    <a:pt x="9827" y="7418"/>
                  </a:cubicBezTo>
                  <a:cubicBezTo>
                    <a:pt x="9827" y="7606"/>
                    <a:pt x="9951" y="7666"/>
                    <a:pt x="10015" y="7730"/>
                  </a:cubicBezTo>
                  <a:lnTo>
                    <a:pt x="10015" y="7606"/>
                  </a:lnTo>
                  <a:lnTo>
                    <a:pt x="10386" y="7666"/>
                  </a:lnTo>
                  <a:cubicBezTo>
                    <a:pt x="10386" y="7789"/>
                    <a:pt x="10321" y="7789"/>
                    <a:pt x="10262" y="7789"/>
                  </a:cubicBezTo>
                  <a:cubicBezTo>
                    <a:pt x="10321" y="7789"/>
                    <a:pt x="10386" y="7789"/>
                    <a:pt x="10445" y="7854"/>
                  </a:cubicBezTo>
                  <a:cubicBezTo>
                    <a:pt x="10401" y="7898"/>
                    <a:pt x="10322" y="7977"/>
                    <a:pt x="10233" y="7991"/>
                  </a:cubicBezTo>
                  <a:lnTo>
                    <a:pt x="10233" y="7991"/>
                  </a:lnTo>
                  <a:cubicBezTo>
                    <a:pt x="10205" y="7982"/>
                    <a:pt x="10174" y="7977"/>
                    <a:pt x="10138" y="7977"/>
                  </a:cubicBezTo>
                  <a:cubicBezTo>
                    <a:pt x="10161" y="7988"/>
                    <a:pt x="10184" y="7993"/>
                    <a:pt x="10207" y="7993"/>
                  </a:cubicBezTo>
                  <a:cubicBezTo>
                    <a:pt x="10216" y="7993"/>
                    <a:pt x="10224" y="7992"/>
                    <a:pt x="10233" y="7991"/>
                  </a:cubicBezTo>
                  <a:lnTo>
                    <a:pt x="10233" y="7991"/>
                  </a:lnTo>
                  <a:cubicBezTo>
                    <a:pt x="10302" y="8012"/>
                    <a:pt x="10357" y="8055"/>
                    <a:pt x="10445" y="8101"/>
                  </a:cubicBezTo>
                  <a:cubicBezTo>
                    <a:pt x="10386" y="8160"/>
                    <a:pt x="10445" y="8284"/>
                    <a:pt x="10386" y="8284"/>
                  </a:cubicBezTo>
                  <a:cubicBezTo>
                    <a:pt x="10386" y="8408"/>
                    <a:pt x="10509" y="8408"/>
                    <a:pt x="10633" y="8472"/>
                  </a:cubicBezTo>
                  <a:cubicBezTo>
                    <a:pt x="10757" y="8531"/>
                    <a:pt x="10816" y="8595"/>
                    <a:pt x="10880" y="8655"/>
                  </a:cubicBezTo>
                  <a:cubicBezTo>
                    <a:pt x="10880" y="8655"/>
                    <a:pt x="10940" y="8655"/>
                    <a:pt x="11004" y="8719"/>
                  </a:cubicBezTo>
                  <a:cubicBezTo>
                    <a:pt x="11063" y="8902"/>
                    <a:pt x="11063" y="9149"/>
                    <a:pt x="11375" y="9214"/>
                  </a:cubicBezTo>
                  <a:lnTo>
                    <a:pt x="11251" y="9461"/>
                  </a:lnTo>
                  <a:cubicBezTo>
                    <a:pt x="11267" y="9477"/>
                    <a:pt x="11281" y="9483"/>
                    <a:pt x="11293" y="9483"/>
                  </a:cubicBezTo>
                  <a:cubicBezTo>
                    <a:pt x="11361" y="9483"/>
                    <a:pt x="11392" y="9289"/>
                    <a:pt x="11509" y="9289"/>
                  </a:cubicBezTo>
                  <a:cubicBezTo>
                    <a:pt x="11540" y="9289"/>
                    <a:pt x="11577" y="9303"/>
                    <a:pt x="11622" y="9337"/>
                  </a:cubicBezTo>
                  <a:cubicBezTo>
                    <a:pt x="11805" y="9520"/>
                    <a:pt x="11498" y="9520"/>
                    <a:pt x="11498" y="9644"/>
                  </a:cubicBezTo>
                  <a:cubicBezTo>
                    <a:pt x="11558" y="9644"/>
                    <a:pt x="11681" y="9644"/>
                    <a:pt x="11805" y="9708"/>
                  </a:cubicBezTo>
                  <a:lnTo>
                    <a:pt x="11929" y="9832"/>
                  </a:lnTo>
                  <a:lnTo>
                    <a:pt x="11929" y="9955"/>
                  </a:lnTo>
                  <a:cubicBezTo>
                    <a:pt x="11869" y="9955"/>
                    <a:pt x="11869" y="9891"/>
                    <a:pt x="11805" y="9832"/>
                  </a:cubicBezTo>
                  <a:cubicBezTo>
                    <a:pt x="11805" y="9891"/>
                    <a:pt x="11805" y="9955"/>
                    <a:pt x="11746" y="10015"/>
                  </a:cubicBezTo>
                  <a:cubicBezTo>
                    <a:pt x="11622" y="10015"/>
                    <a:pt x="11558" y="9955"/>
                    <a:pt x="11498" y="9955"/>
                  </a:cubicBezTo>
                  <a:cubicBezTo>
                    <a:pt x="11481" y="9938"/>
                    <a:pt x="11468" y="9930"/>
                    <a:pt x="11458" y="9930"/>
                  </a:cubicBezTo>
                  <a:cubicBezTo>
                    <a:pt x="11430" y="9930"/>
                    <a:pt x="11418" y="9989"/>
                    <a:pt x="11375" y="10079"/>
                  </a:cubicBezTo>
                  <a:cubicBezTo>
                    <a:pt x="11498" y="10015"/>
                    <a:pt x="11558" y="10015"/>
                    <a:pt x="11622" y="10015"/>
                  </a:cubicBezTo>
                  <a:cubicBezTo>
                    <a:pt x="11681" y="10079"/>
                    <a:pt x="11746" y="10138"/>
                    <a:pt x="11746" y="10203"/>
                  </a:cubicBezTo>
                  <a:cubicBezTo>
                    <a:pt x="11833" y="10290"/>
                    <a:pt x="11888" y="10378"/>
                    <a:pt x="11980" y="10378"/>
                  </a:cubicBezTo>
                  <a:cubicBezTo>
                    <a:pt x="12018" y="10378"/>
                    <a:pt x="12062" y="10363"/>
                    <a:pt x="12117" y="10326"/>
                  </a:cubicBezTo>
                  <a:lnTo>
                    <a:pt x="12117" y="10450"/>
                  </a:lnTo>
                  <a:cubicBezTo>
                    <a:pt x="12117" y="10450"/>
                    <a:pt x="12052" y="10450"/>
                    <a:pt x="12052" y="10386"/>
                  </a:cubicBezTo>
                  <a:lnTo>
                    <a:pt x="12052" y="10386"/>
                  </a:lnTo>
                  <a:cubicBezTo>
                    <a:pt x="12023" y="10541"/>
                    <a:pt x="12115" y="10541"/>
                    <a:pt x="12224" y="10541"/>
                  </a:cubicBezTo>
                  <a:cubicBezTo>
                    <a:pt x="12332" y="10541"/>
                    <a:pt x="12455" y="10541"/>
                    <a:pt x="12488" y="10697"/>
                  </a:cubicBezTo>
                  <a:cubicBezTo>
                    <a:pt x="12488" y="10746"/>
                    <a:pt x="12488" y="10837"/>
                    <a:pt x="12453" y="10837"/>
                  </a:cubicBezTo>
                  <a:cubicBezTo>
                    <a:pt x="12450" y="10837"/>
                    <a:pt x="12448" y="10836"/>
                    <a:pt x="12445" y="10835"/>
                  </a:cubicBezTo>
                  <a:lnTo>
                    <a:pt x="12445" y="10835"/>
                  </a:lnTo>
                  <a:lnTo>
                    <a:pt x="12611" y="10945"/>
                  </a:lnTo>
                  <a:cubicBezTo>
                    <a:pt x="12611" y="10982"/>
                    <a:pt x="12585" y="11022"/>
                    <a:pt x="12566" y="11029"/>
                  </a:cubicBezTo>
                  <a:lnTo>
                    <a:pt x="12566" y="11029"/>
                  </a:lnTo>
                  <a:lnTo>
                    <a:pt x="12547" y="11004"/>
                  </a:lnTo>
                  <a:lnTo>
                    <a:pt x="12547" y="11004"/>
                  </a:lnTo>
                  <a:cubicBezTo>
                    <a:pt x="12547" y="11023"/>
                    <a:pt x="12553" y="11031"/>
                    <a:pt x="12560" y="11031"/>
                  </a:cubicBezTo>
                  <a:cubicBezTo>
                    <a:pt x="12562" y="11031"/>
                    <a:pt x="12564" y="11030"/>
                    <a:pt x="12566" y="11029"/>
                  </a:cubicBezTo>
                  <a:lnTo>
                    <a:pt x="12566" y="11029"/>
                  </a:lnTo>
                  <a:lnTo>
                    <a:pt x="12735" y="11251"/>
                  </a:lnTo>
                  <a:lnTo>
                    <a:pt x="12671" y="11251"/>
                  </a:lnTo>
                  <a:cubicBezTo>
                    <a:pt x="12794" y="11251"/>
                    <a:pt x="12918" y="11315"/>
                    <a:pt x="12982" y="11315"/>
                  </a:cubicBezTo>
                  <a:cubicBezTo>
                    <a:pt x="12982" y="11361"/>
                    <a:pt x="12973" y="11373"/>
                    <a:pt x="12960" y="11373"/>
                  </a:cubicBezTo>
                  <a:cubicBezTo>
                    <a:pt x="12944" y="11373"/>
                    <a:pt x="12921" y="11358"/>
                    <a:pt x="12897" y="11358"/>
                  </a:cubicBezTo>
                  <a:cubicBezTo>
                    <a:pt x="12885" y="11358"/>
                    <a:pt x="12871" y="11362"/>
                    <a:pt x="12858" y="11375"/>
                  </a:cubicBezTo>
                  <a:lnTo>
                    <a:pt x="13041" y="11498"/>
                  </a:lnTo>
                  <a:cubicBezTo>
                    <a:pt x="13024" y="11535"/>
                    <a:pt x="12996" y="11550"/>
                    <a:pt x="12964" y="11550"/>
                  </a:cubicBezTo>
                  <a:cubicBezTo>
                    <a:pt x="12888" y="11550"/>
                    <a:pt x="12794" y="11462"/>
                    <a:pt x="12794" y="11375"/>
                  </a:cubicBezTo>
                  <a:lnTo>
                    <a:pt x="12794" y="11375"/>
                  </a:lnTo>
                  <a:cubicBezTo>
                    <a:pt x="12423" y="11746"/>
                    <a:pt x="12982" y="11498"/>
                    <a:pt x="12858" y="11934"/>
                  </a:cubicBezTo>
                  <a:lnTo>
                    <a:pt x="12735" y="11810"/>
                  </a:lnTo>
                  <a:cubicBezTo>
                    <a:pt x="12547" y="11993"/>
                    <a:pt x="12671" y="12057"/>
                    <a:pt x="12611" y="12305"/>
                  </a:cubicBezTo>
                  <a:cubicBezTo>
                    <a:pt x="12663" y="12248"/>
                    <a:pt x="12814" y="11911"/>
                    <a:pt x="12973" y="11911"/>
                  </a:cubicBezTo>
                  <a:cubicBezTo>
                    <a:pt x="12996" y="11911"/>
                    <a:pt x="13019" y="11918"/>
                    <a:pt x="13041" y="11934"/>
                  </a:cubicBezTo>
                  <a:cubicBezTo>
                    <a:pt x="12982" y="11869"/>
                    <a:pt x="12858" y="11869"/>
                    <a:pt x="12918" y="11810"/>
                  </a:cubicBezTo>
                  <a:cubicBezTo>
                    <a:pt x="12968" y="11793"/>
                    <a:pt x="13001" y="11785"/>
                    <a:pt x="13021" y="11785"/>
                  </a:cubicBezTo>
                  <a:cubicBezTo>
                    <a:pt x="13076" y="11785"/>
                    <a:pt x="13041" y="11843"/>
                    <a:pt x="13041" y="11934"/>
                  </a:cubicBezTo>
                  <a:cubicBezTo>
                    <a:pt x="13041" y="11993"/>
                    <a:pt x="13041" y="12057"/>
                    <a:pt x="13165" y="12117"/>
                  </a:cubicBezTo>
                  <a:cubicBezTo>
                    <a:pt x="13041" y="12181"/>
                    <a:pt x="13106" y="12240"/>
                    <a:pt x="13165" y="12364"/>
                  </a:cubicBezTo>
                  <a:lnTo>
                    <a:pt x="12982" y="12488"/>
                  </a:lnTo>
                  <a:cubicBezTo>
                    <a:pt x="13012" y="12520"/>
                    <a:pt x="13058" y="12520"/>
                    <a:pt x="13111" y="12520"/>
                  </a:cubicBezTo>
                  <a:cubicBezTo>
                    <a:pt x="13165" y="12520"/>
                    <a:pt x="13227" y="12520"/>
                    <a:pt x="13289" y="12552"/>
                  </a:cubicBezTo>
                  <a:cubicBezTo>
                    <a:pt x="13353" y="12675"/>
                    <a:pt x="13165" y="12799"/>
                    <a:pt x="13106" y="12858"/>
                  </a:cubicBezTo>
                  <a:cubicBezTo>
                    <a:pt x="13118" y="12911"/>
                    <a:pt x="13131" y="12930"/>
                    <a:pt x="13145" y="12930"/>
                  </a:cubicBezTo>
                  <a:cubicBezTo>
                    <a:pt x="13184" y="12930"/>
                    <a:pt x="13232" y="12787"/>
                    <a:pt x="13311" y="12787"/>
                  </a:cubicBezTo>
                  <a:cubicBezTo>
                    <a:pt x="13340" y="12787"/>
                    <a:pt x="13374" y="12806"/>
                    <a:pt x="13412" y="12858"/>
                  </a:cubicBezTo>
                  <a:cubicBezTo>
                    <a:pt x="13412" y="13106"/>
                    <a:pt x="13536" y="13170"/>
                    <a:pt x="13783" y="13353"/>
                  </a:cubicBezTo>
                  <a:cubicBezTo>
                    <a:pt x="13783" y="13426"/>
                    <a:pt x="13765" y="13442"/>
                    <a:pt x="13739" y="13442"/>
                  </a:cubicBezTo>
                  <a:cubicBezTo>
                    <a:pt x="13717" y="13442"/>
                    <a:pt x="13690" y="13431"/>
                    <a:pt x="13664" y="13431"/>
                  </a:cubicBezTo>
                  <a:cubicBezTo>
                    <a:pt x="13641" y="13431"/>
                    <a:pt x="13618" y="13440"/>
                    <a:pt x="13600" y="13477"/>
                  </a:cubicBezTo>
                  <a:lnTo>
                    <a:pt x="13783" y="13477"/>
                  </a:lnTo>
                  <a:cubicBezTo>
                    <a:pt x="13848" y="13541"/>
                    <a:pt x="13783" y="13541"/>
                    <a:pt x="13724" y="13541"/>
                  </a:cubicBezTo>
                  <a:cubicBezTo>
                    <a:pt x="13751" y="13554"/>
                    <a:pt x="13778" y="13558"/>
                    <a:pt x="13804" y="13558"/>
                  </a:cubicBezTo>
                  <a:cubicBezTo>
                    <a:pt x="13854" y="13558"/>
                    <a:pt x="13902" y="13543"/>
                    <a:pt x="13942" y="13543"/>
                  </a:cubicBezTo>
                  <a:cubicBezTo>
                    <a:pt x="13978" y="13543"/>
                    <a:pt x="14009" y="13555"/>
                    <a:pt x="14031" y="13600"/>
                  </a:cubicBezTo>
                  <a:cubicBezTo>
                    <a:pt x="14044" y="13597"/>
                    <a:pt x="14056" y="13595"/>
                    <a:pt x="14066" y="13595"/>
                  </a:cubicBezTo>
                  <a:cubicBezTo>
                    <a:pt x="14232" y="13595"/>
                    <a:pt x="13868" y="14042"/>
                    <a:pt x="14218" y="14159"/>
                  </a:cubicBezTo>
                  <a:cubicBezTo>
                    <a:pt x="14186" y="14189"/>
                    <a:pt x="14155" y="14189"/>
                    <a:pt x="14117" y="14189"/>
                  </a:cubicBezTo>
                  <a:cubicBezTo>
                    <a:pt x="14079" y="14189"/>
                    <a:pt x="14033" y="14189"/>
                    <a:pt x="13971" y="14218"/>
                  </a:cubicBezTo>
                  <a:cubicBezTo>
                    <a:pt x="14278" y="14406"/>
                    <a:pt x="14218" y="14406"/>
                    <a:pt x="14525" y="14530"/>
                  </a:cubicBezTo>
                  <a:lnTo>
                    <a:pt x="14466" y="14777"/>
                  </a:lnTo>
                  <a:cubicBezTo>
                    <a:pt x="14489" y="14703"/>
                    <a:pt x="14542" y="14678"/>
                    <a:pt x="14612" y="14678"/>
                  </a:cubicBezTo>
                  <a:cubicBezTo>
                    <a:pt x="14720" y="14678"/>
                    <a:pt x="14870" y="14738"/>
                    <a:pt x="15020" y="14777"/>
                  </a:cubicBezTo>
                  <a:cubicBezTo>
                    <a:pt x="15084" y="14713"/>
                    <a:pt x="15084" y="14654"/>
                    <a:pt x="15143" y="14654"/>
                  </a:cubicBezTo>
                  <a:lnTo>
                    <a:pt x="15331" y="14837"/>
                  </a:lnTo>
                  <a:cubicBezTo>
                    <a:pt x="15267" y="14901"/>
                    <a:pt x="15208" y="14901"/>
                    <a:pt x="15143" y="14901"/>
                  </a:cubicBezTo>
                  <a:lnTo>
                    <a:pt x="15208" y="14901"/>
                  </a:lnTo>
                  <a:cubicBezTo>
                    <a:pt x="15170" y="14973"/>
                    <a:pt x="15113" y="15003"/>
                    <a:pt x="15047" y="15003"/>
                  </a:cubicBezTo>
                  <a:cubicBezTo>
                    <a:pt x="15000" y="15003"/>
                    <a:pt x="14948" y="14987"/>
                    <a:pt x="14896" y="14960"/>
                  </a:cubicBezTo>
                  <a:cubicBezTo>
                    <a:pt x="14896" y="14960"/>
                    <a:pt x="14960" y="14901"/>
                    <a:pt x="14960" y="14837"/>
                  </a:cubicBezTo>
                  <a:cubicBezTo>
                    <a:pt x="14837" y="14837"/>
                    <a:pt x="14649" y="14837"/>
                    <a:pt x="14525" y="14901"/>
                  </a:cubicBezTo>
                  <a:cubicBezTo>
                    <a:pt x="14589" y="14901"/>
                    <a:pt x="14589" y="14901"/>
                    <a:pt x="14649" y="14960"/>
                  </a:cubicBezTo>
                  <a:lnTo>
                    <a:pt x="14525" y="14960"/>
                  </a:lnTo>
                  <a:cubicBezTo>
                    <a:pt x="14525" y="14960"/>
                    <a:pt x="14589" y="14960"/>
                    <a:pt x="14649" y="15025"/>
                  </a:cubicBezTo>
                  <a:lnTo>
                    <a:pt x="14466" y="15148"/>
                  </a:lnTo>
                  <a:lnTo>
                    <a:pt x="14525" y="15148"/>
                  </a:lnTo>
                  <a:lnTo>
                    <a:pt x="14525" y="15519"/>
                  </a:lnTo>
                  <a:cubicBezTo>
                    <a:pt x="14837" y="15643"/>
                    <a:pt x="15208" y="15766"/>
                    <a:pt x="15455" y="16073"/>
                  </a:cubicBezTo>
                  <a:cubicBezTo>
                    <a:pt x="15267" y="16073"/>
                    <a:pt x="15143" y="16137"/>
                    <a:pt x="14960" y="16197"/>
                  </a:cubicBezTo>
                  <a:cubicBezTo>
                    <a:pt x="15143" y="16073"/>
                    <a:pt x="14772" y="15949"/>
                    <a:pt x="14772" y="15766"/>
                  </a:cubicBezTo>
                  <a:cubicBezTo>
                    <a:pt x="14772" y="15838"/>
                    <a:pt x="14731" y="15868"/>
                    <a:pt x="14696" y="15868"/>
                  </a:cubicBezTo>
                  <a:cubicBezTo>
                    <a:pt x="14691" y="15868"/>
                    <a:pt x="14686" y="15868"/>
                    <a:pt x="14681" y="15866"/>
                  </a:cubicBezTo>
                  <a:lnTo>
                    <a:pt x="14681" y="15866"/>
                  </a:lnTo>
                  <a:lnTo>
                    <a:pt x="14896" y="16137"/>
                  </a:lnTo>
                  <a:cubicBezTo>
                    <a:pt x="14772" y="16197"/>
                    <a:pt x="14837" y="16261"/>
                    <a:pt x="14772" y="16385"/>
                  </a:cubicBezTo>
                  <a:cubicBezTo>
                    <a:pt x="14834" y="16347"/>
                    <a:pt x="14884" y="16332"/>
                    <a:pt x="14925" y="16332"/>
                  </a:cubicBezTo>
                  <a:cubicBezTo>
                    <a:pt x="15089" y="16332"/>
                    <a:pt x="15109" y="16580"/>
                    <a:pt x="15208" y="16632"/>
                  </a:cubicBezTo>
                  <a:cubicBezTo>
                    <a:pt x="15163" y="16653"/>
                    <a:pt x="15126" y="16667"/>
                    <a:pt x="15094" y="16667"/>
                  </a:cubicBezTo>
                  <a:cubicBezTo>
                    <a:pt x="15038" y="16667"/>
                    <a:pt x="14998" y="16625"/>
                    <a:pt x="14960" y="16508"/>
                  </a:cubicBezTo>
                  <a:lnTo>
                    <a:pt x="14960" y="16508"/>
                  </a:lnTo>
                  <a:cubicBezTo>
                    <a:pt x="14773" y="16755"/>
                    <a:pt x="15389" y="16632"/>
                    <a:pt x="15267" y="16878"/>
                  </a:cubicBezTo>
                  <a:lnTo>
                    <a:pt x="15267" y="16878"/>
                  </a:lnTo>
                  <a:cubicBezTo>
                    <a:pt x="15267" y="16878"/>
                    <a:pt x="15267" y="16878"/>
                    <a:pt x="15267" y="16878"/>
                  </a:cubicBezTo>
                  <a:lnTo>
                    <a:pt x="15267" y="16878"/>
                  </a:lnTo>
                  <a:cubicBezTo>
                    <a:pt x="15267" y="16879"/>
                    <a:pt x="15267" y="16879"/>
                    <a:pt x="15267" y="16879"/>
                  </a:cubicBezTo>
                  <a:cubicBezTo>
                    <a:pt x="15267" y="16879"/>
                    <a:pt x="15267" y="16879"/>
                    <a:pt x="15267" y="16878"/>
                  </a:cubicBezTo>
                  <a:lnTo>
                    <a:pt x="15267" y="16878"/>
                  </a:lnTo>
                  <a:cubicBezTo>
                    <a:pt x="15320" y="16976"/>
                    <a:pt x="15310" y="17134"/>
                    <a:pt x="15237" y="17134"/>
                  </a:cubicBezTo>
                  <a:cubicBezTo>
                    <a:pt x="15229" y="17134"/>
                    <a:pt x="15220" y="17132"/>
                    <a:pt x="15210" y="17128"/>
                  </a:cubicBezTo>
                  <a:lnTo>
                    <a:pt x="15210" y="17128"/>
                  </a:lnTo>
                  <a:cubicBezTo>
                    <a:pt x="15233" y="17445"/>
                    <a:pt x="15411" y="17928"/>
                    <a:pt x="15702" y="17928"/>
                  </a:cubicBezTo>
                  <a:cubicBezTo>
                    <a:pt x="15659" y="17928"/>
                    <a:pt x="15509" y="17956"/>
                    <a:pt x="15394" y="17956"/>
                  </a:cubicBezTo>
                  <a:cubicBezTo>
                    <a:pt x="15377" y="17956"/>
                    <a:pt x="15361" y="17955"/>
                    <a:pt x="15345" y="17954"/>
                  </a:cubicBezTo>
                  <a:lnTo>
                    <a:pt x="15345" y="17954"/>
                  </a:lnTo>
                  <a:cubicBezTo>
                    <a:pt x="15683" y="18069"/>
                    <a:pt x="15976" y="18184"/>
                    <a:pt x="16320" y="18298"/>
                  </a:cubicBezTo>
                  <a:cubicBezTo>
                    <a:pt x="16140" y="18298"/>
                    <a:pt x="15793" y="18430"/>
                    <a:pt x="15548" y="18430"/>
                  </a:cubicBezTo>
                  <a:cubicBezTo>
                    <a:pt x="15457" y="18430"/>
                    <a:pt x="15381" y="18412"/>
                    <a:pt x="15331" y="18363"/>
                  </a:cubicBezTo>
                  <a:lnTo>
                    <a:pt x="15331" y="18363"/>
                  </a:lnTo>
                  <a:cubicBezTo>
                    <a:pt x="15331" y="18422"/>
                    <a:pt x="15331" y="18546"/>
                    <a:pt x="15455" y="18669"/>
                  </a:cubicBezTo>
                  <a:cubicBezTo>
                    <a:pt x="15455" y="18621"/>
                    <a:pt x="15658" y="18530"/>
                    <a:pt x="15734" y="18530"/>
                  </a:cubicBezTo>
                  <a:cubicBezTo>
                    <a:pt x="15751" y="18530"/>
                    <a:pt x="15761" y="18535"/>
                    <a:pt x="15761" y="18546"/>
                  </a:cubicBezTo>
                  <a:cubicBezTo>
                    <a:pt x="15578" y="18734"/>
                    <a:pt x="15638" y="18669"/>
                    <a:pt x="15455" y="18917"/>
                  </a:cubicBezTo>
                  <a:cubicBezTo>
                    <a:pt x="15479" y="18892"/>
                    <a:pt x="15556" y="18878"/>
                    <a:pt x="15638" y="18878"/>
                  </a:cubicBezTo>
                  <a:cubicBezTo>
                    <a:pt x="15756" y="18878"/>
                    <a:pt x="15885" y="18908"/>
                    <a:pt x="15885" y="18981"/>
                  </a:cubicBezTo>
                  <a:cubicBezTo>
                    <a:pt x="15826" y="18981"/>
                    <a:pt x="15514" y="19040"/>
                    <a:pt x="15514" y="19040"/>
                  </a:cubicBezTo>
                  <a:lnTo>
                    <a:pt x="15853" y="19212"/>
                  </a:lnTo>
                  <a:lnTo>
                    <a:pt x="15853" y="19212"/>
                  </a:lnTo>
                  <a:cubicBezTo>
                    <a:pt x="15847" y="19211"/>
                    <a:pt x="15839" y="19210"/>
                    <a:pt x="15831" y="19210"/>
                  </a:cubicBezTo>
                  <a:cubicBezTo>
                    <a:pt x="15736" y="19210"/>
                    <a:pt x="15566" y="19300"/>
                    <a:pt x="15514" y="19352"/>
                  </a:cubicBezTo>
                  <a:lnTo>
                    <a:pt x="15514" y="19352"/>
                  </a:lnTo>
                  <a:cubicBezTo>
                    <a:pt x="15520" y="19346"/>
                    <a:pt x="15525" y="19343"/>
                    <a:pt x="15529" y="19343"/>
                  </a:cubicBezTo>
                  <a:cubicBezTo>
                    <a:pt x="15568" y="19343"/>
                    <a:pt x="15520" y="19605"/>
                    <a:pt x="15578" y="19658"/>
                  </a:cubicBezTo>
                  <a:lnTo>
                    <a:pt x="15638" y="19535"/>
                  </a:lnTo>
                  <a:cubicBezTo>
                    <a:pt x="15638" y="19846"/>
                    <a:pt x="16197" y="19723"/>
                    <a:pt x="16256" y="20094"/>
                  </a:cubicBezTo>
                  <a:cubicBezTo>
                    <a:pt x="16234" y="20070"/>
                    <a:pt x="16161" y="20055"/>
                    <a:pt x="16078" y="20055"/>
                  </a:cubicBezTo>
                  <a:cubicBezTo>
                    <a:pt x="15935" y="20055"/>
                    <a:pt x="15761" y="20099"/>
                    <a:pt x="15761" y="20217"/>
                  </a:cubicBezTo>
                  <a:cubicBezTo>
                    <a:pt x="15949" y="20277"/>
                    <a:pt x="16691" y="20400"/>
                    <a:pt x="16874" y="20648"/>
                  </a:cubicBezTo>
                  <a:lnTo>
                    <a:pt x="16751" y="20771"/>
                  </a:lnTo>
                  <a:lnTo>
                    <a:pt x="16939" y="20959"/>
                  </a:lnTo>
                  <a:cubicBezTo>
                    <a:pt x="16627" y="20835"/>
                    <a:pt x="15949" y="20524"/>
                    <a:pt x="15702" y="20341"/>
                  </a:cubicBezTo>
                  <a:cubicBezTo>
                    <a:pt x="15638" y="20524"/>
                    <a:pt x="15578" y="20400"/>
                    <a:pt x="15638" y="20588"/>
                  </a:cubicBezTo>
                  <a:cubicBezTo>
                    <a:pt x="15615" y="20599"/>
                    <a:pt x="15594" y="20604"/>
                    <a:pt x="15576" y="20604"/>
                  </a:cubicBezTo>
                  <a:cubicBezTo>
                    <a:pt x="15494" y="20604"/>
                    <a:pt x="15455" y="20513"/>
                    <a:pt x="15455" y="20465"/>
                  </a:cubicBezTo>
                  <a:lnTo>
                    <a:pt x="15391" y="20895"/>
                  </a:lnTo>
                  <a:cubicBezTo>
                    <a:pt x="15412" y="20890"/>
                    <a:pt x="15433" y="20887"/>
                    <a:pt x="15452" y="20887"/>
                  </a:cubicBezTo>
                  <a:cubicBezTo>
                    <a:pt x="15650" y="20887"/>
                    <a:pt x="15718" y="21142"/>
                    <a:pt x="15885" y="21142"/>
                  </a:cubicBezTo>
                  <a:cubicBezTo>
                    <a:pt x="15761" y="20959"/>
                    <a:pt x="15702" y="20835"/>
                    <a:pt x="15578" y="20712"/>
                  </a:cubicBezTo>
                  <a:cubicBezTo>
                    <a:pt x="15605" y="20705"/>
                    <a:pt x="15634" y="20702"/>
                    <a:pt x="15664" y="20702"/>
                  </a:cubicBezTo>
                  <a:cubicBezTo>
                    <a:pt x="15914" y="20702"/>
                    <a:pt x="16256" y="20928"/>
                    <a:pt x="16256" y="21206"/>
                  </a:cubicBezTo>
                  <a:cubicBezTo>
                    <a:pt x="16215" y="21226"/>
                    <a:pt x="16153" y="21233"/>
                    <a:pt x="16087" y="21233"/>
                  </a:cubicBezTo>
                  <a:cubicBezTo>
                    <a:pt x="15955" y="21233"/>
                    <a:pt x="15804" y="21206"/>
                    <a:pt x="15761" y="21206"/>
                  </a:cubicBezTo>
                  <a:cubicBezTo>
                    <a:pt x="15826" y="21206"/>
                    <a:pt x="15949" y="21454"/>
                    <a:pt x="15885" y="21513"/>
                  </a:cubicBezTo>
                  <a:lnTo>
                    <a:pt x="15761" y="21389"/>
                  </a:lnTo>
                  <a:lnTo>
                    <a:pt x="15761" y="21389"/>
                  </a:lnTo>
                  <a:cubicBezTo>
                    <a:pt x="15702" y="21513"/>
                    <a:pt x="16073" y="21637"/>
                    <a:pt x="15885" y="21825"/>
                  </a:cubicBezTo>
                  <a:cubicBezTo>
                    <a:pt x="15885" y="21884"/>
                    <a:pt x="15578" y="22072"/>
                    <a:pt x="15761" y="22072"/>
                  </a:cubicBezTo>
                  <a:cubicBezTo>
                    <a:pt x="15965" y="21970"/>
                    <a:pt x="16502" y="21869"/>
                    <a:pt x="16824" y="21869"/>
                  </a:cubicBezTo>
                  <a:cubicBezTo>
                    <a:pt x="16894" y="21869"/>
                    <a:pt x="16954" y="21873"/>
                    <a:pt x="16998" y="21884"/>
                  </a:cubicBezTo>
                  <a:cubicBezTo>
                    <a:pt x="16939" y="21884"/>
                    <a:pt x="16751" y="22255"/>
                    <a:pt x="16627" y="22378"/>
                  </a:cubicBezTo>
                  <a:cubicBezTo>
                    <a:pt x="16595" y="22400"/>
                    <a:pt x="16559" y="22408"/>
                    <a:pt x="16521" y="22408"/>
                  </a:cubicBezTo>
                  <a:cubicBezTo>
                    <a:pt x="16378" y="22408"/>
                    <a:pt x="16199" y="22289"/>
                    <a:pt x="16055" y="22289"/>
                  </a:cubicBezTo>
                  <a:cubicBezTo>
                    <a:pt x="16017" y="22289"/>
                    <a:pt x="15981" y="22298"/>
                    <a:pt x="15949" y="22319"/>
                  </a:cubicBezTo>
                  <a:cubicBezTo>
                    <a:pt x="16009" y="22319"/>
                    <a:pt x="16132" y="22378"/>
                    <a:pt x="16132" y="22378"/>
                  </a:cubicBezTo>
                  <a:cubicBezTo>
                    <a:pt x="16073" y="22502"/>
                    <a:pt x="15949" y="22378"/>
                    <a:pt x="16009" y="22566"/>
                  </a:cubicBezTo>
                  <a:cubicBezTo>
                    <a:pt x="16143" y="22566"/>
                    <a:pt x="16086" y="22722"/>
                    <a:pt x="16110" y="22722"/>
                  </a:cubicBezTo>
                  <a:cubicBezTo>
                    <a:pt x="16120" y="22722"/>
                    <a:pt x="16143" y="22697"/>
                    <a:pt x="16197" y="22626"/>
                  </a:cubicBezTo>
                  <a:lnTo>
                    <a:pt x="16197" y="22626"/>
                  </a:lnTo>
                  <a:cubicBezTo>
                    <a:pt x="16256" y="22749"/>
                    <a:pt x="16132" y="22749"/>
                    <a:pt x="16197" y="22937"/>
                  </a:cubicBezTo>
                  <a:cubicBezTo>
                    <a:pt x="16214" y="22929"/>
                    <a:pt x="16235" y="22924"/>
                    <a:pt x="16260" y="22924"/>
                  </a:cubicBezTo>
                  <a:cubicBezTo>
                    <a:pt x="16416" y="22924"/>
                    <a:pt x="16699" y="23086"/>
                    <a:pt x="16751" y="23244"/>
                  </a:cubicBezTo>
                  <a:cubicBezTo>
                    <a:pt x="16691" y="23244"/>
                    <a:pt x="16627" y="23244"/>
                    <a:pt x="16568" y="23308"/>
                  </a:cubicBezTo>
                  <a:cubicBezTo>
                    <a:pt x="16568" y="23615"/>
                    <a:pt x="16503" y="23738"/>
                    <a:pt x="16503" y="24050"/>
                  </a:cubicBezTo>
                  <a:cubicBezTo>
                    <a:pt x="16455" y="24098"/>
                    <a:pt x="16403" y="24189"/>
                    <a:pt x="16319" y="24189"/>
                  </a:cubicBezTo>
                  <a:cubicBezTo>
                    <a:pt x="16300" y="24189"/>
                    <a:pt x="16279" y="24185"/>
                    <a:pt x="16256" y="24174"/>
                  </a:cubicBezTo>
                  <a:lnTo>
                    <a:pt x="16256" y="24174"/>
                  </a:lnTo>
                  <a:cubicBezTo>
                    <a:pt x="16320" y="24233"/>
                    <a:pt x="16380" y="24233"/>
                    <a:pt x="16380" y="24357"/>
                  </a:cubicBezTo>
                  <a:cubicBezTo>
                    <a:pt x="16352" y="24375"/>
                    <a:pt x="16333" y="24382"/>
                    <a:pt x="16320" y="24382"/>
                  </a:cubicBezTo>
                  <a:cubicBezTo>
                    <a:pt x="16261" y="24382"/>
                    <a:pt x="16304" y="24243"/>
                    <a:pt x="16238" y="24243"/>
                  </a:cubicBezTo>
                  <a:cubicBezTo>
                    <a:pt x="16217" y="24243"/>
                    <a:pt x="16184" y="24258"/>
                    <a:pt x="16132" y="24297"/>
                  </a:cubicBezTo>
                  <a:cubicBezTo>
                    <a:pt x="16256" y="24297"/>
                    <a:pt x="16320" y="24480"/>
                    <a:pt x="16380" y="24604"/>
                  </a:cubicBezTo>
                  <a:cubicBezTo>
                    <a:pt x="16627" y="24604"/>
                    <a:pt x="16444" y="24357"/>
                    <a:pt x="16380" y="24233"/>
                  </a:cubicBezTo>
                  <a:cubicBezTo>
                    <a:pt x="16405" y="24227"/>
                    <a:pt x="16430" y="24224"/>
                    <a:pt x="16456" y="24224"/>
                  </a:cubicBezTo>
                  <a:cubicBezTo>
                    <a:pt x="16688" y="24224"/>
                    <a:pt x="16951" y="24452"/>
                    <a:pt x="17062" y="24728"/>
                  </a:cubicBezTo>
                  <a:cubicBezTo>
                    <a:pt x="17092" y="24851"/>
                    <a:pt x="17045" y="24882"/>
                    <a:pt x="16998" y="24882"/>
                  </a:cubicBezTo>
                  <a:cubicBezTo>
                    <a:pt x="16974" y="24882"/>
                    <a:pt x="16950" y="24873"/>
                    <a:pt x="16937" y="24865"/>
                  </a:cubicBezTo>
                  <a:lnTo>
                    <a:pt x="16937" y="24865"/>
                  </a:lnTo>
                  <a:cubicBezTo>
                    <a:pt x="16884" y="25345"/>
                    <a:pt x="17367" y="25290"/>
                    <a:pt x="17186" y="25657"/>
                  </a:cubicBezTo>
                  <a:cubicBezTo>
                    <a:pt x="17119" y="25722"/>
                    <a:pt x="17053" y="25741"/>
                    <a:pt x="16990" y="25741"/>
                  </a:cubicBezTo>
                  <a:cubicBezTo>
                    <a:pt x="16902" y="25741"/>
                    <a:pt x="16821" y="25704"/>
                    <a:pt x="16751" y="25704"/>
                  </a:cubicBezTo>
                  <a:cubicBezTo>
                    <a:pt x="16730" y="25704"/>
                    <a:pt x="16710" y="25708"/>
                    <a:pt x="16691" y="25717"/>
                  </a:cubicBezTo>
                  <a:cubicBezTo>
                    <a:pt x="16653" y="25571"/>
                    <a:pt x="16703" y="25490"/>
                    <a:pt x="16751" y="25410"/>
                  </a:cubicBezTo>
                  <a:lnTo>
                    <a:pt x="16751" y="25410"/>
                  </a:lnTo>
                  <a:cubicBezTo>
                    <a:pt x="16751" y="25410"/>
                    <a:pt x="16751" y="25410"/>
                    <a:pt x="16751" y="25410"/>
                  </a:cubicBezTo>
                  <a:lnTo>
                    <a:pt x="16751" y="25410"/>
                  </a:lnTo>
                  <a:lnTo>
                    <a:pt x="16751" y="25410"/>
                  </a:lnTo>
                  <a:cubicBezTo>
                    <a:pt x="16751" y="25410"/>
                    <a:pt x="16751" y="25410"/>
                    <a:pt x="16751" y="25410"/>
                  </a:cubicBezTo>
                  <a:lnTo>
                    <a:pt x="16751" y="25410"/>
                  </a:lnTo>
                  <a:cubicBezTo>
                    <a:pt x="16691" y="25346"/>
                    <a:pt x="16627" y="25222"/>
                    <a:pt x="16691" y="25163"/>
                  </a:cubicBezTo>
                  <a:lnTo>
                    <a:pt x="16691" y="25163"/>
                  </a:lnTo>
                  <a:cubicBezTo>
                    <a:pt x="16627" y="25222"/>
                    <a:pt x="16568" y="25410"/>
                    <a:pt x="16568" y="25593"/>
                  </a:cubicBezTo>
                  <a:cubicBezTo>
                    <a:pt x="16568" y="25840"/>
                    <a:pt x="16503" y="26088"/>
                    <a:pt x="16444" y="26276"/>
                  </a:cubicBezTo>
                  <a:cubicBezTo>
                    <a:pt x="16492" y="26324"/>
                    <a:pt x="16544" y="26415"/>
                    <a:pt x="16593" y="26415"/>
                  </a:cubicBezTo>
                  <a:cubicBezTo>
                    <a:pt x="16605" y="26415"/>
                    <a:pt x="16616" y="26410"/>
                    <a:pt x="16627" y="26399"/>
                  </a:cubicBezTo>
                  <a:lnTo>
                    <a:pt x="16627" y="26276"/>
                  </a:lnTo>
                  <a:cubicBezTo>
                    <a:pt x="16639" y="26269"/>
                    <a:pt x="16650" y="26267"/>
                    <a:pt x="16661" y="26267"/>
                  </a:cubicBezTo>
                  <a:cubicBezTo>
                    <a:pt x="16736" y="26267"/>
                    <a:pt x="16787" y="26396"/>
                    <a:pt x="16830" y="26396"/>
                  </a:cubicBezTo>
                  <a:cubicBezTo>
                    <a:pt x="16846" y="26396"/>
                    <a:pt x="16860" y="26379"/>
                    <a:pt x="16874" y="26335"/>
                  </a:cubicBezTo>
                  <a:cubicBezTo>
                    <a:pt x="16998" y="26523"/>
                    <a:pt x="17121" y="26706"/>
                    <a:pt x="16998" y="26894"/>
                  </a:cubicBezTo>
                  <a:lnTo>
                    <a:pt x="16844" y="26944"/>
                  </a:lnTo>
                  <a:lnTo>
                    <a:pt x="16844" y="26944"/>
                  </a:lnTo>
                  <a:cubicBezTo>
                    <a:pt x="16882" y="26919"/>
                    <a:pt x="16913" y="26848"/>
                    <a:pt x="16896" y="26767"/>
                  </a:cubicBezTo>
                  <a:lnTo>
                    <a:pt x="16896" y="26767"/>
                  </a:lnTo>
                  <a:cubicBezTo>
                    <a:pt x="16881" y="26886"/>
                    <a:pt x="16606" y="27037"/>
                    <a:pt x="16815" y="27141"/>
                  </a:cubicBezTo>
                  <a:lnTo>
                    <a:pt x="16998" y="27017"/>
                  </a:lnTo>
                  <a:cubicBezTo>
                    <a:pt x="17062" y="27200"/>
                    <a:pt x="17309" y="27388"/>
                    <a:pt x="17186" y="27571"/>
                  </a:cubicBezTo>
                  <a:cubicBezTo>
                    <a:pt x="17433" y="27512"/>
                    <a:pt x="17186" y="27512"/>
                    <a:pt x="17433" y="27388"/>
                  </a:cubicBezTo>
                  <a:lnTo>
                    <a:pt x="17433" y="27388"/>
                  </a:lnTo>
                  <a:cubicBezTo>
                    <a:pt x="17402" y="27401"/>
                    <a:pt x="17377" y="27406"/>
                    <a:pt x="17358" y="27406"/>
                  </a:cubicBezTo>
                  <a:cubicBezTo>
                    <a:pt x="17208" y="27406"/>
                    <a:pt x="17406" y="27059"/>
                    <a:pt x="17259" y="27059"/>
                  </a:cubicBezTo>
                  <a:cubicBezTo>
                    <a:pt x="17241" y="27059"/>
                    <a:pt x="17217" y="27064"/>
                    <a:pt x="17186" y="27077"/>
                  </a:cubicBezTo>
                  <a:cubicBezTo>
                    <a:pt x="17433" y="26953"/>
                    <a:pt x="17309" y="26829"/>
                    <a:pt x="17557" y="26706"/>
                  </a:cubicBezTo>
                  <a:cubicBezTo>
                    <a:pt x="17531" y="26706"/>
                    <a:pt x="17505" y="26716"/>
                    <a:pt x="17484" y="26716"/>
                  </a:cubicBezTo>
                  <a:cubicBezTo>
                    <a:pt x="17454" y="26716"/>
                    <a:pt x="17433" y="26694"/>
                    <a:pt x="17433" y="26582"/>
                  </a:cubicBezTo>
                  <a:lnTo>
                    <a:pt x="17433" y="26523"/>
                  </a:lnTo>
                  <a:lnTo>
                    <a:pt x="17369" y="26582"/>
                  </a:lnTo>
                  <a:lnTo>
                    <a:pt x="17309" y="26646"/>
                  </a:lnTo>
                  <a:cubicBezTo>
                    <a:pt x="17121" y="26523"/>
                    <a:pt x="17186" y="26276"/>
                    <a:pt x="17062" y="26211"/>
                  </a:cubicBezTo>
                  <a:cubicBezTo>
                    <a:pt x="17078" y="26179"/>
                    <a:pt x="17093" y="26168"/>
                    <a:pt x="17109" y="26168"/>
                  </a:cubicBezTo>
                  <a:cubicBezTo>
                    <a:pt x="17145" y="26168"/>
                    <a:pt x="17182" y="26225"/>
                    <a:pt x="17217" y="26225"/>
                  </a:cubicBezTo>
                  <a:cubicBezTo>
                    <a:pt x="17227" y="26225"/>
                    <a:pt x="17236" y="26221"/>
                    <a:pt x="17245" y="26211"/>
                  </a:cubicBezTo>
                  <a:lnTo>
                    <a:pt x="17121" y="26088"/>
                  </a:lnTo>
                  <a:cubicBezTo>
                    <a:pt x="17200" y="26088"/>
                    <a:pt x="17279" y="25987"/>
                    <a:pt x="17358" y="25963"/>
                  </a:cubicBezTo>
                  <a:lnTo>
                    <a:pt x="17358" y="25963"/>
                  </a:lnTo>
                  <a:cubicBezTo>
                    <a:pt x="17365" y="25964"/>
                    <a:pt x="17369" y="25964"/>
                    <a:pt x="17369" y="25964"/>
                  </a:cubicBezTo>
                  <a:lnTo>
                    <a:pt x="17369" y="25960"/>
                  </a:lnTo>
                  <a:lnTo>
                    <a:pt x="17369" y="25960"/>
                  </a:lnTo>
                  <a:cubicBezTo>
                    <a:pt x="17376" y="25959"/>
                    <a:pt x="17383" y="25958"/>
                    <a:pt x="17390" y="25958"/>
                  </a:cubicBezTo>
                  <a:cubicBezTo>
                    <a:pt x="17424" y="25958"/>
                    <a:pt x="17458" y="25976"/>
                    <a:pt x="17492" y="26028"/>
                  </a:cubicBezTo>
                  <a:lnTo>
                    <a:pt x="17492" y="25840"/>
                  </a:lnTo>
                  <a:cubicBezTo>
                    <a:pt x="17557" y="25717"/>
                    <a:pt x="17616" y="25593"/>
                    <a:pt x="17557" y="25469"/>
                  </a:cubicBezTo>
                  <a:cubicBezTo>
                    <a:pt x="17605" y="25369"/>
                    <a:pt x="17451" y="25269"/>
                    <a:pt x="17457" y="25269"/>
                  </a:cubicBezTo>
                  <a:lnTo>
                    <a:pt x="17457" y="25269"/>
                  </a:lnTo>
                  <a:cubicBezTo>
                    <a:pt x="17459" y="25269"/>
                    <a:pt x="17469" y="25274"/>
                    <a:pt x="17492" y="25286"/>
                  </a:cubicBezTo>
                  <a:cubicBezTo>
                    <a:pt x="17492" y="25222"/>
                    <a:pt x="17433" y="25098"/>
                    <a:pt x="17433" y="24975"/>
                  </a:cubicBezTo>
                  <a:lnTo>
                    <a:pt x="17492" y="24975"/>
                  </a:lnTo>
                  <a:cubicBezTo>
                    <a:pt x="17492" y="24851"/>
                    <a:pt x="17433" y="24668"/>
                    <a:pt x="17369" y="24480"/>
                  </a:cubicBezTo>
                  <a:lnTo>
                    <a:pt x="17369" y="24233"/>
                  </a:lnTo>
                  <a:cubicBezTo>
                    <a:pt x="17369" y="24174"/>
                    <a:pt x="17433" y="24050"/>
                    <a:pt x="17492" y="23986"/>
                  </a:cubicBezTo>
                  <a:cubicBezTo>
                    <a:pt x="17433" y="23862"/>
                    <a:pt x="17433" y="23738"/>
                    <a:pt x="17433" y="23555"/>
                  </a:cubicBezTo>
                  <a:lnTo>
                    <a:pt x="17557" y="23555"/>
                  </a:lnTo>
                  <a:cubicBezTo>
                    <a:pt x="17492" y="23432"/>
                    <a:pt x="17680" y="23120"/>
                    <a:pt x="17557" y="23061"/>
                  </a:cubicBezTo>
                  <a:cubicBezTo>
                    <a:pt x="17863" y="22937"/>
                    <a:pt x="17557" y="22443"/>
                    <a:pt x="17616" y="22195"/>
                  </a:cubicBezTo>
                  <a:lnTo>
                    <a:pt x="17433" y="22195"/>
                  </a:lnTo>
                  <a:cubicBezTo>
                    <a:pt x="17433" y="22008"/>
                    <a:pt x="17369" y="21884"/>
                    <a:pt x="17309" y="21701"/>
                  </a:cubicBezTo>
                  <a:lnTo>
                    <a:pt x="17186" y="21701"/>
                  </a:lnTo>
                  <a:cubicBezTo>
                    <a:pt x="17024" y="21539"/>
                    <a:pt x="17186" y="21332"/>
                    <a:pt x="17195" y="21082"/>
                  </a:cubicBezTo>
                  <a:lnTo>
                    <a:pt x="17195" y="21082"/>
                  </a:lnTo>
                  <a:cubicBezTo>
                    <a:pt x="17192" y="21082"/>
                    <a:pt x="17189" y="21083"/>
                    <a:pt x="17186" y="21083"/>
                  </a:cubicBezTo>
                  <a:cubicBezTo>
                    <a:pt x="17189" y="21079"/>
                    <a:pt x="17192" y="21075"/>
                    <a:pt x="17195" y="21071"/>
                  </a:cubicBezTo>
                  <a:lnTo>
                    <a:pt x="17195" y="21071"/>
                  </a:lnTo>
                  <a:cubicBezTo>
                    <a:pt x="17195" y="21075"/>
                    <a:pt x="17195" y="21078"/>
                    <a:pt x="17195" y="21082"/>
                  </a:cubicBezTo>
                  <a:lnTo>
                    <a:pt x="17195" y="21082"/>
                  </a:lnTo>
                  <a:cubicBezTo>
                    <a:pt x="17219" y="21076"/>
                    <a:pt x="17231" y="21047"/>
                    <a:pt x="17230" y="21019"/>
                  </a:cubicBezTo>
                  <a:lnTo>
                    <a:pt x="17230" y="21019"/>
                  </a:lnTo>
                  <a:cubicBezTo>
                    <a:pt x="17220" y="21036"/>
                    <a:pt x="17209" y="21054"/>
                    <a:pt x="17195" y="21071"/>
                  </a:cubicBezTo>
                  <a:lnTo>
                    <a:pt x="17195" y="21071"/>
                  </a:lnTo>
                  <a:cubicBezTo>
                    <a:pt x="17196" y="21035"/>
                    <a:pt x="17193" y="20997"/>
                    <a:pt x="17186" y="20959"/>
                  </a:cubicBezTo>
                  <a:cubicBezTo>
                    <a:pt x="17215" y="20959"/>
                    <a:pt x="17230" y="20989"/>
                    <a:pt x="17230" y="21019"/>
                  </a:cubicBezTo>
                  <a:lnTo>
                    <a:pt x="17230" y="21019"/>
                  </a:lnTo>
                  <a:cubicBezTo>
                    <a:pt x="17423" y="20683"/>
                    <a:pt x="16885" y="20443"/>
                    <a:pt x="17062" y="20094"/>
                  </a:cubicBezTo>
                  <a:cubicBezTo>
                    <a:pt x="16998" y="20029"/>
                    <a:pt x="17062" y="19970"/>
                    <a:pt x="17062" y="19970"/>
                  </a:cubicBezTo>
                  <a:lnTo>
                    <a:pt x="17062" y="19906"/>
                  </a:lnTo>
                  <a:cubicBezTo>
                    <a:pt x="17062" y="19846"/>
                    <a:pt x="16998" y="19782"/>
                    <a:pt x="16998" y="19723"/>
                  </a:cubicBezTo>
                  <a:lnTo>
                    <a:pt x="17121" y="19658"/>
                  </a:lnTo>
                  <a:lnTo>
                    <a:pt x="17121" y="19599"/>
                  </a:lnTo>
                  <a:cubicBezTo>
                    <a:pt x="17154" y="19567"/>
                    <a:pt x="17139" y="19551"/>
                    <a:pt x="17100" y="19551"/>
                  </a:cubicBezTo>
                  <a:cubicBezTo>
                    <a:pt x="17062" y="19551"/>
                    <a:pt x="17000" y="19567"/>
                    <a:pt x="16939" y="19599"/>
                  </a:cubicBezTo>
                  <a:cubicBezTo>
                    <a:pt x="16874" y="19599"/>
                    <a:pt x="16874" y="19535"/>
                    <a:pt x="16815" y="19535"/>
                  </a:cubicBezTo>
                  <a:cubicBezTo>
                    <a:pt x="17062" y="19411"/>
                    <a:pt x="16691" y="19288"/>
                    <a:pt x="16939" y="19164"/>
                  </a:cubicBezTo>
                  <a:cubicBezTo>
                    <a:pt x="16815" y="19164"/>
                    <a:pt x="16751" y="18793"/>
                    <a:pt x="16503" y="18793"/>
                  </a:cubicBezTo>
                  <a:cubicBezTo>
                    <a:pt x="16503" y="18793"/>
                    <a:pt x="16532" y="18767"/>
                    <a:pt x="16551" y="18767"/>
                  </a:cubicBezTo>
                  <a:cubicBezTo>
                    <a:pt x="16560" y="18767"/>
                    <a:pt x="16568" y="18773"/>
                    <a:pt x="16568" y="18793"/>
                  </a:cubicBezTo>
                  <a:cubicBezTo>
                    <a:pt x="16568" y="18669"/>
                    <a:pt x="16568" y="18610"/>
                    <a:pt x="16503" y="18546"/>
                  </a:cubicBezTo>
                  <a:lnTo>
                    <a:pt x="16691" y="18422"/>
                  </a:lnTo>
                  <a:lnTo>
                    <a:pt x="16380" y="18298"/>
                  </a:lnTo>
                  <a:cubicBezTo>
                    <a:pt x="16421" y="18180"/>
                    <a:pt x="16461" y="18111"/>
                    <a:pt x="16535" y="18111"/>
                  </a:cubicBezTo>
                  <a:cubicBezTo>
                    <a:pt x="16575" y="18111"/>
                    <a:pt x="16625" y="18131"/>
                    <a:pt x="16691" y="18175"/>
                  </a:cubicBezTo>
                  <a:cubicBezTo>
                    <a:pt x="16380" y="17928"/>
                    <a:pt x="16568" y="17928"/>
                    <a:pt x="16256" y="17745"/>
                  </a:cubicBezTo>
                  <a:lnTo>
                    <a:pt x="16380" y="17745"/>
                  </a:lnTo>
                  <a:cubicBezTo>
                    <a:pt x="16380" y="17621"/>
                    <a:pt x="16197" y="17557"/>
                    <a:pt x="16256" y="17433"/>
                  </a:cubicBezTo>
                  <a:cubicBezTo>
                    <a:pt x="16320" y="17374"/>
                    <a:pt x="16320" y="17309"/>
                    <a:pt x="16320" y="17186"/>
                  </a:cubicBezTo>
                  <a:cubicBezTo>
                    <a:pt x="16320" y="17062"/>
                    <a:pt x="16256" y="16938"/>
                    <a:pt x="16256" y="16815"/>
                  </a:cubicBezTo>
                  <a:cubicBezTo>
                    <a:pt x="16197" y="16508"/>
                    <a:pt x="16073" y="16197"/>
                    <a:pt x="16132" y="15890"/>
                  </a:cubicBezTo>
                  <a:lnTo>
                    <a:pt x="16132" y="15890"/>
                  </a:lnTo>
                  <a:cubicBezTo>
                    <a:pt x="16064" y="15936"/>
                    <a:pt x="16023" y="15954"/>
                    <a:pt x="16000" y="15954"/>
                  </a:cubicBezTo>
                  <a:cubicBezTo>
                    <a:pt x="15912" y="15954"/>
                    <a:pt x="16093" y="15684"/>
                    <a:pt x="16005" y="15684"/>
                  </a:cubicBezTo>
                  <a:cubicBezTo>
                    <a:pt x="15993" y="15684"/>
                    <a:pt x="15975" y="15689"/>
                    <a:pt x="15949" y="15702"/>
                  </a:cubicBezTo>
                  <a:cubicBezTo>
                    <a:pt x="15998" y="15654"/>
                    <a:pt x="16007" y="15563"/>
                    <a:pt x="16075" y="15563"/>
                  </a:cubicBezTo>
                  <a:cubicBezTo>
                    <a:pt x="16091" y="15563"/>
                    <a:pt x="16109" y="15567"/>
                    <a:pt x="16132" y="15578"/>
                  </a:cubicBezTo>
                  <a:cubicBezTo>
                    <a:pt x="15949" y="15331"/>
                    <a:pt x="16132" y="15148"/>
                    <a:pt x="15826" y="15084"/>
                  </a:cubicBezTo>
                  <a:cubicBezTo>
                    <a:pt x="15855" y="15054"/>
                    <a:pt x="15901" y="15054"/>
                    <a:pt x="15940" y="15054"/>
                  </a:cubicBezTo>
                  <a:cubicBezTo>
                    <a:pt x="15978" y="15054"/>
                    <a:pt x="16009" y="15054"/>
                    <a:pt x="16009" y="15025"/>
                  </a:cubicBezTo>
                  <a:cubicBezTo>
                    <a:pt x="16009" y="15025"/>
                    <a:pt x="15949" y="14960"/>
                    <a:pt x="15949" y="14901"/>
                  </a:cubicBezTo>
                  <a:cubicBezTo>
                    <a:pt x="16009" y="14901"/>
                    <a:pt x="16073" y="14960"/>
                    <a:pt x="16132" y="14960"/>
                  </a:cubicBezTo>
                  <a:cubicBezTo>
                    <a:pt x="16064" y="14824"/>
                    <a:pt x="15941" y="14782"/>
                    <a:pt x="15802" y="14782"/>
                  </a:cubicBezTo>
                  <a:cubicBezTo>
                    <a:pt x="15689" y="14782"/>
                    <a:pt x="15566" y="14810"/>
                    <a:pt x="15455" y="14837"/>
                  </a:cubicBezTo>
                  <a:cubicBezTo>
                    <a:pt x="15514" y="14654"/>
                    <a:pt x="15514" y="14589"/>
                    <a:pt x="15267" y="14589"/>
                  </a:cubicBezTo>
                  <a:cubicBezTo>
                    <a:pt x="15311" y="14548"/>
                    <a:pt x="15353" y="14477"/>
                    <a:pt x="15415" y="14477"/>
                  </a:cubicBezTo>
                  <a:cubicBezTo>
                    <a:pt x="15444" y="14477"/>
                    <a:pt x="15476" y="14492"/>
                    <a:pt x="15514" y="14530"/>
                  </a:cubicBezTo>
                  <a:cubicBezTo>
                    <a:pt x="15514" y="14470"/>
                    <a:pt x="15405" y="14030"/>
                    <a:pt x="15240" y="14030"/>
                  </a:cubicBezTo>
                  <a:cubicBezTo>
                    <a:pt x="15230" y="14030"/>
                    <a:pt x="15219" y="14032"/>
                    <a:pt x="15208" y="14035"/>
                  </a:cubicBezTo>
                  <a:cubicBezTo>
                    <a:pt x="15267" y="13971"/>
                    <a:pt x="15208" y="13912"/>
                    <a:pt x="15143" y="13912"/>
                  </a:cubicBezTo>
                  <a:cubicBezTo>
                    <a:pt x="15084" y="13665"/>
                    <a:pt x="15084" y="13665"/>
                    <a:pt x="15020" y="13477"/>
                  </a:cubicBezTo>
                  <a:lnTo>
                    <a:pt x="14960" y="13541"/>
                  </a:lnTo>
                  <a:cubicBezTo>
                    <a:pt x="14713" y="13541"/>
                    <a:pt x="14837" y="13417"/>
                    <a:pt x="14772" y="13229"/>
                  </a:cubicBezTo>
                  <a:cubicBezTo>
                    <a:pt x="14837" y="12799"/>
                    <a:pt x="14649" y="13106"/>
                    <a:pt x="14713" y="12675"/>
                  </a:cubicBezTo>
                  <a:lnTo>
                    <a:pt x="14713" y="12675"/>
                  </a:lnTo>
                  <a:lnTo>
                    <a:pt x="14589" y="12799"/>
                  </a:lnTo>
                  <a:cubicBezTo>
                    <a:pt x="14569" y="12802"/>
                    <a:pt x="14550" y="12804"/>
                    <a:pt x="14534" y="12804"/>
                  </a:cubicBezTo>
                  <a:cubicBezTo>
                    <a:pt x="14258" y="12804"/>
                    <a:pt x="14579" y="12357"/>
                    <a:pt x="14401" y="12240"/>
                  </a:cubicBezTo>
                  <a:lnTo>
                    <a:pt x="14401" y="12240"/>
                  </a:lnTo>
                  <a:lnTo>
                    <a:pt x="14342" y="12364"/>
                  </a:lnTo>
                  <a:cubicBezTo>
                    <a:pt x="14218" y="12305"/>
                    <a:pt x="14649" y="11810"/>
                    <a:pt x="14649" y="11686"/>
                  </a:cubicBezTo>
                  <a:lnTo>
                    <a:pt x="14713" y="11746"/>
                  </a:lnTo>
                  <a:cubicBezTo>
                    <a:pt x="14732" y="11626"/>
                    <a:pt x="14719" y="11590"/>
                    <a:pt x="14687" y="11590"/>
                  </a:cubicBezTo>
                  <a:cubicBezTo>
                    <a:pt x="14639" y="11590"/>
                    <a:pt x="14547" y="11672"/>
                    <a:pt x="14453" y="11672"/>
                  </a:cubicBezTo>
                  <a:cubicBezTo>
                    <a:pt x="14416" y="11672"/>
                    <a:pt x="14378" y="11659"/>
                    <a:pt x="14342" y="11622"/>
                  </a:cubicBezTo>
                  <a:cubicBezTo>
                    <a:pt x="14466" y="11498"/>
                    <a:pt x="14649" y="11498"/>
                    <a:pt x="14589" y="11375"/>
                  </a:cubicBezTo>
                  <a:cubicBezTo>
                    <a:pt x="14649" y="11251"/>
                    <a:pt x="14095" y="11128"/>
                    <a:pt x="14154" y="10821"/>
                  </a:cubicBezTo>
                  <a:lnTo>
                    <a:pt x="14154" y="10821"/>
                  </a:lnTo>
                  <a:cubicBezTo>
                    <a:pt x="14113" y="10862"/>
                    <a:pt x="14070" y="10933"/>
                    <a:pt x="14028" y="10933"/>
                  </a:cubicBezTo>
                  <a:cubicBezTo>
                    <a:pt x="14009" y="10933"/>
                    <a:pt x="13990" y="10919"/>
                    <a:pt x="13971" y="10880"/>
                  </a:cubicBezTo>
                  <a:cubicBezTo>
                    <a:pt x="13848" y="10757"/>
                    <a:pt x="14031" y="10326"/>
                    <a:pt x="13724" y="10326"/>
                  </a:cubicBezTo>
                  <a:cubicBezTo>
                    <a:pt x="13724" y="10326"/>
                    <a:pt x="13724" y="10262"/>
                    <a:pt x="13783" y="10262"/>
                  </a:cubicBezTo>
                  <a:cubicBezTo>
                    <a:pt x="13660" y="10203"/>
                    <a:pt x="13477" y="9955"/>
                    <a:pt x="13289" y="9955"/>
                  </a:cubicBezTo>
                  <a:cubicBezTo>
                    <a:pt x="13412" y="9891"/>
                    <a:pt x="13412" y="9768"/>
                    <a:pt x="13412" y="9708"/>
                  </a:cubicBezTo>
                  <a:cubicBezTo>
                    <a:pt x="13353" y="9644"/>
                    <a:pt x="13289" y="9585"/>
                    <a:pt x="13165" y="9520"/>
                  </a:cubicBezTo>
                  <a:cubicBezTo>
                    <a:pt x="13041" y="9397"/>
                    <a:pt x="12858" y="9273"/>
                    <a:pt x="13106" y="9149"/>
                  </a:cubicBezTo>
                  <a:cubicBezTo>
                    <a:pt x="13041" y="9026"/>
                    <a:pt x="12918" y="8902"/>
                    <a:pt x="12858" y="8778"/>
                  </a:cubicBezTo>
                  <a:lnTo>
                    <a:pt x="12918" y="8778"/>
                  </a:lnTo>
                  <a:cubicBezTo>
                    <a:pt x="12794" y="8531"/>
                    <a:pt x="12611" y="8531"/>
                    <a:pt x="12488" y="8531"/>
                  </a:cubicBezTo>
                  <a:cubicBezTo>
                    <a:pt x="12488" y="8472"/>
                    <a:pt x="12547" y="8472"/>
                    <a:pt x="12547" y="8472"/>
                  </a:cubicBezTo>
                  <a:cubicBezTo>
                    <a:pt x="12488" y="8284"/>
                    <a:pt x="12423" y="8160"/>
                    <a:pt x="12364" y="8101"/>
                  </a:cubicBezTo>
                  <a:cubicBezTo>
                    <a:pt x="12300" y="8037"/>
                    <a:pt x="12176" y="7977"/>
                    <a:pt x="11993" y="7977"/>
                  </a:cubicBezTo>
                  <a:lnTo>
                    <a:pt x="12117" y="7854"/>
                  </a:lnTo>
                  <a:cubicBezTo>
                    <a:pt x="11993" y="7854"/>
                    <a:pt x="11993" y="7666"/>
                    <a:pt x="11929" y="7542"/>
                  </a:cubicBezTo>
                  <a:cubicBezTo>
                    <a:pt x="11869" y="7359"/>
                    <a:pt x="11746" y="7171"/>
                    <a:pt x="11558" y="7112"/>
                  </a:cubicBezTo>
                  <a:cubicBezTo>
                    <a:pt x="11558" y="7048"/>
                    <a:pt x="11558" y="7048"/>
                    <a:pt x="11622" y="7048"/>
                  </a:cubicBezTo>
                  <a:cubicBezTo>
                    <a:pt x="11498" y="7048"/>
                    <a:pt x="11434" y="6924"/>
                    <a:pt x="11375" y="6800"/>
                  </a:cubicBezTo>
                  <a:cubicBezTo>
                    <a:pt x="11311" y="6741"/>
                    <a:pt x="11251" y="6617"/>
                    <a:pt x="11187" y="6494"/>
                  </a:cubicBezTo>
                  <a:cubicBezTo>
                    <a:pt x="11144" y="6358"/>
                    <a:pt x="11068" y="6256"/>
                    <a:pt x="10912" y="6256"/>
                  </a:cubicBezTo>
                  <a:cubicBezTo>
                    <a:pt x="10851" y="6256"/>
                    <a:pt x="10779" y="6271"/>
                    <a:pt x="10692" y="6306"/>
                  </a:cubicBezTo>
                  <a:lnTo>
                    <a:pt x="10386" y="6246"/>
                  </a:lnTo>
                  <a:lnTo>
                    <a:pt x="10386" y="6246"/>
                  </a:lnTo>
                  <a:cubicBezTo>
                    <a:pt x="10633" y="6553"/>
                    <a:pt x="10198" y="6429"/>
                    <a:pt x="10198" y="6553"/>
                  </a:cubicBezTo>
                  <a:cubicBezTo>
                    <a:pt x="10094" y="6503"/>
                    <a:pt x="10077" y="6277"/>
                    <a:pt x="10185" y="6277"/>
                  </a:cubicBezTo>
                  <a:cubicBezTo>
                    <a:pt x="10206" y="6277"/>
                    <a:pt x="10231" y="6286"/>
                    <a:pt x="10262" y="6306"/>
                  </a:cubicBezTo>
                  <a:cubicBezTo>
                    <a:pt x="10386" y="6246"/>
                    <a:pt x="10321" y="6123"/>
                    <a:pt x="10198" y="6058"/>
                  </a:cubicBezTo>
                  <a:cubicBezTo>
                    <a:pt x="10138" y="5935"/>
                    <a:pt x="10074" y="5875"/>
                    <a:pt x="10138" y="5811"/>
                  </a:cubicBezTo>
                  <a:cubicBezTo>
                    <a:pt x="9580" y="5317"/>
                    <a:pt x="9209" y="4763"/>
                    <a:pt x="8655" y="4392"/>
                  </a:cubicBezTo>
                  <a:lnTo>
                    <a:pt x="8591" y="4639"/>
                  </a:lnTo>
                  <a:lnTo>
                    <a:pt x="8408" y="4451"/>
                  </a:lnTo>
                  <a:cubicBezTo>
                    <a:pt x="8408" y="4410"/>
                    <a:pt x="8436" y="4339"/>
                    <a:pt x="8494" y="4339"/>
                  </a:cubicBezTo>
                  <a:cubicBezTo>
                    <a:pt x="8520" y="4339"/>
                    <a:pt x="8552" y="4353"/>
                    <a:pt x="8591" y="4392"/>
                  </a:cubicBezTo>
                  <a:cubicBezTo>
                    <a:pt x="8591" y="4311"/>
                    <a:pt x="8533" y="4288"/>
                    <a:pt x="8468" y="4288"/>
                  </a:cubicBezTo>
                  <a:cubicBezTo>
                    <a:pt x="8383" y="4288"/>
                    <a:pt x="8284" y="4327"/>
                    <a:pt x="8284" y="4327"/>
                  </a:cubicBezTo>
                  <a:cubicBezTo>
                    <a:pt x="8129" y="4173"/>
                    <a:pt x="8265" y="4163"/>
                    <a:pt x="8372" y="4163"/>
                  </a:cubicBezTo>
                  <a:cubicBezTo>
                    <a:pt x="8387" y="4163"/>
                    <a:pt x="8402" y="4163"/>
                    <a:pt x="8415" y="4163"/>
                  </a:cubicBezTo>
                  <a:cubicBezTo>
                    <a:pt x="8458" y="4163"/>
                    <a:pt x="8485" y="4161"/>
                    <a:pt x="8467" y="4145"/>
                  </a:cubicBezTo>
                  <a:lnTo>
                    <a:pt x="8343" y="4080"/>
                  </a:lnTo>
                  <a:cubicBezTo>
                    <a:pt x="8272" y="4117"/>
                    <a:pt x="8201" y="4152"/>
                    <a:pt x="8130" y="4152"/>
                  </a:cubicBezTo>
                  <a:cubicBezTo>
                    <a:pt x="8078" y="4152"/>
                    <a:pt x="8025" y="4133"/>
                    <a:pt x="7972" y="4080"/>
                  </a:cubicBezTo>
                  <a:cubicBezTo>
                    <a:pt x="7913" y="3957"/>
                    <a:pt x="8037" y="3897"/>
                    <a:pt x="7972" y="3897"/>
                  </a:cubicBezTo>
                  <a:cubicBezTo>
                    <a:pt x="7972" y="3897"/>
                    <a:pt x="7972" y="3833"/>
                    <a:pt x="7913" y="3833"/>
                  </a:cubicBezTo>
                  <a:lnTo>
                    <a:pt x="7666" y="3650"/>
                  </a:lnTo>
                  <a:lnTo>
                    <a:pt x="7666" y="3897"/>
                  </a:lnTo>
                  <a:cubicBezTo>
                    <a:pt x="7591" y="3897"/>
                    <a:pt x="7538" y="3829"/>
                    <a:pt x="7495" y="3829"/>
                  </a:cubicBezTo>
                  <a:cubicBezTo>
                    <a:pt x="7469" y="3829"/>
                    <a:pt x="7446" y="3854"/>
                    <a:pt x="7424" y="3934"/>
                  </a:cubicBezTo>
                  <a:lnTo>
                    <a:pt x="7424" y="3934"/>
                  </a:lnTo>
                  <a:cubicBezTo>
                    <a:pt x="7457" y="3758"/>
                    <a:pt x="7223" y="3581"/>
                    <a:pt x="7048" y="3462"/>
                  </a:cubicBezTo>
                  <a:cubicBezTo>
                    <a:pt x="6860" y="3338"/>
                    <a:pt x="6612" y="3215"/>
                    <a:pt x="6612" y="3155"/>
                  </a:cubicBezTo>
                  <a:cubicBezTo>
                    <a:pt x="6365" y="3155"/>
                    <a:pt x="6241" y="3091"/>
                    <a:pt x="6058" y="2967"/>
                  </a:cubicBezTo>
                  <a:cubicBezTo>
                    <a:pt x="6058" y="3016"/>
                    <a:pt x="6022" y="3133"/>
                    <a:pt x="5924" y="3133"/>
                  </a:cubicBezTo>
                  <a:cubicBezTo>
                    <a:pt x="5893" y="3133"/>
                    <a:pt x="5856" y="3121"/>
                    <a:pt x="5811" y="3091"/>
                  </a:cubicBezTo>
                  <a:cubicBezTo>
                    <a:pt x="6118" y="2720"/>
                    <a:pt x="5688" y="2720"/>
                    <a:pt x="5688" y="2414"/>
                  </a:cubicBezTo>
                  <a:cubicBezTo>
                    <a:pt x="5688" y="2468"/>
                    <a:pt x="5664" y="2486"/>
                    <a:pt x="5628" y="2486"/>
                  </a:cubicBezTo>
                  <a:cubicBezTo>
                    <a:pt x="5547" y="2486"/>
                    <a:pt x="5403" y="2394"/>
                    <a:pt x="5318" y="2394"/>
                  </a:cubicBezTo>
                  <a:cubicBezTo>
                    <a:pt x="5266" y="2394"/>
                    <a:pt x="5235" y="2428"/>
                    <a:pt x="5252" y="2537"/>
                  </a:cubicBezTo>
                  <a:cubicBezTo>
                    <a:pt x="5129" y="2414"/>
                    <a:pt x="5317" y="2414"/>
                    <a:pt x="5252" y="2226"/>
                  </a:cubicBezTo>
                  <a:cubicBezTo>
                    <a:pt x="5069" y="2226"/>
                    <a:pt x="4881" y="2102"/>
                    <a:pt x="4698" y="1919"/>
                  </a:cubicBezTo>
                  <a:cubicBezTo>
                    <a:pt x="4575" y="1795"/>
                    <a:pt x="4387" y="1672"/>
                    <a:pt x="4140" y="1548"/>
                  </a:cubicBezTo>
                  <a:cubicBezTo>
                    <a:pt x="4140" y="1607"/>
                    <a:pt x="4140" y="1731"/>
                    <a:pt x="4016" y="1795"/>
                  </a:cubicBezTo>
                  <a:lnTo>
                    <a:pt x="3957" y="1425"/>
                  </a:lnTo>
                  <a:cubicBezTo>
                    <a:pt x="3945" y="1418"/>
                    <a:pt x="3933" y="1416"/>
                    <a:pt x="3921" y="1416"/>
                  </a:cubicBezTo>
                  <a:cubicBezTo>
                    <a:pt x="3846" y="1416"/>
                    <a:pt x="3773" y="1521"/>
                    <a:pt x="3715" y="1521"/>
                  </a:cubicBezTo>
                  <a:cubicBezTo>
                    <a:pt x="3688" y="1521"/>
                    <a:pt x="3664" y="1497"/>
                    <a:pt x="3645" y="1425"/>
                  </a:cubicBezTo>
                  <a:cubicBezTo>
                    <a:pt x="3645" y="1484"/>
                    <a:pt x="3645" y="1548"/>
                    <a:pt x="3586" y="1548"/>
                  </a:cubicBezTo>
                  <a:lnTo>
                    <a:pt x="3338" y="1301"/>
                  </a:lnTo>
                  <a:cubicBezTo>
                    <a:pt x="3215" y="1237"/>
                    <a:pt x="3150" y="1237"/>
                    <a:pt x="3027" y="1177"/>
                  </a:cubicBezTo>
                  <a:cubicBezTo>
                    <a:pt x="2844" y="1054"/>
                    <a:pt x="2656" y="989"/>
                    <a:pt x="2473" y="866"/>
                  </a:cubicBezTo>
                  <a:cubicBezTo>
                    <a:pt x="2226" y="742"/>
                    <a:pt x="2038" y="683"/>
                    <a:pt x="1855" y="495"/>
                  </a:cubicBezTo>
                  <a:cubicBezTo>
                    <a:pt x="1731" y="435"/>
                    <a:pt x="1608" y="371"/>
                    <a:pt x="1543" y="312"/>
                  </a:cubicBezTo>
                  <a:cubicBezTo>
                    <a:pt x="1420" y="188"/>
                    <a:pt x="1296" y="124"/>
                    <a:pt x="1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2;p41">
              <a:extLst>
                <a:ext uri="{FF2B5EF4-FFF2-40B4-BE49-F238E27FC236}">
                  <a16:creationId xmlns:a16="http://schemas.microsoft.com/office/drawing/2014/main" id="{02372CDD-75DB-4A14-864D-BA516B8E785B}"/>
                </a:ext>
              </a:extLst>
            </p:cNvPr>
            <p:cNvSpPr/>
            <p:nvPr/>
          </p:nvSpPr>
          <p:spPr>
            <a:xfrm>
              <a:off x="4818375" y="3480925"/>
              <a:ext cx="1525" cy="1525"/>
            </a:xfrm>
            <a:custGeom>
              <a:avLst/>
              <a:gdLst/>
              <a:ahLst/>
              <a:cxnLst/>
              <a:rect l="l" t="t" r="r" b="b"/>
              <a:pathLst>
                <a:path w="61" h="61" extrusionOk="0">
                  <a:moveTo>
                    <a:pt x="1" y="60"/>
                  </a:moveTo>
                  <a:cubicBezTo>
                    <a:pt x="1" y="1"/>
                    <a:pt x="60" y="1"/>
                    <a:pt x="60" y="1"/>
                  </a:cubicBezTo>
                  <a:cubicBezTo>
                    <a:pt x="60"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3;p41">
              <a:extLst>
                <a:ext uri="{FF2B5EF4-FFF2-40B4-BE49-F238E27FC236}">
                  <a16:creationId xmlns:a16="http://schemas.microsoft.com/office/drawing/2014/main" id="{D3E35794-17E2-4D7C-B14C-8EDE328D8DF5}"/>
                </a:ext>
              </a:extLst>
            </p:cNvPr>
            <p:cNvSpPr/>
            <p:nvPr/>
          </p:nvSpPr>
          <p:spPr>
            <a:xfrm>
              <a:off x="4728750" y="3324775"/>
              <a:ext cx="25" cy="1650"/>
            </a:xfrm>
            <a:custGeom>
              <a:avLst/>
              <a:gdLst/>
              <a:ahLst/>
              <a:cxnLst/>
              <a:rect l="l" t="t" r="r" b="b"/>
              <a:pathLst>
                <a:path w="1" h="66" extrusionOk="0">
                  <a:moveTo>
                    <a:pt x="0" y="65"/>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234;p41">
              <a:extLst>
                <a:ext uri="{FF2B5EF4-FFF2-40B4-BE49-F238E27FC236}">
                  <a16:creationId xmlns:a16="http://schemas.microsoft.com/office/drawing/2014/main" id="{6A09A0E9-00A4-42AC-A0A8-58B3449C2C1A}"/>
                </a:ext>
              </a:extLst>
            </p:cNvPr>
            <p:cNvSpPr/>
            <p:nvPr/>
          </p:nvSpPr>
          <p:spPr>
            <a:xfrm>
              <a:off x="4853875" y="3666400"/>
              <a:ext cx="1625" cy="3100"/>
            </a:xfrm>
            <a:custGeom>
              <a:avLst/>
              <a:gdLst/>
              <a:ahLst/>
              <a:cxnLst/>
              <a:rect l="l" t="t" r="r" b="b"/>
              <a:pathLst>
                <a:path w="65" h="124" extrusionOk="0">
                  <a:moveTo>
                    <a:pt x="64" y="0"/>
                  </a:moveTo>
                  <a:cubicBezTo>
                    <a:pt x="64" y="0"/>
                    <a:pt x="0" y="59"/>
                    <a:pt x="0" y="124"/>
                  </a:cubicBezTo>
                  <a:cubicBezTo>
                    <a:pt x="64" y="59"/>
                    <a:pt x="64" y="59"/>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235;p41">
              <a:extLst>
                <a:ext uri="{FF2B5EF4-FFF2-40B4-BE49-F238E27FC236}">
                  <a16:creationId xmlns:a16="http://schemas.microsoft.com/office/drawing/2014/main" id="{6C6BBB83-8806-42F2-AD90-C4CDE09807FC}"/>
                </a:ext>
              </a:extLst>
            </p:cNvPr>
            <p:cNvSpPr/>
            <p:nvPr/>
          </p:nvSpPr>
          <p:spPr>
            <a:xfrm>
              <a:off x="4892575" y="3783850"/>
              <a:ext cx="1500" cy="3100"/>
            </a:xfrm>
            <a:custGeom>
              <a:avLst/>
              <a:gdLst/>
              <a:ahLst/>
              <a:cxnLst/>
              <a:rect l="l" t="t" r="r" b="b"/>
              <a:pathLst>
                <a:path w="60" h="124" extrusionOk="0">
                  <a:moveTo>
                    <a:pt x="59" y="0"/>
                  </a:moveTo>
                  <a:cubicBezTo>
                    <a:pt x="59" y="60"/>
                    <a:pt x="0" y="60"/>
                    <a:pt x="0" y="124"/>
                  </a:cubicBezTo>
                  <a:lnTo>
                    <a:pt x="59" y="124"/>
                  </a:ln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236;p41">
              <a:extLst>
                <a:ext uri="{FF2B5EF4-FFF2-40B4-BE49-F238E27FC236}">
                  <a16:creationId xmlns:a16="http://schemas.microsoft.com/office/drawing/2014/main" id="{A8FD6B4C-84C9-40AF-AEB4-B5EC0125FC35}"/>
                </a:ext>
              </a:extLst>
            </p:cNvPr>
            <p:cNvSpPr/>
            <p:nvPr/>
          </p:nvSpPr>
          <p:spPr>
            <a:xfrm>
              <a:off x="4866225" y="3815625"/>
              <a:ext cx="3125" cy="2250"/>
            </a:xfrm>
            <a:custGeom>
              <a:avLst/>
              <a:gdLst/>
              <a:ahLst/>
              <a:cxnLst/>
              <a:rect l="l" t="t" r="r" b="b"/>
              <a:pathLst>
                <a:path w="125" h="90" extrusionOk="0">
                  <a:moveTo>
                    <a:pt x="54" y="1"/>
                  </a:moveTo>
                  <a:cubicBezTo>
                    <a:pt x="38" y="1"/>
                    <a:pt x="19" y="8"/>
                    <a:pt x="1" y="25"/>
                  </a:cubicBezTo>
                  <a:lnTo>
                    <a:pt x="1" y="89"/>
                  </a:lnTo>
                  <a:lnTo>
                    <a:pt x="124" y="89"/>
                  </a:lnTo>
                  <a:cubicBezTo>
                    <a:pt x="124" y="44"/>
                    <a:pt x="94"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237;p41">
              <a:extLst>
                <a:ext uri="{FF2B5EF4-FFF2-40B4-BE49-F238E27FC236}">
                  <a16:creationId xmlns:a16="http://schemas.microsoft.com/office/drawing/2014/main" id="{BE844BB3-A675-4087-A460-CC58820D0B18}"/>
                </a:ext>
              </a:extLst>
            </p:cNvPr>
            <p:cNvSpPr/>
            <p:nvPr/>
          </p:nvSpPr>
          <p:spPr>
            <a:xfrm>
              <a:off x="4877100" y="3790025"/>
              <a:ext cx="6225" cy="4600"/>
            </a:xfrm>
            <a:custGeom>
              <a:avLst/>
              <a:gdLst/>
              <a:ahLst/>
              <a:cxnLst/>
              <a:rect l="l" t="t" r="r" b="b"/>
              <a:pathLst>
                <a:path w="249" h="184" extrusionOk="0">
                  <a:moveTo>
                    <a:pt x="125" y="1"/>
                  </a:moveTo>
                  <a:cubicBezTo>
                    <a:pt x="1" y="1"/>
                    <a:pt x="60" y="60"/>
                    <a:pt x="60" y="184"/>
                  </a:cubicBezTo>
                  <a:cubicBezTo>
                    <a:pt x="248" y="184"/>
                    <a:pt x="184" y="124"/>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238;p41">
              <a:extLst>
                <a:ext uri="{FF2B5EF4-FFF2-40B4-BE49-F238E27FC236}">
                  <a16:creationId xmlns:a16="http://schemas.microsoft.com/office/drawing/2014/main" id="{20B306E6-4210-4081-ACC7-91171B7C7515}"/>
                </a:ext>
              </a:extLst>
            </p:cNvPr>
            <p:cNvSpPr/>
            <p:nvPr/>
          </p:nvSpPr>
          <p:spPr>
            <a:xfrm>
              <a:off x="4878600" y="3794600"/>
              <a:ext cx="1625" cy="3125"/>
            </a:xfrm>
            <a:custGeom>
              <a:avLst/>
              <a:gdLst/>
              <a:ahLst/>
              <a:cxnLst/>
              <a:rect l="l" t="t" r="r" b="b"/>
              <a:pathLst>
                <a:path w="65" h="125" extrusionOk="0">
                  <a:moveTo>
                    <a:pt x="0" y="1"/>
                  </a:moveTo>
                  <a:lnTo>
                    <a:pt x="0" y="124"/>
                  </a:lnTo>
                  <a:cubicBezTo>
                    <a:pt x="65" y="124"/>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239;p41">
              <a:extLst>
                <a:ext uri="{FF2B5EF4-FFF2-40B4-BE49-F238E27FC236}">
                  <a16:creationId xmlns:a16="http://schemas.microsoft.com/office/drawing/2014/main" id="{EC71959B-FE9C-4BA3-868F-7A082AD4111B}"/>
                </a:ext>
              </a:extLst>
            </p:cNvPr>
            <p:cNvSpPr/>
            <p:nvPr/>
          </p:nvSpPr>
          <p:spPr>
            <a:xfrm>
              <a:off x="4890575" y="3761550"/>
              <a:ext cx="6150" cy="3950"/>
            </a:xfrm>
            <a:custGeom>
              <a:avLst/>
              <a:gdLst/>
              <a:ahLst/>
              <a:cxnLst/>
              <a:rect l="l" t="t" r="r" b="b"/>
              <a:pathLst>
                <a:path w="246" h="158" extrusionOk="0">
                  <a:moveTo>
                    <a:pt x="38" y="0"/>
                  </a:moveTo>
                  <a:cubicBezTo>
                    <a:pt x="13" y="0"/>
                    <a:pt x="1" y="23"/>
                    <a:pt x="16" y="86"/>
                  </a:cubicBezTo>
                  <a:cubicBezTo>
                    <a:pt x="16" y="151"/>
                    <a:pt x="204" y="151"/>
                    <a:pt x="139" y="151"/>
                  </a:cubicBezTo>
                  <a:cubicBezTo>
                    <a:pt x="154" y="155"/>
                    <a:pt x="165" y="157"/>
                    <a:pt x="173" y="157"/>
                  </a:cubicBezTo>
                  <a:cubicBezTo>
                    <a:pt x="246" y="157"/>
                    <a:pt x="10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240;p41">
              <a:extLst>
                <a:ext uri="{FF2B5EF4-FFF2-40B4-BE49-F238E27FC236}">
                  <a16:creationId xmlns:a16="http://schemas.microsoft.com/office/drawing/2014/main" id="{207869C0-DCC6-4F58-97A2-E497149DE093}"/>
                </a:ext>
              </a:extLst>
            </p:cNvPr>
            <p:cNvSpPr/>
            <p:nvPr/>
          </p:nvSpPr>
          <p:spPr>
            <a:xfrm>
              <a:off x="4869325" y="3788425"/>
              <a:ext cx="4725" cy="1625"/>
            </a:xfrm>
            <a:custGeom>
              <a:avLst/>
              <a:gdLst/>
              <a:ahLst/>
              <a:cxnLst/>
              <a:rect l="l" t="t" r="r" b="b"/>
              <a:pathLst>
                <a:path w="189" h="65" extrusionOk="0">
                  <a:moveTo>
                    <a:pt x="65" y="0"/>
                  </a:moveTo>
                  <a:lnTo>
                    <a:pt x="0" y="65"/>
                  </a:lnTo>
                  <a:lnTo>
                    <a:pt x="188" y="65"/>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241;p41">
              <a:extLst>
                <a:ext uri="{FF2B5EF4-FFF2-40B4-BE49-F238E27FC236}">
                  <a16:creationId xmlns:a16="http://schemas.microsoft.com/office/drawing/2014/main" id="{D75C3559-5C09-4AA4-8612-CE06BCBA5790}"/>
                </a:ext>
              </a:extLst>
            </p:cNvPr>
            <p:cNvSpPr/>
            <p:nvPr/>
          </p:nvSpPr>
          <p:spPr>
            <a:xfrm>
              <a:off x="4872400" y="3771475"/>
              <a:ext cx="3125" cy="4600"/>
            </a:xfrm>
            <a:custGeom>
              <a:avLst/>
              <a:gdLst/>
              <a:ahLst/>
              <a:cxnLst/>
              <a:rect l="l" t="t" r="r" b="b"/>
              <a:pathLst>
                <a:path w="125" h="184" extrusionOk="0">
                  <a:moveTo>
                    <a:pt x="65" y="1"/>
                  </a:moveTo>
                  <a:lnTo>
                    <a:pt x="1" y="124"/>
                  </a:lnTo>
                  <a:lnTo>
                    <a:pt x="65" y="184"/>
                  </a:lnTo>
                  <a:cubicBezTo>
                    <a:pt x="65" y="60"/>
                    <a:pt x="125"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242;p41">
              <a:extLst>
                <a:ext uri="{FF2B5EF4-FFF2-40B4-BE49-F238E27FC236}">
                  <a16:creationId xmlns:a16="http://schemas.microsoft.com/office/drawing/2014/main" id="{52366929-E033-436A-8760-395DF57E4BC3}"/>
                </a:ext>
              </a:extLst>
            </p:cNvPr>
            <p:cNvSpPr/>
            <p:nvPr/>
          </p:nvSpPr>
          <p:spPr>
            <a:xfrm>
              <a:off x="4874025" y="3776050"/>
              <a:ext cx="25" cy="3125"/>
            </a:xfrm>
            <a:custGeom>
              <a:avLst/>
              <a:gdLst/>
              <a:ahLst/>
              <a:cxnLst/>
              <a:rect l="l" t="t" r="r" b="b"/>
              <a:pathLst>
                <a:path w="1" h="125" extrusionOk="0">
                  <a:moveTo>
                    <a:pt x="0" y="1"/>
                  </a:moveTo>
                  <a:lnTo>
                    <a:pt x="0" y="1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243;p41">
              <a:extLst>
                <a:ext uri="{FF2B5EF4-FFF2-40B4-BE49-F238E27FC236}">
                  <a16:creationId xmlns:a16="http://schemas.microsoft.com/office/drawing/2014/main" id="{784F77B8-D16B-4270-9CCD-F7A38A9C0AE2}"/>
                </a:ext>
              </a:extLst>
            </p:cNvPr>
            <p:cNvSpPr/>
            <p:nvPr/>
          </p:nvSpPr>
          <p:spPr>
            <a:xfrm>
              <a:off x="4867825" y="3780750"/>
              <a:ext cx="1525" cy="4600"/>
            </a:xfrm>
            <a:custGeom>
              <a:avLst/>
              <a:gdLst/>
              <a:ahLst/>
              <a:cxnLst/>
              <a:rect l="l" t="t" r="r" b="b"/>
              <a:pathLst>
                <a:path w="61" h="184" extrusionOk="0">
                  <a:moveTo>
                    <a:pt x="60" y="1"/>
                  </a:moveTo>
                  <a:lnTo>
                    <a:pt x="1" y="184"/>
                  </a:lnTo>
                  <a:lnTo>
                    <a:pt x="60" y="124"/>
                  </a:ln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244;p41">
              <a:extLst>
                <a:ext uri="{FF2B5EF4-FFF2-40B4-BE49-F238E27FC236}">
                  <a16:creationId xmlns:a16="http://schemas.microsoft.com/office/drawing/2014/main" id="{2E9193F7-7F36-47E3-8795-2FBBF3F38509}"/>
                </a:ext>
              </a:extLst>
            </p:cNvPr>
            <p:cNvSpPr/>
            <p:nvPr/>
          </p:nvSpPr>
          <p:spPr>
            <a:xfrm>
              <a:off x="4872400" y="3722025"/>
              <a:ext cx="4725" cy="5275"/>
            </a:xfrm>
            <a:custGeom>
              <a:avLst/>
              <a:gdLst/>
              <a:ahLst/>
              <a:cxnLst/>
              <a:rect l="l" t="t" r="r" b="b"/>
              <a:pathLst>
                <a:path w="189" h="211" extrusionOk="0">
                  <a:moveTo>
                    <a:pt x="125" y="1"/>
                  </a:moveTo>
                  <a:cubicBezTo>
                    <a:pt x="65" y="1"/>
                    <a:pt x="1" y="60"/>
                    <a:pt x="65" y="124"/>
                  </a:cubicBezTo>
                  <a:cubicBezTo>
                    <a:pt x="107" y="166"/>
                    <a:pt x="119" y="210"/>
                    <a:pt x="146" y="210"/>
                  </a:cubicBezTo>
                  <a:cubicBezTo>
                    <a:pt x="157" y="210"/>
                    <a:pt x="170" y="203"/>
                    <a:pt x="189" y="184"/>
                  </a:cubicBezTo>
                  <a:cubicBezTo>
                    <a:pt x="189" y="124"/>
                    <a:pt x="125" y="60"/>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245;p41">
              <a:extLst>
                <a:ext uri="{FF2B5EF4-FFF2-40B4-BE49-F238E27FC236}">
                  <a16:creationId xmlns:a16="http://schemas.microsoft.com/office/drawing/2014/main" id="{2D1C3CA3-71A1-4D54-9085-6B571F0FF090}"/>
                </a:ext>
              </a:extLst>
            </p:cNvPr>
            <p:cNvSpPr/>
            <p:nvPr/>
          </p:nvSpPr>
          <p:spPr>
            <a:xfrm>
              <a:off x="4863150" y="3737475"/>
              <a:ext cx="4700" cy="3125"/>
            </a:xfrm>
            <a:custGeom>
              <a:avLst/>
              <a:gdLst/>
              <a:ahLst/>
              <a:cxnLst/>
              <a:rect l="l" t="t" r="r" b="b"/>
              <a:pathLst>
                <a:path w="188" h="125" extrusionOk="0">
                  <a:moveTo>
                    <a:pt x="0" y="1"/>
                  </a:moveTo>
                  <a:lnTo>
                    <a:pt x="64" y="124"/>
                  </a:lnTo>
                  <a:cubicBezTo>
                    <a:pt x="124" y="60"/>
                    <a:pt x="124" y="60"/>
                    <a:pt x="188" y="60"/>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246;p41">
              <a:extLst>
                <a:ext uri="{FF2B5EF4-FFF2-40B4-BE49-F238E27FC236}">
                  <a16:creationId xmlns:a16="http://schemas.microsoft.com/office/drawing/2014/main" id="{8865BBF2-EF58-402A-BB49-04880BF26E20}"/>
                </a:ext>
              </a:extLst>
            </p:cNvPr>
            <p:cNvSpPr/>
            <p:nvPr/>
          </p:nvSpPr>
          <p:spPr>
            <a:xfrm>
              <a:off x="4860050" y="3723900"/>
              <a:ext cx="3125" cy="5375"/>
            </a:xfrm>
            <a:custGeom>
              <a:avLst/>
              <a:gdLst/>
              <a:ahLst/>
              <a:cxnLst/>
              <a:rect l="l" t="t" r="r" b="b"/>
              <a:pathLst>
                <a:path w="125" h="215" extrusionOk="0">
                  <a:moveTo>
                    <a:pt x="30" y="1"/>
                  </a:moveTo>
                  <a:cubicBezTo>
                    <a:pt x="13" y="1"/>
                    <a:pt x="0" y="29"/>
                    <a:pt x="0" y="109"/>
                  </a:cubicBezTo>
                  <a:cubicBezTo>
                    <a:pt x="49" y="109"/>
                    <a:pt x="94" y="215"/>
                    <a:pt x="114" y="215"/>
                  </a:cubicBezTo>
                  <a:cubicBezTo>
                    <a:pt x="120" y="215"/>
                    <a:pt x="124" y="203"/>
                    <a:pt x="124" y="173"/>
                  </a:cubicBezTo>
                  <a:cubicBezTo>
                    <a:pt x="124" y="129"/>
                    <a:pt x="67"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247;p41">
              <a:extLst>
                <a:ext uri="{FF2B5EF4-FFF2-40B4-BE49-F238E27FC236}">
                  <a16:creationId xmlns:a16="http://schemas.microsoft.com/office/drawing/2014/main" id="{DF5AD6C6-3985-401E-B533-1143247A35AB}"/>
                </a:ext>
              </a:extLst>
            </p:cNvPr>
            <p:cNvSpPr/>
            <p:nvPr/>
          </p:nvSpPr>
          <p:spPr>
            <a:xfrm>
              <a:off x="4867825" y="3661700"/>
              <a:ext cx="9300" cy="25"/>
            </a:xfrm>
            <a:custGeom>
              <a:avLst/>
              <a:gdLst/>
              <a:ahLst/>
              <a:cxnLst/>
              <a:rect l="l" t="t" r="r" b="b"/>
              <a:pathLst>
                <a:path w="372" h="1" extrusionOk="0">
                  <a:moveTo>
                    <a:pt x="1" y="0"/>
                  </a:moveTo>
                  <a:lnTo>
                    <a:pt x="1" y="0"/>
                  </a:lnTo>
                  <a:lnTo>
                    <a:pt x="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248;p41">
              <a:extLst>
                <a:ext uri="{FF2B5EF4-FFF2-40B4-BE49-F238E27FC236}">
                  <a16:creationId xmlns:a16="http://schemas.microsoft.com/office/drawing/2014/main" id="{8BF2E7A5-727A-4C63-A50E-DB62727C6C6B}"/>
                </a:ext>
              </a:extLst>
            </p:cNvPr>
            <p:cNvSpPr/>
            <p:nvPr/>
          </p:nvSpPr>
          <p:spPr>
            <a:xfrm>
              <a:off x="4840750" y="3604725"/>
              <a:ext cx="6950" cy="6350"/>
            </a:xfrm>
            <a:custGeom>
              <a:avLst/>
              <a:gdLst/>
              <a:ahLst/>
              <a:cxnLst/>
              <a:rect l="l" t="t" r="r" b="b"/>
              <a:pathLst>
                <a:path w="278" h="254" extrusionOk="0">
                  <a:moveTo>
                    <a:pt x="158" y="1"/>
                  </a:moveTo>
                  <a:cubicBezTo>
                    <a:pt x="129" y="1"/>
                    <a:pt x="89" y="15"/>
                    <a:pt x="31" y="54"/>
                  </a:cubicBezTo>
                  <a:cubicBezTo>
                    <a:pt x="1" y="148"/>
                    <a:pt x="48" y="148"/>
                    <a:pt x="94" y="148"/>
                  </a:cubicBezTo>
                  <a:cubicBezTo>
                    <a:pt x="141" y="148"/>
                    <a:pt x="186" y="148"/>
                    <a:pt x="154" y="242"/>
                  </a:cubicBezTo>
                  <a:cubicBezTo>
                    <a:pt x="171" y="250"/>
                    <a:pt x="185" y="254"/>
                    <a:pt x="196" y="254"/>
                  </a:cubicBezTo>
                  <a:cubicBezTo>
                    <a:pt x="264" y="254"/>
                    <a:pt x="227" y="118"/>
                    <a:pt x="278" y="118"/>
                  </a:cubicBezTo>
                  <a:cubicBezTo>
                    <a:pt x="237" y="74"/>
                    <a:pt x="224"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249;p41">
              <a:extLst>
                <a:ext uri="{FF2B5EF4-FFF2-40B4-BE49-F238E27FC236}">
                  <a16:creationId xmlns:a16="http://schemas.microsoft.com/office/drawing/2014/main" id="{F8485724-95EB-4FA8-BB0E-0A2D86D91846}"/>
                </a:ext>
              </a:extLst>
            </p:cNvPr>
            <p:cNvSpPr/>
            <p:nvPr/>
          </p:nvSpPr>
          <p:spPr>
            <a:xfrm>
              <a:off x="4847675" y="3607675"/>
              <a:ext cx="1650" cy="1500"/>
            </a:xfrm>
            <a:custGeom>
              <a:avLst/>
              <a:gdLst/>
              <a:ahLst/>
              <a:cxnLst/>
              <a:rect l="l" t="t" r="r" b="b"/>
              <a:pathLst>
                <a:path w="66" h="60" extrusionOk="0">
                  <a:moveTo>
                    <a:pt x="1" y="0"/>
                  </a:moveTo>
                  <a:lnTo>
                    <a:pt x="65" y="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250;p41">
              <a:extLst>
                <a:ext uri="{FF2B5EF4-FFF2-40B4-BE49-F238E27FC236}">
                  <a16:creationId xmlns:a16="http://schemas.microsoft.com/office/drawing/2014/main" id="{330E9E53-0950-43F5-9E7F-1964321E8EEA}"/>
                </a:ext>
              </a:extLst>
            </p:cNvPr>
            <p:cNvSpPr/>
            <p:nvPr/>
          </p:nvSpPr>
          <p:spPr>
            <a:xfrm>
              <a:off x="4456750" y="3103850"/>
              <a:ext cx="6200" cy="3100"/>
            </a:xfrm>
            <a:custGeom>
              <a:avLst/>
              <a:gdLst/>
              <a:ahLst/>
              <a:cxnLst/>
              <a:rect l="l" t="t" r="r" b="b"/>
              <a:pathLst>
                <a:path w="248" h="124" extrusionOk="0">
                  <a:moveTo>
                    <a:pt x="0" y="0"/>
                  </a:moveTo>
                  <a:cubicBezTo>
                    <a:pt x="60" y="60"/>
                    <a:pt x="124" y="60"/>
                    <a:pt x="183" y="124"/>
                  </a:cubicBezTo>
                  <a:cubicBezTo>
                    <a:pt x="183" y="60"/>
                    <a:pt x="183" y="60"/>
                    <a:pt x="247" y="60"/>
                  </a:cubicBezTo>
                  <a:cubicBezTo>
                    <a:pt x="124" y="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251;p41">
              <a:extLst>
                <a:ext uri="{FF2B5EF4-FFF2-40B4-BE49-F238E27FC236}">
                  <a16:creationId xmlns:a16="http://schemas.microsoft.com/office/drawing/2014/main" id="{610CAB1A-0896-422D-AC62-63F167212C07}"/>
                </a:ext>
              </a:extLst>
            </p:cNvPr>
            <p:cNvSpPr/>
            <p:nvPr/>
          </p:nvSpPr>
          <p:spPr>
            <a:xfrm>
              <a:off x="4438200" y="3125475"/>
              <a:ext cx="6200" cy="3125"/>
            </a:xfrm>
            <a:custGeom>
              <a:avLst/>
              <a:gdLst/>
              <a:ahLst/>
              <a:cxnLst/>
              <a:rect l="l" t="t" r="r" b="b"/>
              <a:pathLst>
                <a:path w="248" h="125" extrusionOk="0">
                  <a:moveTo>
                    <a:pt x="0" y="1"/>
                  </a:moveTo>
                  <a:lnTo>
                    <a:pt x="183" y="124"/>
                  </a:lnTo>
                  <a:cubicBezTo>
                    <a:pt x="183" y="60"/>
                    <a:pt x="183"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252;p41">
              <a:extLst>
                <a:ext uri="{FF2B5EF4-FFF2-40B4-BE49-F238E27FC236}">
                  <a16:creationId xmlns:a16="http://schemas.microsoft.com/office/drawing/2014/main" id="{C81D343D-0FBB-4C38-AB30-4DFA2D841F56}"/>
                </a:ext>
              </a:extLst>
            </p:cNvPr>
            <p:cNvSpPr/>
            <p:nvPr/>
          </p:nvSpPr>
          <p:spPr>
            <a:xfrm>
              <a:off x="4776600" y="3416025"/>
              <a:ext cx="1625" cy="3125"/>
            </a:xfrm>
            <a:custGeom>
              <a:avLst/>
              <a:gdLst/>
              <a:ahLst/>
              <a:cxnLst/>
              <a:rect l="l" t="t" r="r" b="b"/>
              <a:pathLst>
                <a:path w="65" h="125" extrusionOk="0">
                  <a:moveTo>
                    <a:pt x="64" y="1"/>
                  </a:moveTo>
                  <a:lnTo>
                    <a:pt x="0" y="124"/>
                  </a:lnTo>
                  <a:lnTo>
                    <a:pt x="64" y="124"/>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253;p41">
              <a:extLst>
                <a:ext uri="{FF2B5EF4-FFF2-40B4-BE49-F238E27FC236}">
                  <a16:creationId xmlns:a16="http://schemas.microsoft.com/office/drawing/2014/main" id="{E3E421CB-F365-4094-BEE5-8DC53455615D}"/>
                </a:ext>
              </a:extLst>
            </p:cNvPr>
            <p:cNvSpPr/>
            <p:nvPr/>
          </p:nvSpPr>
          <p:spPr>
            <a:xfrm>
              <a:off x="4759650" y="3374225"/>
              <a:ext cx="4600" cy="4725"/>
            </a:xfrm>
            <a:custGeom>
              <a:avLst/>
              <a:gdLst/>
              <a:ahLst/>
              <a:cxnLst/>
              <a:rect l="l" t="t" r="r" b="b"/>
              <a:pathLst>
                <a:path w="184" h="189" extrusionOk="0">
                  <a:moveTo>
                    <a:pt x="184" y="1"/>
                  </a:moveTo>
                  <a:lnTo>
                    <a:pt x="1" y="125"/>
                  </a:lnTo>
                  <a:lnTo>
                    <a:pt x="60" y="189"/>
                  </a:ln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254;p41">
              <a:extLst>
                <a:ext uri="{FF2B5EF4-FFF2-40B4-BE49-F238E27FC236}">
                  <a16:creationId xmlns:a16="http://schemas.microsoft.com/office/drawing/2014/main" id="{84A8E3D7-8176-449A-A865-88E5DF0A6799}"/>
                </a:ext>
              </a:extLst>
            </p:cNvPr>
            <p:cNvSpPr/>
            <p:nvPr/>
          </p:nvSpPr>
          <p:spPr>
            <a:xfrm>
              <a:off x="4736400" y="3349375"/>
              <a:ext cx="3175" cy="4850"/>
            </a:xfrm>
            <a:custGeom>
              <a:avLst/>
              <a:gdLst/>
              <a:ahLst/>
              <a:cxnLst/>
              <a:rect l="l" t="t" r="r" b="b"/>
              <a:pathLst>
                <a:path w="127" h="194" extrusionOk="0">
                  <a:moveTo>
                    <a:pt x="94" y="1"/>
                  </a:moveTo>
                  <a:cubicBezTo>
                    <a:pt x="79" y="1"/>
                    <a:pt x="51" y="20"/>
                    <a:pt x="1" y="70"/>
                  </a:cubicBezTo>
                  <a:cubicBezTo>
                    <a:pt x="44" y="110"/>
                    <a:pt x="85" y="123"/>
                    <a:pt x="108" y="147"/>
                  </a:cubicBezTo>
                  <a:lnTo>
                    <a:pt x="108" y="147"/>
                  </a:lnTo>
                  <a:cubicBezTo>
                    <a:pt x="102" y="86"/>
                    <a:pt x="126" y="1"/>
                    <a:pt x="94" y="1"/>
                  </a:cubicBezTo>
                  <a:close/>
                  <a:moveTo>
                    <a:pt x="108" y="147"/>
                  </a:moveTo>
                  <a:cubicBezTo>
                    <a:pt x="109" y="166"/>
                    <a:pt x="114" y="183"/>
                    <a:pt x="125" y="194"/>
                  </a:cubicBezTo>
                  <a:cubicBezTo>
                    <a:pt x="125" y="173"/>
                    <a:pt x="118" y="159"/>
                    <a:pt x="108" y="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255;p41">
              <a:extLst>
                <a:ext uri="{FF2B5EF4-FFF2-40B4-BE49-F238E27FC236}">
                  <a16:creationId xmlns:a16="http://schemas.microsoft.com/office/drawing/2014/main" id="{3691A715-58B3-4816-9656-440EBEA2EC31}"/>
                </a:ext>
              </a:extLst>
            </p:cNvPr>
            <p:cNvSpPr/>
            <p:nvPr/>
          </p:nvSpPr>
          <p:spPr>
            <a:xfrm>
              <a:off x="4979100" y="3766775"/>
              <a:ext cx="4600" cy="25"/>
            </a:xfrm>
            <a:custGeom>
              <a:avLst/>
              <a:gdLst/>
              <a:ahLst/>
              <a:cxnLst/>
              <a:rect l="l" t="t" r="r" b="b"/>
              <a:pathLst>
                <a:path w="184" h="1" extrusionOk="0">
                  <a:moveTo>
                    <a:pt x="1" y="1"/>
                  </a:move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256;p41">
              <a:extLst>
                <a:ext uri="{FF2B5EF4-FFF2-40B4-BE49-F238E27FC236}">
                  <a16:creationId xmlns:a16="http://schemas.microsoft.com/office/drawing/2014/main" id="{7134A3DD-D5B8-416A-9370-B3BF44CDE716}"/>
                </a:ext>
              </a:extLst>
            </p:cNvPr>
            <p:cNvSpPr/>
            <p:nvPr/>
          </p:nvSpPr>
          <p:spPr>
            <a:xfrm>
              <a:off x="4945100" y="3751325"/>
              <a:ext cx="1525" cy="3125"/>
            </a:xfrm>
            <a:custGeom>
              <a:avLst/>
              <a:gdLst/>
              <a:ahLst/>
              <a:cxnLst/>
              <a:rect l="l" t="t" r="r" b="b"/>
              <a:pathLst>
                <a:path w="61" h="125" extrusionOk="0">
                  <a:moveTo>
                    <a:pt x="1" y="1"/>
                  </a:moveTo>
                  <a:cubicBezTo>
                    <a:pt x="1" y="65"/>
                    <a:pt x="60" y="124"/>
                    <a:pt x="60" y="12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257;p41">
              <a:extLst>
                <a:ext uri="{FF2B5EF4-FFF2-40B4-BE49-F238E27FC236}">
                  <a16:creationId xmlns:a16="http://schemas.microsoft.com/office/drawing/2014/main" id="{2383391D-6D0E-4948-A73E-5B2BF1AEF624}"/>
                </a:ext>
              </a:extLst>
            </p:cNvPr>
            <p:cNvSpPr/>
            <p:nvPr/>
          </p:nvSpPr>
          <p:spPr>
            <a:xfrm>
              <a:off x="4940400" y="3756025"/>
              <a:ext cx="4725" cy="9300"/>
            </a:xfrm>
            <a:custGeom>
              <a:avLst/>
              <a:gdLst/>
              <a:ahLst/>
              <a:cxnLst/>
              <a:rect l="l" t="t" r="r" b="b"/>
              <a:pathLst>
                <a:path w="189" h="372" extrusionOk="0">
                  <a:moveTo>
                    <a:pt x="65" y="1"/>
                  </a:moveTo>
                  <a:cubicBezTo>
                    <a:pt x="1" y="124"/>
                    <a:pt x="65" y="307"/>
                    <a:pt x="1" y="372"/>
                  </a:cubicBezTo>
                  <a:cubicBezTo>
                    <a:pt x="125" y="372"/>
                    <a:pt x="125" y="372"/>
                    <a:pt x="125" y="307"/>
                  </a:cubicBezTo>
                  <a:cubicBezTo>
                    <a:pt x="125" y="248"/>
                    <a:pt x="65" y="124"/>
                    <a:pt x="125" y="124"/>
                  </a:cubicBezTo>
                  <a:lnTo>
                    <a:pt x="189" y="124"/>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258;p41">
              <a:extLst>
                <a:ext uri="{FF2B5EF4-FFF2-40B4-BE49-F238E27FC236}">
                  <a16:creationId xmlns:a16="http://schemas.microsoft.com/office/drawing/2014/main" id="{99046E23-0D2C-44B3-B5C6-2A5385964925}"/>
                </a:ext>
              </a:extLst>
            </p:cNvPr>
            <p:cNvSpPr/>
            <p:nvPr/>
          </p:nvSpPr>
          <p:spPr>
            <a:xfrm>
              <a:off x="4924950" y="3766775"/>
              <a:ext cx="2025" cy="2000"/>
            </a:xfrm>
            <a:custGeom>
              <a:avLst/>
              <a:gdLst/>
              <a:ahLst/>
              <a:cxnLst/>
              <a:rect l="l" t="t" r="r" b="b"/>
              <a:pathLst>
                <a:path w="81" h="80" extrusionOk="0">
                  <a:moveTo>
                    <a:pt x="65" y="1"/>
                  </a:moveTo>
                  <a:lnTo>
                    <a:pt x="1" y="65"/>
                  </a:lnTo>
                  <a:cubicBezTo>
                    <a:pt x="61" y="65"/>
                    <a:pt x="78" y="79"/>
                    <a:pt x="79" y="79"/>
                  </a:cubicBezTo>
                  <a:cubicBezTo>
                    <a:pt x="81" y="79"/>
                    <a:pt x="65" y="64"/>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259;p41">
              <a:extLst>
                <a:ext uri="{FF2B5EF4-FFF2-40B4-BE49-F238E27FC236}">
                  <a16:creationId xmlns:a16="http://schemas.microsoft.com/office/drawing/2014/main" id="{63734B70-8AE5-4F38-B2DA-CEF5E4F8F4E3}"/>
                </a:ext>
              </a:extLst>
            </p:cNvPr>
            <p:cNvSpPr/>
            <p:nvPr/>
          </p:nvSpPr>
          <p:spPr>
            <a:xfrm>
              <a:off x="4924500" y="3766125"/>
              <a:ext cx="2100" cy="675"/>
            </a:xfrm>
            <a:custGeom>
              <a:avLst/>
              <a:gdLst/>
              <a:ahLst/>
              <a:cxnLst/>
              <a:rect l="l" t="t" r="r" b="b"/>
              <a:pathLst>
                <a:path w="84" h="27" extrusionOk="0">
                  <a:moveTo>
                    <a:pt x="56" y="0"/>
                  </a:moveTo>
                  <a:cubicBezTo>
                    <a:pt x="28" y="0"/>
                    <a:pt x="1" y="27"/>
                    <a:pt x="83" y="27"/>
                  </a:cubicBezTo>
                  <a:cubicBezTo>
                    <a:pt x="83" y="7"/>
                    <a:pt x="69"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260;p41">
              <a:extLst>
                <a:ext uri="{FF2B5EF4-FFF2-40B4-BE49-F238E27FC236}">
                  <a16:creationId xmlns:a16="http://schemas.microsoft.com/office/drawing/2014/main" id="{1D4901D2-AD5F-4B65-B4CA-C2610311F8ED}"/>
                </a:ext>
              </a:extLst>
            </p:cNvPr>
            <p:cNvSpPr/>
            <p:nvPr/>
          </p:nvSpPr>
          <p:spPr>
            <a:xfrm>
              <a:off x="4921875" y="3771475"/>
              <a:ext cx="3100" cy="1525"/>
            </a:xfrm>
            <a:custGeom>
              <a:avLst/>
              <a:gdLst/>
              <a:ahLst/>
              <a:cxnLst/>
              <a:rect l="l" t="t" r="r" b="b"/>
              <a:pathLst>
                <a:path w="124" h="61" extrusionOk="0">
                  <a:moveTo>
                    <a:pt x="0" y="1"/>
                  </a:moveTo>
                  <a:cubicBezTo>
                    <a:pt x="0" y="60"/>
                    <a:pt x="64" y="60"/>
                    <a:pt x="124" y="60"/>
                  </a:cubicBezTo>
                  <a:cubicBezTo>
                    <a:pt x="124" y="60"/>
                    <a:pt x="124" y="1"/>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261;p41">
              <a:extLst>
                <a:ext uri="{FF2B5EF4-FFF2-40B4-BE49-F238E27FC236}">
                  <a16:creationId xmlns:a16="http://schemas.microsoft.com/office/drawing/2014/main" id="{0E4D5C5C-A53A-4790-BF14-817D626880E0}"/>
                </a:ext>
              </a:extLst>
            </p:cNvPr>
            <p:cNvSpPr/>
            <p:nvPr/>
          </p:nvSpPr>
          <p:spPr>
            <a:xfrm>
              <a:off x="4928050" y="3774575"/>
              <a:ext cx="1625" cy="1500"/>
            </a:xfrm>
            <a:custGeom>
              <a:avLst/>
              <a:gdLst/>
              <a:ahLst/>
              <a:cxnLst/>
              <a:rect l="l" t="t" r="r" b="b"/>
              <a:pathLst>
                <a:path w="65" h="60" extrusionOk="0">
                  <a:moveTo>
                    <a:pt x="65"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262;p41">
              <a:extLst>
                <a:ext uri="{FF2B5EF4-FFF2-40B4-BE49-F238E27FC236}">
                  <a16:creationId xmlns:a16="http://schemas.microsoft.com/office/drawing/2014/main" id="{2741C03D-3489-4757-95D9-E56D9C880520}"/>
                </a:ext>
              </a:extLst>
            </p:cNvPr>
            <p:cNvSpPr/>
            <p:nvPr/>
          </p:nvSpPr>
          <p:spPr>
            <a:xfrm>
              <a:off x="4928050" y="3772975"/>
              <a:ext cx="3125" cy="1625"/>
            </a:xfrm>
            <a:custGeom>
              <a:avLst/>
              <a:gdLst/>
              <a:ahLst/>
              <a:cxnLst/>
              <a:rect l="l" t="t" r="r" b="b"/>
              <a:pathLst>
                <a:path w="125" h="65" extrusionOk="0">
                  <a:moveTo>
                    <a:pt x="0" y="0"/>
                  </a:moveTo>
                  <a:lnTo>
                    <a:pt x="0" y="64"/>
                  </a:lnTo>
                  <a:cubicBezTo>
                    <a:pt x="65" y="64"/>
                    <a:pt x="124" y="6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63;p41">
              <a:extLst>
                <a:ext uri="{FF2B5EF4-FFF2-40B4-BE49-F238E27FC236}">
                  <a16:creationId xmlns:a16="http://schemas.microsoft.com/office/drawing/2014/main" id="{E3F7743B-01C1-4882-8C7C-3DA9495247DE}"/>
                </a:ext>
              </a:extLst>
            </p:cNvPr>
            <p:cNvSpPr/>
            <p:nvPr/>
          </p:nvSpPr>
          <p:spPr>
            <a:xfrm>
              <a:off x="4928050" y="3769325"/>
              <a:ext cx="4725" cy="3675"/>
            </a:xfrm>
            <a:custGeom>
              <a:avLst/>
              <a:gdLst/>
              <a:ahLst/>
              <a:cxnLst/>
              <a:rect l="l" t="t" r="r" b="b"/>
              <a:pathLst>
                <a:path w="189" h="147" extrusionOk="0">
                  <a:moveTo>
                    <a:pt x="107" y="0"/>
                  </a:moveTo>
                  <a:cubicBezTo>
                    <a:pt x="70" y="0"/>
                    <a:pt x="29" y="31"/>
                    <a:pt x="0" y="87"/>
                  </a:cubicBezTo>
                  <a:cubicBezTo>
                    <a:pt x="33" y="87"/>
                    <a:pt x="65" y="70"/>
                    <a:pt x="96" y="70"/>
                  </a:cubicBezTo>
                  <a:cubicBezTo>
                    <a:pt x="126" y="70"/>
                    <a:pt x="157" y="86"/>
                    <a:pt x="188" y="146"/>
                  </a:cubicBezTo>
                  <a:cubicBezTo>
                    <a:pt x="188" y="46"/>
                    <a:pt x="151" y="0"/>
                    <a:pt x="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264;p41">
              <a:extLst>
                <a:ext uri="{FF2B5EF4-FFF2-40B4-BE49-F238E27FC236}">
                  <a16:creationId xmlns:a16="http://schemas.microsoft.com/office/drawing/2014/main" id="{9501A7B5-9B56-4296-B0AF-3FFC74448629}"/>
                </a:ext>
              </a:extLst>
            </p:cNvPr>
            <p:cNvSpPr/>
            <p:nvPr/>
          </p:nvSpPr>
          <p:spPr>
            <a:xfrm>
              <a:off x="4943500" y="3765300"/>
              <a:ext cx="4725" cy="3125"/>
            </a:xfrm>
            <a:custGeom>
              <a:avLst/>
              <a:gdLst/>
              <a:ahLst/>
              <a:cxnLst/>
              <a:rect l="l" t="t" r="r" b="b"/>
              <a:pathLst>
                <a:path w="189" h="125" extrusionOk="0">
                  <a:moveTo>
                    <a:pt x="124" y="1"/>
                  </a:moveTo>
                  <a:cubicBezTo>
                    <a:pt x="124" y="60"/>
                    <a:pt x="1" y="60"/>
                    <a:pt x="65" y="124"/>
                  </a:cubicBezTo>
                  <a:lnTo>
                    <a:pt x="189" y="60"/>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65;p41">
              <a:extLst>
                <a:ext uri="{FF2B5EF4-FFF2-40B4-BE49-F238E27FC236}">
                  <a16:creationId xmlns:a16="http://schemas.microsoft.com/office/drawing/2014/main" id="{C4DBF6AB-8BA9-46A1-9020-3EF8D4EE7D41}"/>
                </a:ext>
              </a:extLst>
            </p:cNvPr>
            <p:cNvSpPr/>
            <p:nvPr/>
          </p:nvSpPr>
          <p:spPr>
            <a:xfrm>
              <a:off x="4920375" y="3780750"/>
              <a:ext cx="4600" cy="1525"/>
            </a:xfrm>
            <a:custGeom>
              <a:avLst/>
              <a:gdLst/>
              <a:ahLst/>
              <a:cxnLst/>
              <a:rect l="l" t="t" r="r" b="b"/>
              <a:pathLst>
                <a:path w="184" h="61" extrusionOk="0">
                  <a:moveTo>
                    <a:pt x="1" y="1"/>
                  </a:moveTo>
                  <a:cubicBezTo>
                    <a:pt x="60" y="1"/>
                    <a:pt x="124" y="1"/>
                    <a:pt x="184" y="60"/>
                  </a:cubicBezTo>
                  <a:cubicBezTo>
                    <a:pt x="184" y="1"/>
                    <a:pt x="184"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266;p41">
              <a:extLst>
                <a:ext uri="{FF2B5EF4-FFF2-40B4-BE49-F238E27FC236}">
                  <a16:creationId xmlns:a16="http://schemas.microsoft.com/office/drawing/2014/main" id="{50B8631C-654A-4E9F-AEA5-94FE1E9F6E43}"/>
                </a:ext>
              </a:extLst>
            </p:cNvPr>
            <p:cNvSpPr/>
            <p:nvPr/>
          </p:nvSpPr>
          <p:spPr>
            <a:xfrm>
              <a:off x="4924950" y="3782250"/>
              <a:ext cx="1650" cy="1625"/>
            </a:xfrm>
            <a:custGeom>
              <a:avLst/>
              <a:gdLst/>
              <a:ahLst/>
              <a:cxnLst/>
              <a:rect l="l" t="t" r="r" b="b"/>
              <a:pathLst>
                <a:path w="66" h="65" extrusionOk="0">
                  <a:moveTo>
                    <a:pt x="1" y="0"/>
                  </a:moveTo>
                  <a:lnTo>
                    <a:pt x="65" y="64"/>
                  </a:ln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267;p41">
              <a:extLst>
                <a:ext uri="{FF2B5EF4-FFF2-40B4-BE49-F238E27FC236}">
                  <a16:creationId xmlns:a16="http://schemas.microsoft.com/office/drawing/2014/main" id="{0C8EFE8A-8334-48C8-82E5-9DFC92EF6EEC}"/>
                </a:ext>
              </a:extLst>
            </p:cNvPr>
            <p:cNvSpPr/>
            <p:nvPr/>
          </p:nvSpPr>
          <p:spPr>
            <a:xfrm>
              <a:off x="4932750" y="3774575"/>
              <a:ext cx="3100" cy="4600"/>
            </a:xfrm>
            <a:custGeom>
              <a:avLst/>
              <a:gdLst/>
              <a:ahLst/>
              <a:cxnLst/>
              <a:rect l="l" t="t" r="r" b="b"/>
              <a:pathLst>
                <a:path w="124" h="184" extrusionOk="0">
                  <a:moveTo>
                    <a:pt x="0" y="0"/>
                  </a:moveTo>
                  <a:lnTo>
                    <a:pt x="124" y="183"/>
                  </a:lnTo>
                  <a:lnTo>
                    <a:pt x="124" y="12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268;p41">
              <a:extLst>
                <a:ext uri="{FF2B5EF4-FFF2-40B4-BE49-F238E27FC236}">
                  <a16:creationId xmlns:a16="http://schemas.microsoft.com/office/drawing/2014/main" id="{52C242D2-0F43-4E22-B4C6-DDC85EE7615A}"/>
                </a:ext>
              </a:extLst>
            </p:cNvPr>
            <p:cNvSpPr/>
            <p:nvPr/>
          </p:nvSpPr>
          <p:spPr>
            <a:xfrm>
              <a:off x="4915675" y="3783850"/>
              <a:ext cx="3125" cy="3100"/>
            </a:xfrm>
            <a:custGeom>
              <a:avLst/>
              <a:gdLst/>
              <a:ahLst/>
              <a:cxnLst/>
              <a:rect l="l" t="t" r="r" b="b"/>
              <a:pathLst>
                <a:path w="125" h="124" extrusionOk="0">
                  <a:moveTo>
                    <a:pt x="1" y="0"/>
                  </a:moveTo>
                  <a:lnTo>
                    <a:pt x="124" y="124"/>
                  </a:lnTo>
                  <a:lnTo>
                    <a:pt x="6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269;p41">
              <a:extLst>
                <a:ext uri="{FF2B5EF4-FFF2-40B4-BE49-F238E27FC236}">
                  <a16:creationId xmlns:a16="http://schemas.microsoft.com/office/drawing/2014/main" id="{42B498BC-2FF1-4816-8D2F-74DE59402C5B}"/>
                </a:ext>
              </a:extLst>
            </p:cNvPr>
            <p:cNvSpPr/>
            <p:nvPr/>
          </p:nvSpPr>
          <p:spPr>
            <a:xfrm>
              <a:off x="4911100" y="3788425"/>
              <a:ext cx="6225" cy="4725"/>
            </a:xfrm>
            <a:custGeom>
              <a:avLst/>
              <a:gdLst/>
              <a:ahLst/>
              <a:cxnLst/>
              <a:rect l="l" t="t" r="r" b="b"/>
              <a:pathLst>
                <a:path w="249" h="189" extrusionOk="0">
                  <a:moveTo>
                    <a:pt x="1" y="0"/>
                  </a:moveTo>
                  <a:cubicBezTo>
                    <a:pt x="1" y="65"/>
                    <a:pt x="60" y="124"/>
                    <a:pt x="125" y="188"/>
                  </a:cubicBezTo>
                  <a:cubicBezTo>
                    <a:pt x="125" y="124"/>
                    <a:pt x="125" y="124"/>
                    <a:pt x="248" y="65"/>
                  </a:cubicBezTo>
                  <a:cubicBezTo>
                    <a:pt x="186" y="32"/>
                    <a:pt x="139" y="32"/>
                    <a:pt x="100" y="32"/>
                  </a:cubicBezTo>
                  <a:cubicBezTo>
                    <a:pt x="61" y="32"/>
                    <a:pt x="31"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270;p41">
              <a:extLst>
                <a:ext uri="{FF2B5EF4-FFF2-40B4-BE49-F238E27FC236}">
                  <a16:creationId xmlns:a16="http://schemas.microsoft.com/office/drawing/2014/main" id="{3BD1D351-9448-4BF8-990A-DCDCC38FEA37}"/>
                </a:ext>
              </a:extLst>
            </p:cNvPr>
            <p:cNvSpPr/>
            <p:nvPr/>
          </p:nvSpPr>
          <p:spPr>
            <a:xfrm>
              <a:off x="4914200" y="3793125"/>
              <a:ext cx="1500" cy="3100"/>
            </a:xfrm>
            <a:custGeom>
              <a:avLst/>
              <a:gdLst/>
              <a:ahLst/>
              <a:cxnLst/>
              <a:rect l="l" t="t" r="r" b="b"/>
              <a:pathLst>
                <a:path w="60" h="124" extrusionOk="0">
                  <a:moveTo>
                    <a:pt x="1" y="0"/>
                  </a:moveTo>
                  <a:lnTo>
                    <a:pt x="1" y="0"/>
                  </a:lnTo>
                  <a:cubicBezTo>
                    <a:pt x="1" y="1"/>
                    <a:pt x="60" y="60"/>
                    <a:pt x="60" y="124"/>
                  </a:cubicBezTo>
                  <a:cubicBezTo>
                    <a:pt x="60" y="60"/>
                    <a:pt x="60" y="6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271;p41">
              <a:extLst>
                <a:ext uri="{FF2B5EF4-FFF2-40B4-BE49-F238E27FC236}">
                  <a16:creationId xmlns:a16="http://schemas.microsoft.com/office/drawing/2014/main" id="{3C539494-A3CE-41DB-91D5-B54C17174FB5}"/>
                </a:ext>
              </a:extLst>
            </p:cNvPr>
            <p:cNvSpPr/>
            <p:nvPr/>
          </p:nvSpPr>
          <p:spPr>
            <a:xfrm>
              <a:off x="4921875" y="3785325"/>
              <a:ext cx="3100" cy="1625"/>
            </a:xfrm>
            <a:custGeom>
              <a:avLst/>
              <a:gdLst/>
              <a:ahLst/>
              <a:cxnLst/>
              <a:rect l="l" t="t" r="r" b="b"/>
              <a:pathLst>
                <a:path w="124" h="65" extrusionOk="0">
                  <a:moveTo>
                    <a:pt x="0" y="1"/>
                  </a:moveTo>
                  <a:lnTo>
                    <a:pt x="124" y="65"/>
                  </a:lnTo>
                  <a:lnTo>
                    <a:pt x="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272;p41">
              <a:extLst>
                <a:ext uri="{FF2B5EF4-FFF2-40B4-BE49-F238E27FC236}">
                  <a16:creationId xmlns:a16="http://schemas.microsoft.com/office/drawing/2014/main" id="{79B45910-79C1-4203-BD60-DF2A11BB914C}"/>
                </a:ext>
              </a:extLst>
            </p:cNvPr>
            <p:cNvSpPr/>
            <p:nvPr/>
          </p:nvSpPr>
          <p:spPr>
            <a:xfrm>
              <a:off x="4923475" y="3786925"/>
              <a:ext cx="1500" cy="1525"/>
            </a:xfrm>
            <a:custGeom>
              <a:avLst/>
              <a:gdLst/>
              <a:ahLst/>
              <a:cxnLst/>
              <a:rect l="l" t="t" r="r" b="b"/>
              <a:pathLst>
                <a:path w="60" h="61" extrusionOk="0">
                  <a:moveTo>
                    <a:pt x="60" y="1"/>
                  </a:moveTo>
                  <a:lnTo>
                    <a:pt x="60" y="1"/>
                  </a:lnTo>
                  <a:cubicBezTo>
                    <a:pt x="60" y="1"/>
                    <a:pt x="0" y="1"/>
                    <a:pt x="0" y="60"/>
                  </a:cubicBezTo>
                  <a:cubicBezTo>
                    <a:pt x="0"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273;p41">
              <a:extLst>
                <a:ext uri="{FF2B5EF4-FFF2-40B4-BE49-F238E27FC236}">
                  <a16:creationId xmlns:a16="http://schemas.microsoft.com/office/drawing/2014/main" id="{34E67B8A-3325-428E-A236-1DC754EE6DE1}"/>
                </a:ext>
              </a:extLst>
            </p:cNvPr>
            <p:cNvSpPr/>
            <p:nvPr/>
          </p:nvSpPr>
          <p:spPr>
            <a:xfrm>
              <a:off x="4924950" y="3785325"/>
              <a:ext cx="25" cy="25"/>
            </a:xfrm>
            <a:custGeom>
              <a:avLst/>
              <a:gdLst/>
              <a:ahLst/>
              <a:cxnLst/>
              <a:rect l="l" t="t" r="r" b="b"/>
              <a:pathLst>
                <a:path w="1" h="1" extrusionOk="0">
                  <a:moveTo>
                    <a:pt x="1" y="1"/>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274;p41">
              <a:extLst>
                <a:ext uri="{FF2B5EF4-FFF2-40B4-BE49-F238E27FC236}">
                  <a16:creationId xmlns:a16="http://schemas.microsoft.com/office/drawing/2014/main" id="{205CBEA5-11E5-479F-A582-231DCE494194}"/>
                </a:ext>
              </a:extLst>
            </p:cNvPr>
            <p:cNvSpPr/>
            <p:nvPr/>
          </p:nvSpPr>
          <p:spPr>
            <a:xfrm>
              <a:off x="4931150" y="3780750"/>
              <a:ext cx="6200" cy="3525"/>
            </a:xfrm>
            <a:custGeom>
              <a:avLst/>
              <a:gdLst/>
              <a:ahLst/>
              <a:cxnLst/>
              <a:rect l="l" t="t" r="r" b="b"/>
              <a:pathLst>
                <a:path w="248" h="141" extrusionOk="0">
                  <a:moveTo>
                    <a:pt x="0" y="1"/>
                  </a:moveTo>
                  <a:cubicBezTo>
                    <a:pt x="4" y="5"/>
                    <a:pt x="8" y="9"/>
                    <a:pt x="12" y="12"/>
                  </a:cubicBezTo>
                  <a:lnTo>
                    <a:pt x="12" y="12"/>
                  </a:lnTo>
                  <a:cubicBezTo>
                    <a:pt x="8" y="8"/>
                    <a:pt x="4" y="4"/>
                    <a:pt x="0" y="1"/>
                  </a:cubicBezTo>
                  <a:close/>
                  <a:moveTo>
                    <a:pt x="12" y="12"/>
                  </a:moveTo>
                  <a:lnTo>
                    <a:pt x="12" y="12"/>
                  </a:lnTo>
                  <a:cubicBezTo>
                    <a:pt x="60" y="62"/>
                    <a:pt x="108" y="140"/>
                    <a:pt x="185" y="140"/>
                  </a:cubicBezTo>
                  <a:cubicBezTo>
                    <a:pt x="204" y="140"/>
                    <a:pt x="224" y="135"/>
                    <a:pt x="247" y="124"/>
                  </a:cubicBezTo>
                  <a:cubicBezTo>
                    <a:pt x="190" y="124"/>
                    <a:pt x="128" y="124"/>
                    <a:pt x="12"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275;p41">
              <a:extLst>
                <a:ext uri="{FF2B5EF4-FFF2-40B4-BE49-F238E27FC236}">
                  <a16:creationId xmlns:a16="http://schemas.microsoft.com/office/drawing/2014/main" id="{EC6CC507-D016-4BB2-B89C-FFECB6A940D3}"/>
                </a:ext>
              </a:extLst>
            </p:cNvPr>
            <p:cNvSpPr/>
            <p:nvPr/>
          </p:nvSpPr>
          <p:spPr>
            <a:xfrm>
              <a:off x="4928050" y="3783850"/>
              <a:ext cx="3125" cy="1500"/>
            </a:xfrm>
            <a:custGeom>
              <a:avLst/>
              <a:gdLst/>
              <a:ahLst/>
              <a:cxnLst/>
              <a:rect l="l" t="t" r="r" b="b"/>
              <a:pathLst>
                <a:path w="125" h="60" extrusionOk="0">
                  <a:moveTo>
                    <a:pt x="0" y="0"/>
                  </a:moveTo>
                  <a:cubicBezTo>
                    <a:pt x="0" y="38"/>
                    <a:pt x="27" y="52"/>
                    <a:pt x="62" y="57"/>
                  </a:cubicBezTo>
                  <a:lnTo>
                    <a:pt x="62" y="57"/>
                  </a:lnTo>
                  <a:lnTo>
                    <a:pt x="0" y="0"/>
                  </a:lnTo>
                  <a:close/>
                  <a:moveTo>
                    <a:pt x="62" y="57"/>
                  </a:moveTo>
                  <a:lnTo>
                    <a:pt x="65" y="60"/>
                  </a:lnTo>
                  <a:lnTo>
                    <a:pt x="124" y="60"/>
                  </a:lnTo>
                  <a:cubicBezTo>
                    <a:pt x="103" y="60"/>
                    <a:pt x="81" y="60"/>
                    <a:pt x="62"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276;p41">
              <a:extLst>
                <a:ext uri="{FF2B5EF4-FFF2-40B4-BE49-F238E27FC236}">
                  <a16:creationId xmlns:a16="http://schemas.microsoft.com/office/drawing/2014/main" id="{5E375263-7380-44E0-ACB7-C750C91006C2}"/>
                </a:ext>
              </a:extLst>
            </p:cNvPr>
            <p:cNvSpPr/>
            <p:nvPr/>
          </p:nvSpPr>
          <p:spPr>
            <a:xfrm>
              <a:off x="4929650" y="3786925"/>
              <a:ext cx="25" cy="1525"/>
            </a:xfrm>
            <a:custGeom>
              <a:avLst/>
              <a:gdLst/>
              <a:ahLst/>
              <a:cxnLst/>
              <a:rect l="l" t="t" r="r" b="b"/>
              <a:pathLst>
                <a:path w="1" h="61" extrusionOk="0">
                  <a:moveTo>
                    <a:pt x="1" y="60"/>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277;p41">
              <a:extLst>
                <a:ext uri="{FF2B5EF4-FFF2-40B4-BE49-F238E27FC236}">
                  <a16:creationId xmlns:a16="http://schemas.microsoft.com/office/drawing/2014/main" id="{774D02FA-4C3B-4638-810E-57181147E104}"/>
                </a:ext>
              </a:extLst>
            </p:cNvPr>
            <p:cNvSpPr/>
            <p:nvPr/>
          </p:nvSpPr>
          <p:spPr>
            <a:xfrm>
              <a:off x="4920375" y="3793125"/>
              <a:ext cx="3125" cy="4600"/>
            </a:xfrm>
            <a:custGeom>
              <a:avLst/>
              <a:gdLst/>
              <a:ahLst/>
              <a:cxnLst/>
              <a:rect l="l" t="t" r="r" b="b"/>
              <a:pathLst>
                <a:path w="125" h="184" extrusionOk="0">
                  <a:moveTo>
                    <a:pt x="1" y="0"/>
                  </a:moveTo>
                  <a:cubicBezTo>
                    <a:pt x="60" y="60"/>
                    <a:pt x="60" y="124"/>
                    <a:pt x="60" y="183"/>
                  </a:cubicBezTo>
                  <a:cubicBezTo>
                    <a:pt x="60" y="124"/>
                    <a:pt x="124" y="124"/>
                    <a:pt x="124" y="60"/>
                  </a:cubicBezTo>
                  <a:cubicBezTo>
                    <a:pt x="61" y="60"/>
                    <a:pt x="2"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278;p41">
              <a:extLst>
                <a:ext uri="{FF2B5EF4-FFF2-40B4-BE49-F238E27FC236}">
                  <a16:creationId xmlns:a16="http://schemas.microsoft.com/office/drawing/2014/main" id="{C0B1EDDC-7C1E-4A3A-A0C0-BB5068AD9283}"/>
                </a:ext>
              </a:extLst>
            </p:cNvPr>
            <p:cNvSpPr/>
            <p:nvPr/>
          </p:nvSpPr>
          <p:spPr>
            <a:xfrm>
              <a:off x="4923475" y="37900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279;p41">
              <a:extLst>
                <a:ext uri="{FF2B5EF4-FFF2-40B4-BE49-F238E27FC236}">
                  <a16:creationId xmlns:a16="http://schemas.microsoft.com/office/drawing/2014/main" id="{B68C14BB-27AD-4F51-84FE-7F445E3B010B}"/>
                </a:ext>
              </a:extLst>
            </p:cNvPr>
            <p:cNvSpPr/>
            <p:nvPr/>
          </p:nvSpPr>
          <p:spPr>
            <a:xfrm>
              <a:off x="4917300" y="3806975"/>
              <a:ext cx="1500" cy="25"/>
            </a:xfrm>
            <a:custGeom>
              <a:avLst/>
              <a:gdLst/>
              <a:ahLst/>
              <a:cxnLst/>
              <a:rect l="l" t="t" r="r" b="b"/>
              <a:pathLst>
                <a:path w="60" h="1" extrusionOk="0">
                  <a:moveTo>
                    <a:pt x="0" y="0"/>
                  </a:move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280;p41">
              <a:extLst>
                <a:ext uri="{FF2B5EF4-FFF2-40B4-BE49-F238E27FC236}">
                  <a16:creationId xmlns:a16="http://schemas.microsoft.com/office/drawing/2014/main" id="{6ADFBBC3-09EA-4F34-BEA9-9DF510AE7E36}"/>
                </a:ext>
              </a:extLst>
            </p:cNvPr>
            <p:cNvSpPr/>
            <p:nvPr/>
          </p:nvSpPr>
          <p:spPr>
            <a:xfrm>
              <a:off x="4923475" y="3793125"/>
              <a:ext cx="1500" cy="1500"/>
            </a:xfrm>
            <a:custGeom>
              <a:avLst/>
              <a:gdLst/>
              <a:ahLst/>
              <a:cxnLst/>
              <a:rect l="l" t="t" r="r" b="b"/>
              <a:pathLst>
                <a:path w="60" h="60" extrusionOk="0">
                  <a:moveTo>
                    <a:pt x="0" y="0"/>
                  </a:moveTo>
                  <a:lnTo>
                    <a:pt x="0" y="60"/>
                  </a:lnTo>
                  <a:cubicBezTo>
                    <a:pt x="60" y="60"/>
                    <a:pt x="6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281;p41">
              <a:extLst>
                <a:ext uri="{FF2B5EF4-FFF2-40B4-BE49-F238E27FC236}">
                  <a16:creationId xmlns:a16="http://schemas.microsoft.com/office/drawing/2014/main" id="{5621B7A5-A4C5-4608-9440-7EFF0B6E0120}"/>
                </a:ext>
              </a:extLst>
            </p:cNvPr>
            <p:cNvSpPr/>
            <p:nvPr/>
          </p:nvSpPr>
          <p:spPr>
            <a:xfrm>
              <a:off x="4915675" y="3797700"/>
              <a:ext cx="3125" cy="1625"/>
            </a:xfrm>
            <a:custGeom>
              <a:avLst/>
              <a:gdLst/>
              <a:ahLst/>
              <a:cxnLst/>
              <a:rect l="l" t="t" r="r" b="b"/>
              <a:pathLst>
                <a:path w="125" h="65" extrusionOk="0">
                  <a:moveTo>
                    <a:pt x="124" y="0"/>
                  </a:moveTo>
                  <a:cubicBezTo>
                    <a:pt x="65" y="0"/>
                    <a:pt x="1" y="0"/>
                    <a:pt x="65" y="65"/>
                  </a:cubicBezTo>
                  <a:cubicBezTo>
                    <a:pt x="65"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282;p41">
              <a:extLst>
                <a:ext uri="{FF2B5EF4-FFF2-40B4-BE49-F238E27FC236}">
                  <a16:creationId xmlns:a16="http://schemas.microsoft.com/office/drawing/2014/main" id="{E715C0BC-BB05-4414-AD4E-53A09F089A82}"/>
                </a:ext>
              </a:extLst>
            </p:cNvPr>
            <p:cNvSpPr/>
            <p:nvPr/>
          </p:nvSpPr>
          <p:spPr>
            <a:xfrm>
              <a:off x="4920375" y="3790025"/>
              <a:ext cx="1525" cy="25"/>
            </a:xfrm>
            <a:custGeom>
              <a:avLst/>
              <a:gdLst/>
              <a:ahLst/>
              <a:cxnLst/>
              <a:rect l="l" t="t" r="r" b="b"/>
              <a:pathLst>
                <a:path w="61" h="1" extrusionOk="0">
                  <a:moveTo>
                    <a:pt x="60" y="1"/>
                  </a:moveTo>
                  <a:lnTo>
                    <a:pt x="60" y="1"/>
                  </a:lnTo>
                  <a:cubicBezTo>
                    <a:pt x="1" y="1"/>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283;p41">
              <a:extLst>
                <a:ext uri="{FF2B5EF4-FFF2-40B4-BE49-F238E27FC236}">
                  <a16:creationId xmlns:a16="http://schemas.microsoft.com/office/drawing/2014/main" id="{265D2A91-3B72-4EA9-A293-5445B11EB9B0}"/>
                </a:ext>
              </a:extLst>
            </p:cNvPr>
            <p:cNvSpPr/>
            <p:nvPr/>
          </p:nvSpPr>
          <p:spPr>
            <a:xfrm>
              <a:off x="4921875" y="3790025"/>
              <a:ext cx="1625" cy="3125"/>
            </a:xfrm>
            <a:custGeom>
              <a:avLst/>
              <a:gdLst/>
              <a:ahLst/>
              <a:cxnLst/>
              <a:rect l="l" t="t" r="r" b="b"/>
              <a:pathLst>
                <a:path w="65" h="125" extrusionOk="0">
                  <a:moveTo>
                    <a:pt x="0" y="1"/>
                  </a:moveTo>
                  <a:cubicBezTo>
                    <a:pt x="0" y="60"/>
                    <a:pt x="64" y="60"/>
                    <a:pt x="64" y="124"/>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284;p41">
              <a:extLst>
                <a:ext uri="{FF2B5EF4-FFF2-40B4-BE49-F238E27FC236}">
                  <a16:creationId xmlns:a16="http://schemas.microsoft.com/office/drawing/2014/main" id="{3FE39BA3-AF3E-4B00-9EF8-18B77CC77651}"/>
                </a:ext>
              </a:extLst>
            </p:cNvPr>
            <p:cNvSpPr/>
            <p:nvPr/>
          </p:nvSpPr>
          <p:spPr>
            <a:xfrm>
              <a:off x="4918775" y="3806975"/>
              <a:ext cx="18575" cy="12375"/>
            </a:xfrm>
            <a:custGeom>
              <a:avLst/>
              <a:gdLst/>
              <a:ahLst/>
              <a:cxnLst/>
              <a:rect l="l" t="t" r="r" b="b"/>
              <a:pathLst>
                <a:path w="743" h="495" extrusionOk="0">
                  <a:moveTo>
                    <a:pt x="0" y="0"/>
                  </a:moveTo>
                  <a:lnTo>
                    <a:pt x="124" y="124"/>
                  </a:lnTo>
                  <a:cubicBezTo>
                    <a:pt x="167" y="124"/>
                    <a:pt x="236" y="97"/>
                    <a:pt x="314" y="97"/>
                  </a:cubicBezTo>
                  <a:cubicBezTo>
                    <a:pt x="353" y="97"/>
                    <a:pt x="394" y="104"/>
                    <a:pt x="436" y="124"/>
                  </a:cubicBezTo>
                  <a:cubicBezTo>
                    <a:pt x="436" y="247"/>
                    <a:pt x="371" y="188"/>
                    <a:pt x="248" y="247"/>
                  </a:cubicBezTo>
                  <a:cubicBezTo>
                    <a:pt x="436" y="247"/>
                    <a:pt x="436" y="435"/>
                    <a:pt x="683" y="495"/>
                  </a:cubicBezTo>
                  <a:lnTo>
                    <a:pt x="619" y="371"/>
                  </a:lnTo>
                  <a:lnTo>
                    <a:pt x="619" y="371"/>
                  </a:lnTo>
                  <a:cubicBezTo>
                    <a:pt x="683" y="435"/>
                    <a:pt x="683" y="435"/>
                    <a:pt x="742" y="435"/>
                  </a:cubicBezTo>
                  <a:cubicBezTo>
                    <a:pt x="619" y="371"/>
                    <a:pt x="559" y="247"/>
                    <a:pt x="683" y="247"/>
                  </a:cubicBezTo>
                  <a:cubicBezTo>
                    <a:pt x="619" y="124"/>
                    <a:pt x="24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285;p41">
              <a:extLst>
                <a:ext uri="{FF2B5EF4-FFF2-40B4-BE49-F238E27FC236}">
                  <a16:creationId xmlns:a16="http://schemas.microsoft.com/office/drawing/2014/main" id="{FBC6AA4C-DD68-4754-95E6-228A17531290}"/>
                </a:ext>
              </a:extLst>
            </p:cNvPr>
            <p:cNvSpPr/>
            <p:nvPr/>
          </p:nvSpPr>
          <p:spPr>
            <a:xfrm>
              <a:off x="4914200" y="3802400"/>
              <a:ext cx="6200" cy="4600"/>
            </a:xfrm>
            <a:custGeom>
              <a:avLst/>
              <a:gdLst/>
              <a:ahLst/>
              <a:cxnLst/>
              <a:rect l="l" t="t" r="r" b="b"/>
              <a:pathLst>
                <a:path w="248" h="184" extrusionOk="0">
                  <a:moveTo>
                    <a:pt x="183" y="0"/>
                  </a:moveTo>
                  <a:lnTo>
                    <a:pt x="168" y="47"/>
                  </a:lnTo>
                  <a:lnTo>
                    <a:pt x="168" y="47"/>
                  </a:lnTo>
                  <a:cubicBezTo>
                    <a:pt x="184" y="42"/>
                    <a:pt x="199" y="36"/>
                    <a:pt x="213" y="27"/>
                  </a:cubicBezTo>
                  <a:lnTo>
                    <a:pt x="213" y="27"/>
                  </a:lnTo>
                  <a:lnTo>
                    <a:pt x="248" y="59"/>
                  </a:lnTo>
                  <a:lnTo>
                    <a:pt x="248" y="0"/>
                  </a:lnTo>
                  <a:cubicBezTo>
                    <a:pt x="236" y="11"/>
                    <a:pt x="224" y="20"/>
                    <a:pt x="213" y="27"/>
                  </a:cubicBezTo>
                  <a:lnTo>
                    <a:pt x="213" y="27"/>
                  </a:lnTo>
                  <a:lnTo>
                    <a:pt x="183" y="0"/>
                  </a:lnTo>
                  <a:close/>
                  <a:moveTo>
                    <a:pt x="168" y="47"/>
                  </a:moveTo>
                  <a:cubicBezTo>
                    <a:pt x="126" y="59"/>
                    <a:pt x="75" y="59"/>
                    <a:pt x="1" y="59"/>
                  </a:cubicBezTo>
                  <a:cubicBezTo>
                    <a:pt x="60" y="124"/>
                    <a:pt x="124" y="124"/>
                    <a:pt x="124" y="183"/>
                  </a:cubicBezTo>
                  <a:lnTo>
                    <a:pt x="168" y="4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286;p41">
              <a:extLst>
                <a:ext uri="{FF2B5EF4-FFF2-40B4-BE49-F238E27FC236}">
                  <a16:creationId xmlns:a16="http://schemas.microsoft.com/office/drawing/2014/main" id="{140B7653-2AD8-4BDF-95CE-D4687D8EFD4A}"/>
                </a:ext>
              </a:extLst>
            </p:cNvPr>
            <p:cNvSpPr/>
            <p:nvPr/>
          </p:nvSpPr>
          <p:spPr>
            <a:xfrm>
              <a:off x="4918775" y="3797700"/>
              <a:ext cx="10900" cy="6200"/>
            </a:xfrm>
            <a:custGeom>
              <a:avLst/>
              <a:gdLst/>
              <a:ahLst/>
              <a:cxnLst/>
              <a:rect l="l" t="t" r="r" b="b"/>
              <a:pathLst>
                <a:path w="436" h="248" extrusionOk="0">
                  <a:moveTo>
                    <a:pt x="0" y="0"/>
                  </a:moveTo>
                  <a:cubicBezTo>
                    <a:pt x="0" y="0"/>
                    <a:pt x="1" y="24"/>
                    <a:pt x="15" y="43"/>
                  </a:cubicBezTo>
                  <a:lnTo>
                    <a:pt x="15" y="43"/>
                  </a:lnTo>
                  <a:lnTo>
                    <a:pt x="0" y="0"/>
                  </a:lnTo>
                  <a:close/>
                  <a:moveTo>
                    <a:pt x="15" y="43"/>
                  </a:moveTo>
                  <a:lnTo>
                    <a:pt x="65" y="188"/>
                  </a:lnTo>
                  <a:lnTo>
                    <a:pt x="65" y="65"/>
                  </a:lnTo>
                  <a:cubicBezTo>
                    <a:pt x="40" y="65"/>
                    <a:pt x="24" y="55"/>
                    <a:pt x="15" y="43"/>
                  </a:cubicBezTo>
                  <a:close/>
                  <a:moveTo>
                    <a:pt x="65" y="0"/>
                  </a:moveTo>
                  <a:lnTo>
                    <a:pt x="65" y="65"/>
                  </a:lnTo>
                  <a:cubicBezTo>
                    <a:pt x="188" y="124"/>
                    <a:pt x="248" y="247"/>
                    <a:pt x="371" y="247"/>
                  </a:cubicBezTo>
                  <a:cubicBezTo>
                    <a:pt x="436" y="188"/>
                    <a:pt x="312" y="124"/>
                    <a:pt x="248" y="65"/>
                  </a:cubicBezTo>
                  <a:cubicBezTo>
                    <a:pt x="248" y="116"/>
                    <a:pt x="248" y="133"/>
                    <a:pt x="245" y="133"/>
                  </a:cubicBezTo>
                  <a:cubicBezTo>
                    <a:pt x="239" y="133"/>
                    <a:pt x="221" y="54"/>
                    <a:pt x="164" y="54"/>
                  </a:cubicBezTo>
                  <a:cubicBezTo>
                    <a:pt x="152" y="54"/>
                    <a:pt x="139" y="57"/>
                    <a:pt x="124" y="65"/>
                  </a:cubicBezTo>
                  <a:cubicBezTo>
                    <a:pt x="65" y="0"/>
                    <a:pt x="65"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287;p41">
              <a:extLst>
                <a:ext uri="{FF2B5EF4-FFF2-40B4-BE49-F238E27FC236}">
                  <a16:creationId xmlns:a16="http://schemas.microsoft.com/office/drawing/2014/main" id="{6A74217C-69BD-4DA4-AF37-E63898D3CB40}"/>
                </a:ext>
              </a:extLst>
            </p:cNvPr>
            <p:cNvSpPr/>
            <p:nvPr/>
          </p:nvSpPr>
          <p:spPr>
            <a:xfrm>
              <a:off x="4943500" y="3788425"/>
              <a:ext cx="1625" cy="725"/>
            </a:xfrm>
            <a:custGeom>
              <a:avLst/>
              <a:gdLst/>
              <a:ahLst/>
              <a:cxnLst/>
              <a:rect l="l" t="t" r="r" b="b"/>
              <a:pathLst>
                <a:path w="65" h="29" extrusionOk="0">
                  <a:moveTo>
                    <a:pt x="1" y="0"/>
                  </a:moveTo>
                  <a:cubicBezTo>
                    <a:pt x="1" y="0"/>
                    <a:pt x="29" y="29"/>
                    <a:pt x="48" y="29"/>
                  </a:cubicBezTo>
                  <a:cubicBezTo>
                    <a:pt x="58" y="29"/>
                    <a:pt x="65" y="22"/>
                    <a:pt x="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288;p41">
              <a:extLst>
                <a:ext uri="{FF2B5EF4-FFF2-40B4-BE49-F238E27FC236}">
                  <a16:creationId xmlns:a16="http://schemas.microsoft.com/office/drawing/2014/main" id="{D4F720C6-64B2-4196-93EC-4D2AAFB31999}"/>
                </a:ext>
              </a:extLst>
            </p:cNvPr>
            <p:cNvSpPr/>
            <p:nvPr/>
          </p:nvSpPr>
          <p:spPr>
            <a:xfrm>
              <a:off x="4932750" y="3786925"/>
              <a:ext cx="10775" cy="3125"/>
            </a:xfrm>
            <a:custGeom>
              <a:avLst/>
              <a:gdLst/>
              <a:ahLst/>
              <a:cxnLst/>
              <a:rect l="l" t="t" r="r" b="b"/>
              <a:pathLst>
                <a:path w="431" h="125" extrusionOk="0">
                  <a:moveTo>
                    <a:pt x="307" y="1"/>
                  </a:moveTo>
                  <a:cubicBezTo>
                    <a:pt x="248" y="60"/>
                    <a:pt x="183" y="60"/>
                    <a:pt x="124" y="60"/>
                  </a:cubicBezTo>
                  <a:lnTo>
                    <a:pt x="0" y="60"/>
                  </a:lnTo>
                  <a:cubicBezTo>
                    <a:pt x="124" y="60"/>
                    <a:pt x="248" y="60"/>
                    <a:pt x="371" y="125"/>
                  </a:cubicBezTo>
                  <a:cubicBezTo>
                    <a:pt x="371" y="60"/>
                    <a:pt x="307" y="60"/>
                    <a:pt x="307" y="60"/>
                  </a:cubicBezTo>
                  <a:cubicBezTo>
                    <a:pt x="328" y="41"/>
                    <a:pt x="343" y="34"/>
                    <a:pt x="354" y="34"/>
                  </a:cubicBezTo>
                  <a:cubicBezTo>
                    <a:pt x="378" y="34"/>
                    <a:pt x="391" y="60"/>
                    <a:pt x="431" y="60"/>
                  </a:cubicBezTo>
                  <a:cubicBezTo>
                    <a:pt x="431" y="60"/>
                    <a:pt x="37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289;p41">
              <a:extLst>
                <a:ext uri="{FF2B5EF4-FFF2-40B4-BE49-F238E27FC236}">
                  <a16:creationId xmlns:a16="http://schemas.microsoft.com/office/drawing/2014/main" id="{4BC696DA-7B88-4A7A-A688-53380214FD4F}"/>
                </a:ext>
              </a:extLst>
            </p:cNvPr>
            <p:cNvSpPr/>
            <p:nvPr/>
          </p:nvSpPr>
          <p:spPr>
            <a:xfrm>
              <a:off x="4932750" y="3794600"/>
              <a:ext cx="3100" cy="3125"/>
            </a:xfrm>
            <a:custGeom>
              <a:avLst/>
              <a:gdLst/>
              <a:ahLst/>
              <a:cxnLst/>
              <a:rect l="l" t="t" r="r" b="b"/>
              <a:pathLst>
                <a:path w="124" h="125" extrusionOk="0">
                  <a:moveTo>
                    <a:pt x="0" y="1"/>
                  </a:moveTo>
                  <a:lnTo>
                    <a:pt x="0" y="124"/>
                  </a:lnTo>
                  <a:lnTo>
                    <a:pt x="60" y="124"/>
                  </a:lnTo>
                  <a:cubicBezTo>
                    <a:pt x="124" y="65"/>
                    <a:pt x="6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290;p41">
              <a:extLst>
                <a:ext uri="{FF2B5EF4-FFF2-40B4-BE49-F238E27FC236}">
                  <a16:creationId xmlns:a16="http://schemas.microsoft.com/office/drawing/2014/main" id="{1A4FD7E9-E42A-4DAE-8924-0A49E31E3744}"/>
                </a:ext>
              </a:extLst>
            </p:cNvPr>
            <p:cNvSpPr/>
            <p:nvPr/>
          </p:nvSpPr>
          <p:spPr>
            <a:xfrm>
              <a:off x="4912600" y="3803875"/>
              <a:ext cx="4725" cy="4725"/>
            </a:xfrm>
            <a:custGeom>
              <a:avLst/>
              <a:gdLst/>
              <a:ahLst/>
              <a:cxnLst/>
              <a:rect l="l" t="t" r="r" b="b"/>
              <a:pathLst>
                <a:path w="189" h="189" extrusionOk="0">
                  <a:moveTo>
                    <a:pt x="124" y="124"/>
                  </a:moveTo>
                  <a:lnTo>
                    <a:pt x="0" y="0"/>
                  </a:lnTo>
                  <a:lnTo>
                    <a:pt x="188" y="1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291;p41">
              <a:extLst>
                <a:ext uri="{FF2B5EF4-FFF2-40B4-BE49-F238E27FC236}">
                  <a16:creationId xmlns:a16="http://schemas.microsoft.com/office/drawing/2014/main" id="{07B4F265-FAC0-472C-9A48-3B8A188D95BF}"/>
                </a:ext>
              </a:extLst>
            </p:cNvPr>
            <p:cNvSpPr/>
            <p:nvPr/>
          </p:nvSpPr>
          <p:spPr>
            <a:xfrm>
              <a:off x="4911100" y="3808575"/>
              <a:ext cx="3125" cy="1500"/>
            </a:xfrm>
            <a:custGeom>
              <a:avLst/>
              <a:gdLst/>
              <a:ahLst/>
              <a:cxnLst/>
              <a:rect l="l" t="t" r="r" b="b"/>
              <a:pathLst>
                <a:path w="125" h="60" extrusionOk="0">
                  <a:moveTo>
                    <a:pt x="1" y="0"/>
                  </a:moveTo>
                  <a:lnTo>
                    <a:pt x="60" y="60"/>
                  </a:lnTo>
                  <a:lnTo>
                    <a:pt x="125" y="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292;p41">
              <a:extLst>
                <a:ext uri="{FF2B5EF4-FFF2-40B4-BE49-F238E27FC236}">
                  <a16:creationId xmlns:a16="http://schemas.microsoft.com/office/drawing/2014/main" id="{5F7A3A07-5E33-4EAE-B991-22F0379ACEEA}"/>
                </a:ext>
              </a:extLst>
            </p:cNvPr>
            <p:cNvSpPr/>
            <p:nvPr/>
          </p:nvSpPr>
          <p:spPr>
            <a:xfrm>
              <a:off x="4843100" y="4018750"/>
              <a:ext cx="1525" cy="1525"/>
            </a:xfrm>
            <a:custGeom>
              <a:avLst/>
              <a:gdLst/>
              <a:ahLst/>
              <a:cxnLst/>
              <a:rect l="l" t="t" r="r" b="b"/>
              <a:pathLst>
                <a:path w="61" h="61" extrusionOk="0">
                  <a:moveTo>
                    <a:pt x="60"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293;p41">
              <a:extLst>
                <a:ext uri="{FF2B5EF4-FFF2-40B4-BE49-F238E27FC236}">
                  <a16:creationId xmlns:a16="http://schemas.microsoft.com/office/drawing/2014/main" id="{1B078CCE-8148-4C05-AF4B-B853C7458A59}"/>
                </a:ext>
              </a:extLst>
            </p:cNvPr>
            <p:cNvSpPr/>
            <p:nvPr/>
          </p:nvSpPr>
          <p:spPr>
            <a:xfrm>
              <a:off x="4846200" y="4028025"/>
              <a:ext cx="1500" cy="4600"/>
            </a:xfrm>
            <a:custGeom>
              <a:avLst/>
              <a:gdLst/>
              <a:ahLst/>
              <a:cxnLst/>
              <a:rect l="l" t="t" r="r" b="b"/>
              <a:pathLst>
                <a:path w="60" h="184" extrusionOk="0">
                  <a:moveTo>
                    <a:pt x="60" y="1"/>
                  </a:moveTo>
                  <a:cubicBezTo>
                    <a:pt x="0" y="60"/>
                    <a:pt x="0" y="184"/>
                    <a:pt x="0" y="184"/>
                  </a:cubicBezTo>
                  <a:lnTo>
                    <a:pt x="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294;p41">
              <a:extLst>
                <a:ext uri="{FF2B5EF4-FFF2-40B4-BE49-F238E27FC236}">
                  <a16:creationId xmlns:a16="http://schemas.microsoft.com/office/drawing/2014/main" id="{14AAE351-F818-4CF5-BFEE-558C664CF1C2}"/>
                </a:ext>
              </a:extLst>
            </p:cNvPr>
            <p:cNvSpPr/>
            <p:nvPr/>
          </p:nvSpPr>
          <p:spPr>
            <a:xfrm>
              <a:off x="4874175" y="3894675"/>
              <a:ext cx="4450" cy="3550"/>
            </a:xfrm>
            <a:custGeom>
              <a:avLst/>
              <a:gdLst/>
              <a:ahLst/>
              <a:cxnLst/>
              <a:rect l="l" t="t" r="r" b="b"/>
              <a:pathLst>
                <a:path w="178" h="142" extrusionOk="0">
                  <a:moveTo>
                    <a:pt x="13" y="0"/>
                  </a:moveTo>
                  <a:cubicBezTo>
                    <a:pt x="0" y="0"/>
                    <a:pt x="106" y="74"/>
                    <a:pt x="161" y="126"/>
                  </a:cubicBezTo>
                  <a:lnTo>
                    <a:pt x="161" y="126"/>
                  </a:lnTo>
                  <a:lnTo>
                    <a:pt x="54" y="18"/>
                  </a:lnTo>
                  <a:cubicBezTo>
                    <a:pt x="29" y="6"/>
                    <a:pt x="17" y="0"/>
                    <a:pt x="13" y="0"/>
                  </a:cubicBezTo>
                  <a:close/>
                  <a:moveTo>
                    <a:pt x="161" y="126"/>
                  </a:moveTo>
                  <a:lnTo>
                    <a:pt x="177" y="142"/>
                  </a:lnTo>
                  <a:cubicBezTo>
                    <a:pt x="173" y="137"/>
                    <a:pt x="167" y="132"/>
                    <a:pt x="161" y="1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295;p41">
              <a:extLst>
                <a:ext uri="{FF2B5EF4-FFF2-40B4-BE49-F238E27FC236}">
                  <a16:creationId xmlns:a16="http://schemas.microsoft.com/office/drawing/2014/main" id="{A82B9BEE-CE0F-4FB4-BDCF-6F44E364A1A6}"/>
                </a:ext>
              </a:extLst>
            </p:cNvPr>
            <p:cNvSpPr/>
            <p:nvPr/>
          </p:nvSpPr>
          <p:spPr>
            <a:xfrm>
              <a:off x="4872400" y="3967700"/>
              <a:ext cx="25" cy="9300"/>
            </a:xfrm>
            <a:custGeom>
              <a:avLst/>
              <a:gdLst/>
              <a:ahLst/>
              <a:cxnLst/>
              <a:rect l="l" t="t" r="r" b="b"/>
              <a:pathLst>
                <a:path w="1" h="372" extrusionOk="0">
                  <a:moveTo>
                    <a:pt x="1" y="312"/>
                  </a:moveTo>
                  <a:lnTo>
                    <a:pt x="1" y="371"/>
                  </a:lnTo>
                  <a:lnTo>
                    <a:pt x="1" y="18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296;p41">
              <a:extLst>
                <a:ext uri="{FF2B5EF4-FFF2-40B4-BE49-F238E27FC236}">
                  <a16:creationId xmlns:a16="http://schemas.microsoft.com/office/drawing/2014/main" id="{68B8DABE-BEE4-4136-9D9D-3BCF37AC7AB5}"/>
                </a:ext>
              </a:extLst>
            </p:cNvPr>
            <p:cNvSpPr/>
            <p:nvPr/>
          </p:nvSpPr>
          <p:spPr>
            <a:xfrm>
              <a:off x="4872400" y="4000200"/>
              <a:ext cx="1650" cy="1525"/>
            </a:xfrm>
            <a:custGeom>
              <a:avLst/>
              <a:gdLst/>
              <a:ahLst/>
              <a:cxnLst/>
              <a:rect l="l" t="t" r="r" b="b"/>
              <a:pathLst>
                <a:path w="66" h="61" extrusionOk="0">
                  <a:moveTo>
                    <a:pt x="1" y="1"/>
                  </a:moveTo>
                  <a:cubicBezTo>
                    <a:pt x="1" y="1"/>
                    <a:pt x="1" y="60"/>
                    <a:pt x="65" y="60"/>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297;p41">
              <a:extLst>
                <a:ext uri="{FF2B5EF4-FFF2-40B4-BE49-F238E27FC236}">
                  <a16:creationId xmlns:a16="http://schemas.microsoft.com/office/drawing/2014/main" id="{8574B75E-1BC4-4279-840F-1D3C41ED9119}"/>
                </a:ext>
              </a:extLst>
            </p:cNvPr>
            <p:cNvSpPr/>
            <p:nvPr/>
          </p:nvSpPr>
          <p:spPr>
            <a:xfrm>
              <a:off x="4826050" y="3952250"/>
              <a:ext cx="3125" cy="4375"/>
            </a:xfrm>
            <a:custGeom>
              <a:avLst/>
              <a:gdLst/>
              <a:ahLst/>
              <a:cxnLst/>
              <a:rect l="l" t="t" r="r" b="b"/>
              <a:pathLst>
                <a:path w="125" h="175" extrusionOk="0">
                  <a:moveTo>
                    <a:pt x="124" y="0"/>
                  </a:moveTo>
                  <a:lnTo>
                    <a:pt x="124" y="0"/>
                  </a:lnTo>
                  <a:cubicBezTo>
                    <a:pt x="65" y="64"/>
                    <a:pt x="0" y="64"/>
                    <a:pt x="0" y="124"/>
                  </a:cubicBezTo>
                  <a:cubicBezTo>
                    <a:pt x="0" y="160"/>
                    <a:pt x="6" y="175"/>
                    <a:pt x="15" y="175"/>
                  </a:cubicBezTo>
                  <a:cubicBezTo>
                    <a:pt x="38" y="175"/>
                    <a:pt x="82" y="87"/>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298;p41">
              <a:extLst>
                <a:ext uri="{FF2B5EF4-FFF2-40B4-BE49-F238E27FC236}">
                  <a16:creationId xmlns:a16="http://schemas.microsoft.com/office/drawing/2014/main" id="{6D8CAC59-2E7B-40FE-8BFB-75FCA0CD8296}"/>
                </a:ext>
              </a:extLst>
            </p:cNvPr>
            <p:cNvSpPr/>
            <p:nvPr/>
          </p:nvSpPr>
          <p:spPr>
            <a:xfrm>
              <a:off x="4897150" y="3848750"/>
              <a:ext cx="6200" cy="3125"/>
            </a:xfrm>
            <a:custGeom>
              <a:avLst/>
              <a:gdLst/>
              <a:ahLst/>
              <a:cxnLst/>
              <a:rect l="l" t="t" r="r" b="b"/>
              <a:pathLst>
                <a:path w="248" h="125" extrusionOk="0">
                  <a:moveTo>
                    <a:pt x="124" y="1"/>
                  </a:moveTo>
                  <a:lnTo>
                    <a:pt x="124" y="1"/>
                  </a:lnTo>
                  <a:cubicBezTo>
                    <a:pt x="64" y="60"/>
                    <a:pt x="0" y="60"/>
                    <a:pt x="0" y="124"/>
                  </a:cubicBezTo>
                  <a:cubicBezTo>
                    <a:pt x="124" y="60"/>
                    <a:pt x="247" y="60"/>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299;p41">
              <a:extLst>
                <a:ext uri="{FF2B5EF4-FFF2-40B4-BE49-F238E27FC236}">
                  <a16:creationId xmlns:a16="http://schemas.microsoft.com/office/drawing/2014/main" id="{665A87EF-4D61-409B-B488-F51DF0615007}"/>
                </a:ext>
              </a:extLst>
            </p:cNvPr>
            <p:cNvSpPr/>
            <p:nvPr/>
          </p:nvSpPr>
          <p:spPr>
            <a:xfrm>
              <a:off x="4863150" y="3921325"/>
              <a:ext cx="1625" cy="4725"/>
            </a:xfrm>
            <a:custGeom>
              <a:avLst/>
              <a:gdLst/>
              <a:ahLst/>
              <a:cxnLst/>
              <a:rect l="l" t="t" r="r" b="b"/>
              <a:pathLst>
                <a:path w="65" h="189" extrusionOk="0">
                  <a:moveTo>
                    <a:pt x="64" y="1"/>
                  </a:moveTo>
                  <a:lnTo>
                    <a:pt x="64" y="1"/>
                  </a:lnTo>
                  <a:cubicBezTo>
                    <a:pt x="0" y="65"/>
                    <a:pt x="0" y="124"/>
                    <a:pt x="0" y="189"/>
                  </a:cubicBezTo>
                  <a:cubicBezTo>
                    <a:pt x="0" y="124"/>
                    <a:pt x="0" y="124"/>
                    <a:pt x="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300;p41">
              <a:extLst>
                <a:ext uri="{FF2B5EF4-FFF2-40B4-BE49-F238E27FC236}">
                  <a16:creationId xmlns:a16="http://schemas.microsoft.com/office/drawing/2014/main" id="{59648014-90E9-4695-A867-50C1C526A268}"/>
                </a:ext>
              </a:extLst>
            </p:cNvPr>
            <p:cNvSpPr/>
            <p:nvPr/>
          </p:nvSpPr>
          <p:spPr>
            <a:xfrm>
              <a:off x="4894050" y="3851850"/>
              <a:ext cx="3125" cy="3100"/>
            </a:xfrm>
            <a:custGeom>
              <a:avLst/>
              <a:gdLst/>
              <a:ahLst/>
              <a:cxnLst/>
              <a:rect l="l" t="t" r="r" b="b"/>
              <a:pathLst>
                <a:path w="125" h="124" extrusionOk="0">
                  <a:moveTo>
                    <a:pt x="124" y="0"/>
                  </a:moveTo>
                  <a:cubicBezTo>
                    <a:pt x="65" y="0"/>
                    <a:pt x="0" y="0"/>
                    <a:pt x="65" y="124"/>
                  </a:cubicBezTo>
                  <a:cubicBezTo>
                    <a:pt x="124" y="124"/>
                    <a:pt x="124" y="60"/>
                    <a:pt x="124" y="60"/>
                  </a:cubicBez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301;p41">
              <a:extLst>
                <a:ext uri="{FF2B5EF4-FFF2-40B4-BE49-F238E27FC236}">
                  <a16:creationId xmlns:a16="http://schemas.microsoft.com/office/drawing/2014/main" id="{35D49A0E-9410-4509-A691-4839F822CFB0}"/>
                </a:ext>
              </a:extLst>
            </p:cNvPr>
            <p:cNvSpPr/>
            <p:nvPr/>
          </p:nvSpPr>
          <p:spPr>
            <a:xfrm>
              <a:off x="4784375" y="3808575"/>
              <a:ext cx="1525" cy="25"/>
            </a:xfrm>
            <a:custGeom>
              <a:avLst/>
              <a:gdLst/>
              <a:ahLst/>
              <a:cxnLst/>
              <a:rect l="l" t="t" r="r" b="b"/>
              <a:pathLst>
                <a:path w="61" h="1" extrusionOk="0">
                  <a:moveTo>
                    <a:pt x="1" y="0"/>
                  </a:moveTo>
                  <a:lnTo>
                    <a:pt x="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302;p41">
              <a:extLst>
                <a:ext uri="{FF2B5EF4-FFF2-40B4-BE49-F238E27FC236}">
                  <a16:creationId xmlns:a16="http://schemas.microsoft.com/office/drawing/2014/main" id="{386DD13E-2394-4FA4-A8D7-D6D4B0B42FBB}"/>
                </a:ext>
              </a:extLst>
            </p:cNvPr>
            <p:cNvSpPr/>
            <p:nvPr/>
          </p:nvSpPr>
          <p:spPr>
            <a:xfrm>
              <a:off x="4807500" y="3762200"/>
              <a:ext cx="25" cy="1525"/>
            </a:xfrm>
            <a:custGeom>
              <a:avLst/>
              <a:gdLst/>
              <a:ahLst/>
              <a:cxnLst/>
              <a:rect l="l" t="t" r="r" b="b"/>
              <a:pathLst>
                <a:path w="1" h="61" extrusionOk="0">
                  <a:moveTo>
                    <a:pt x="1" y="1"/>
                  </a:moveTo>
                  <a:lnTo>
                    <a:pt x="1" y="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303;p41">
              <a:extLst>
                <a:ext uri="{FF2B5EF4-FFF2-40B4-BE49-F238E27FC236}">
                  <a16:creationId xmlns:a16="http://schemas.microsoft.com/office/drawing/2014/main" id="{DDA15274-026C-4E5C-B5E0-F57F90EACF4E}"/>
                </a:ext>
              </a:extLst>
            </p:cNvPr>
            <p:cNvSpPr/>
            <p:nvPr/>
          </p:nvSpPr>
          <p:spPr>
            <a:xfrm>
              <a:off x="4906400" y="3824025"/>
              <a:ext cx="25" cy="1500"/>
            </a:xfrm>
            <a:custGeom>
              <a:avLst/>
              <a:gdLst/>
              <a:ahLst/>
              <a:cxnLst/>
              <a:rect l="l" t="t" r="r" b="b"/>
              <a:pathLst>
                <a:path w="1" h="60" extrusionOk="0">
                  <a:moveTo>
                    <a:pt x="1" y="60"/>
                  </a:moveTo>
                  <a:cubicBezTo>
                    <a:pt x="1" y="1"/>
                    <a:pt x="1" y="1"/>
                    <a:pt x="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304;p41">
              <a:extLst>
                <a:ext uri="{FF2B5EF4-FFF2-40B4-BE49-F238E27FC236}">
                  <a16:creationId xmlns:a16="http://schemas.microsoft.com/office/drawing/2014/main" id="{CB66BF93-AF5E-4537-B86A-8CD298D9288C}"/>
                </a:ext>
              </a:extLst>
            </p:cNvPr>
            <p:cNvSpPr/>
            <p:nvPr/>
          </p:nvSpPr>
          <p:spPr>
            <a:xfrm>
              <a:off x="4921875" y="3825500"/>
              <a:ext cx="1625" cy="1650"/>
            </a:xfrm>
            <a:custGeom>
              <a:avLst/>
              <a:gdLst/>
              <a:ahLst/>
              <a:cxnLst/>
              <a:rect l="l" t="t" r="r" b="b"/>
              <a:pathLst>
                <a:path w="65" h="66" extrusionOk="0">
                  <a:moveTo>
                    <a:pt x="0" y="1"/>
                  </a:moveTo>
                  <a:cubicBezTo>
                    <a:pt x="0" y="65"/>
                    <a:pt x="0" y="65"/>
                    <a:pt x="64" y="65"/>
                  </a:cubicBezTo>
                  <a:cubicBezTo>
                    <a:pt x="0" y="65"/>
                    <a:pt x="0" y="6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305;p41">
              <a:extLst>
                <a:ext uri="{FF2B5EF4-FFF2-40B4-BE49-F238E27FC236}">
                  <a16:creationId xmlns:a16="http://schemas.microsoft.com/office/drawing/2014/main" id="{DEEB164E-8CAB-4DE8-9BE9-418D4C2A4ACE}"/>
                </a:ext>
              </a:extLst>
            </p:cNvPr>
            <p:cNvSpPr/>
            <p:nvPr/>
          </p:nvSpPr>
          <p:spPr>
            <a:xfrm>
              <a:off x="4914200" y="3870400"/>
              <a:ext cx="25" cy="25"/>
            </a:xfrm>
            <a:custGeom>
              <a:avLst/>
              <a:gdLst/>
              <a:ahLst/>
              <a:cxnLst/>
              <a:rect l="l" t="t" r="r" b="b"/>
              <a:pathLst>
                <a:path w="1" h="1" extrusionOk="0">
                  <a:moveTo>
                    <a:pt x="1" y="0"/>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306;p41">
              <a:extLst>
                <a:ext uri="{FF2B5EF4-FFF2-40B4-BE49-F238E27FC236}">
                  <a16:creationId xmlns:a16="http://schemas.microsoft.com/office/drawing/2014/main" id="{B686261D-6DF6-4742-B62E-BEBA9B3869FC}"/>
                </a:ext>
              </a:extLst>
            </p:cNvPr>
            <p:cNvSpPr/>
            <p:nvPr/>
          </p:nvSpPr>
          <p:spPr>
            <a:xfrm>
              <a:off x="4908025" y="3824025"/>
              <a:ext cx="1500" cy="1500"/>
            </a:xfrm>
            <a:custGeom>
              <a:avLst/>
              <a:gdLst/>
              <a:ahLst/>
              <a:cxnLst/>
              <a:rect l="l" t="t" r="r" b="b"/>
              <a:pathLst>
                <a:path w="60" h="60" extrusionOk="0">
                  <a:moveTo>
                    <a:pt x="60" y="1"/>
                  </a:moveTo>
                  <a:cubicBezTo>
                    <a:pt x="0" y="1"/>
                    <a:pt x="0" y="1"/>
                    <a:pt x="0" y="60"/>
                  </a:cubicBezTo>
                  <a:cubicBezTo>
                    <a:pt x="0" y="1"/>
                    <a:pt x="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307;p41">
              <a:extLst>
                <a:ext uri="{FF2B5EF4-FFF2-40B4-BE49-F238E27FC236}">
                  <a16:creationId xmlns:a16="http://schemas.microsoft.com/office/drawing/2014/main" id="{EDC05612-1285-4A12-AD8A-B1F1C1ABE049}"/>
                </a:ext>
              </a:extLst>
            </p:cNvPr>
            <p:cNvSpPr/>
            <p:nvPr/>
          </p:nvSpPr>
          <p:spPr>
            <a:xfrm>
              <a:off x="4906400" y="3822425"/>
              <a:ext cx="1650" cy="1625"/>
            </a:xfrm>
            <a:custGeom>
              <a:avLst/>
              <a:gdLst/>
              <a:ahLst/>
              <a:cxnLst/>
              <a:rect l="l" t="t" r="r" b="b"/>
              <a:pathLst>
                <a:path w="66" h="65" extrusionOk="0">
                  <a:moveTo>
                    <a:pt x="65" y="0"/>
                  </a:moveTo>
                  <a:cubicBezTo>
                    <a:pt x="65" y="0"/>
                    <a:pt x="1" y="0"/>
                    <a:pt x="65" y="65"/>
                  </a:cubicBezTo>
                  <a:lnTo>
                    <a:pt x="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308;p41">
              <a:extLst>
                <a:ext uri="{FF2B5EF4-FFF2-40B4-BE49-F238E27FC236}">
                  <a16:creationId xmlns:a16="http://schemas.microsoft.com/office/drawing/2014/main" id="{2807C9C3-FE93-4983-AD18-DA74996AFEFC}"/>
                </a:ext>
              </a:extLst>
            </p:cNvPr>
            <p:cNvSpPr/>
            <p:nvPr/>
          </p:nvSpPr>
          <p:spPr>
            <a:xfrm>
              <a:off x="4906400" y="3825500"/>
              <a:ext cx="1650" cy="25"/>
            </a:xfrm>
            <a:custGeom>
              <a:avLst/>
              <a:gdLst/>
              <a:ahLst/>
              <a:cxnLst/>
              <a:rect l="l" t="t" r="r" b="b"/>
              <a:pathLst>
                <a:path w="66" h="1" extrusionOk="0">
                  <a:moveTo>
                    <a:pt x="1" y="1"/>
                  </a:moveTo>
                  <a:lnTo>
                    <a:pt x="65"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309;p41">
              <a:extLst>
                <a:ext uri="{FF2B5EF4-FFF2-40B4-BE49-F238E27FC236}">
                  <a16:creationId xmlns:a16="http://schemas.microsoft.com/office/drawing/2014/main" id="{1F710888-3E46-4D9C-8090-91B1057DB555}"/>
                </a:ext>
              </a:extLst>
            </p:cNvPr>
            <p:cNvSpPr/>
            <p:nvPr/>
          </p:nvSpPr>
          <p:spPr>
            <a:xfrm>
              <a:off x="4816775" y="3871875"/>
              <a:ext cx="1625" cy="25"/>
            </a:xfrm>
            <a:custGeom>
              <a:avLst/>
              <a:gdLst/>
              <a:ahLst/>
              <a:cxnLst/>
              <a:rect l="l" t="t" r="r" b="b"/>
              <a:pathLst>
                <a:path w="65" h="1" extrusionOk="0">
                  <a:moveTo>
                    <a:pt x="65" y="1"/>
                  </a:moveTo>
                  <a:lnTo>
                    <a:pt x="65" y="1"/>
                  </a:lnTo>
                  <a:cubicBezTo>
                    <a:pt x="0" y="1"/>
                    <a:pt x="0" y="1"/>
                    <a:pt x="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310;p41">
              <a:extLst>
                <a:ext uri="{FF2B5EF4-FFF2-40B4-BE49-F238E27FC236}">
                  <a16:creationId xmlns:a16="http://schemas.microsoft.com/office/drawing/2014/main" id="{A64E5D9B-B730-46A2-AE27-D59628EE0DDE}"/>
                </a:ext>
              </a:extLst>
            </p:cNvPr>
            <p:cNvSpPr/>
            <p:nvPr/>
          </p:nvSpPr>
          <p:spPr>
            <a:xfrm>
              <a:off x="4897150" y="3952250"/>
              <a:ext cx="1625" cy="25"/>
            </a:xfrm>
            <a:custGeom>
              <a:avLst/>
              <a:gdLst/>
              <a:ahLst/>
              <a:cxnLst/>
              <a:rect l="l" t="t" r="r" b="b"/>
              <a:pathLst>
                <a:path w="65" h="1" extrusionOk="0">
                  <a:moveTo>
                    <a:pt x="64" y="0"/>
                  </a:moveTo>
                  <a:lnTo>
                    <a:pt x="64"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311;p41">
              <a:extLst>
                <a:ext uri="{FF2B5EF4-FFF2-40B4-BE49-F238E27FC236}">
                  <a16:creationId xmlns:a16="http://schemas.microsoft.com/office/drawing/2014/main" id="{65A96AF8-F92B-4ED4-9499-37A877EFC8BE}"/>
                </a:ext>
              </a:extLst>
            </p:cNvPr>
            <p:cNvSpPr/>
            <p:nvPr/>
          </p:nvSpPr>
          <p:spPr>
            <a:xfrm>
              <a:off x="4890950" y="3939875"/>
              <a:ext cx="6225" cy="21650"/>
            </a:xfrm>
            <a:custGeom>
              <a:avLst/>
              <a:gdLst/>
              <a:ahLst/>
              <a:cxnLst/>
              <a:rect l="l" t="t" r="r" b="b"/>
              <a:pathLst>
                <a:path w="249" h="866" extrusionOk="0">
                  <a:moveTo>
                    <a:pt x="1" y="1"/>
                  </a:moveTo>
                  <a:cubicBezTo>
                    <a:pt x="124" y="248"/>
                    <a:pt x="189" y="559"/>
                    <a:pt x="248" y="866"/>
                  </a:cubicBezTo>
                  <a:cubicBezTo>
                    <a:pt x="189" y="495"/>
                    <a:pt x="248" y="495"/>
                    <a:pt x="248" y="495"/>
                  </a:cubicBezTo>
                  <a:cubicBezTo>
                    <a:pt x="189" y="312"/>
                    <a:pt x="124" y="18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312;p41">
              <a:extLst>
                <a:ext uri="{FF2B5EF4-FFF2-40B4-BE49-F238E27FC236}">
                  <a16:creationId xmlns:a16="http://schemas.microsoft.com/office/drawing/2014/main" id="{2D191505-3E85-4E9A-B531-E5A617C4C532}"/>
                </a:ext>
              </a:extLst>
            </p:cNvPr>
            <p:cNvSpPr/>
            <p:nvPr/>
          </p:nvSpPr>
          <p:spPr>
            <a:xfrm>
              <a:off x="4778200" y="3756025"/>
              <a:ext cx="152975" cy="301325"/>
            </a:xfrm>
            <a:custGeom>
              <a:avLst/>
              <a:gdLst/>
              <a:ahLst/>
              <a:cxnLst/>
              <a:rect l="l" t="t" r="r" b="b"/>
              <a:pathLst>
                <a:path w="6119" h="12053" extrusionOk="0">
                  <a:moveTo>
                    <a:pt x="2102" y="2597"/>
                  </a:moveTo>
                  <a:cubicBezTo>
                    <a:pt x="2087" y="2608"/>
                    <a:pt x="2074" y="2620"/>
                    <a:pt x="2062" y="2631"/>
                  </a:cubicBezTo>
                  <a:lnTo>
                    <a:pt x="2062" y="2631"/>
                  </a:lnTo>
                  <a:cubicBezTo>
                    <a:pt x="2074" y="2622"/>
                    <a:pt x="2087" y="2611"/>
                    <a:pt x="2102" y="2597"/>
                  </a:cubicBezTo>
                  <a:close/>
                  <a:moveTo>
                    <a:pt x="5129" y="3151"/>
                  </a:moveTo>
                  <a:cubicBezTo>
                    <a:pt x="5109" y="3172"/>
                    <a:pt x="5096" y="3179"/>
                    <a:pt x="5089" y="3179"/>
                  </a:cubicBezTo>
                  <a:cubicBezTo>
                    <a:pt x="5076" y="3179"/>
                    <a:pt x="5089" y="3151"/>
                    <a:pt x="5129" y="3151"/>
                  </a:cubicBezTo>
                  <a:close/>
                  <a:moveTo>
                    <a:pt x="5763" y="3644"/>
                  </a:moveTo>
                  <a:lnTo>
                    <a:pt x="5763" y="3644"/>
                  </a:lnTo>
                  <a:cubicBezTo>
                    <a:pt x="5758" y="3645"/>
                    <a:pt x="5753" y="3645"/>
                    <a:pt x="5747" y="3645"/>
                  </a:cubicBezTo>
                  <a:cubicBezTo>
                    <a:pt x="5754" y="3645"/>
                    <a:pt x="5759" y="3645"/>
                    <a:pt x="5763" y="3644"/>
                  </a:cubicBezTo>
                  <a:close/>
                  <a:moveTo>
                    <a:pt x="5812" y="4148"/>
                  </a:moveTo>
                  <a:cubicBezTo>
                    <a:pt x="5814" y="4180"/>
                    <a:pt x="5831" y="4209"/>
                    <a:pt x="5854" y="4231"/>
                  </a:cubicBezTo>
                  <a:lnTo>
                    <a:pt x="5854" y="4231"/>
                  </a:lnTo>
                  <a:cubicBezTo>
                    <a:pt x="5841" y="4204"/>
                    <a:pt x="5825" y="4175"/>
                    <a:pt x="5812" y="4148"/>
                  </a:cubicBezTo>
                  <a:close/>
                  <a:moveTo>
                    <a:pt x="5854" y="4231"/>
                  </a:moveTo>
                  <a:lnTo>
                    <a:pt x="5854" y="4231"/>
                  </a:lnTo>
                  <a:cubicBezTo>
                    <a:pt x="5856" y="4233"/>
                    <a:pt x="5857" y="4235"/>
                    <a:pt x="5858" y="4237"/>
                  </a:cubicBezTo>
                  <a:lnTo>
                    <a:pt x="5858" y="4237"/>
                  </a:lnTo>
                  <a:cubicBezTo>
                    <a:pt x="5859" y="4237"/>
                    <a:pt x="5861" y="4237"/>
                    <a:pt x="5862" y="4237"/>
                  </a:cubicBezTo>
                  <a:lnTo>
                    <a:pt x="5862" y="4237"/>
                  </a:lnTo>
                  <a:cubicBezTo>
                    <a:pt x="5859" y="4235"/>
                    <a:pt x="5857" y="4233"/>
                    <a:pt x="5854" y="4231"/>
                  </a:cubicBezTo>
                  <a:close/>
                  <a:moveTo>
                    <a:pt x="5856" y="4237"/>
                  </a:moveTo>
                  <a:cubicBezTo>
                    <a:pt x="5843" y="4237"/>
                    <a:pt x="5830" y="4238"/>
                    <a:pt x="5817" y="4240"/>
                  </a:cubicBezTo>
                  <a:lnTo>
                    <a:pt x="5817" y="4240"/>
                  </a:lnTo>
                  <a:cubicBezTo>
                    <a:pt x="5835" y="4248"/>
                    <a:pt x="5852" y="4256"/>
                    <a:pt x="5871" y="4264"/>
                  </a:cubicBezTo>
                  <a:cubicBezTo>
                    <a:pt x="5867" y="4255"/>
                    <a:pt x="5862" y="4246"/>
                    <a:pt x="5858" y="4237"/>
                  </a:cubicBezTo>
                  <a:lnTo>
                    <a:pt x="5858" y="4237"/>
                  </a:lnTo>
                  <a:cubicBezTo>
                    <a:pt x="5857" y="4237"/>
                    <a:pt x="5856" y="4237"/>
                    <a:pt x="5856" y="4237"/>
                  </a:cubicBezTo>
                  <a:close/>
                  <a:moveTo>
                    <a:pt x="5862" y="4237"/>
                  </a:moveTo>
                  <a:cubicBezTo>
                    <a:pt x="5883" y="4254"/>
                    <a:pt x="5909" y="4264"/>
                    <a:pt x="5935" y="4264"/>
                  </a:cubicBezTo>
                  <a:cubicBezTo>
                    <a:pt x="5915" y="4245"/>
                    <a:pt x="5890" y="4238"/>
                    <a:pt x="5862" y="4237"/>
                  </a:cubicBezTo>
                  <a:close/>
                  <a:moveTo>
                    <a:pt x="5813" y="4005"/>
                  </a:moveTo>
                  <a:cubicBezTo>
                    <a:pt x="5751" y="4005"/>
                    <a:pt x="5774" y="4072"/>
                    <a:pt x="5812" y="4148"/>
                  </a:cubicBezTo>
                  <a:lnTo>
                    <a:pt x="5812" y="4148"/>
                  </a:lnTo>
                  <a:cubicBezTo>
                    <a:pt x="5812" y="4145"/>
                    <a:pt x="5811" y="4143"/>
                    <a:pt x="5811" y="4140"/>
                  </a:cubicBezTo>
                  <a:cubicBezTo>
                    <a:pt x="6059" y="4140"/>
                    <a:pt x="5811" y="4264"/>
                    <a:pt x="6059" y="4264"/>
                  </a:cubicBezTo>
                  <a:cubicBezTo>
                    <a:pt x="5935" y="4264"/>
                    <a:pt x="5935" y="4140"/>
                    <a:pt x="5871" y="4016"/>
                  </a:cubicBezTo>
                  <a:cubicBezTo>
                    <a:pt x="5846" y="4008"/>
                    <a:pt x="5827" y="4005"/>
                    <a:pt x="5813" y="4005"/>
                  </a:cubicBezTo>
                  <a:close/>
                  <a:moveTo>
                    <a:pt x="1344" y="5481"/>
                  </a:moveTo>
                  <a:cubicBezTo>
                    <a:pt x="1340" y="5492"/>
                    <a:pt x="1344" y="5500"/>
                    <a:pt x="1360" y="5500"/>
                  </a:cubicBezTo>
                  <a:cubicBezTo>
                    <a:pt x="1354" y="5494"/>
                    <a:pt x="1348" y="5487"/>
                    <a:pt x="1344" y="5481"/>
                  </a:cubicBezTo>
                  <a:close/>
                  <a:moveTo>
                    <a:pt x="4016" y="5688"/>
                  </a:moveTo>
                  <a:cubicBezTo>
                    <a:pt x="3980" y="5688"/>
                    <a:pt x="4012" y="5710"/>
                    <a:pt x="4070" y="5742"/>
                  </a:cubicBezTo>
                  <a:lnTo>
                    <a:pt x="4070" y="5742"/>
                  </a:lnTo>
                  <a:lnTo>
                    <a:pt x="4016" y="5688"/>
                  </a:lnTo>
                  <a:close/>
                  <a:moveTo>
                    <a:pt x="3151" y="5871"/>
                  </a:moveTo>
                  <a:cubicBezTo>
                    <a:pt x="3151" y="5871"/>
                    <a:pt x="3151" y="5880"/>
                    <a:pt x="3148" y="5891"/>
                  </a:cubicBezTo>
                  <a:lnTo>
                    <a:pt x="3148" y="5891"/>
                  </a:lnTo>
                  <a:cubicBezTo>
                    <a:pt x="3150" y="5886"/>
                    <a:pt x="3151" y="5880"/>
                    <a:pt x="3151" y="5871"/>
                  </a:cubicBezTo>
                  <a:close/>
                  <a:moveTo>
                    <a:pt x="3710" y="6182"/>
                  </a:moveTo>
                  <a:lnTo>
                    <a:pt x="3710" y="6182"/>
                  </a:lnTo>
                  <a:cubicBezTo>
                    <a:pt x="3710" y="6182"/>
                    <a:pt x="3710" y="6182"/>
                    <a:pt x="3710" y="6182"/>
                  </a:cubicBezTo>
                  <a:close/>
                  <a:moveTo>
                    <a:pt x="4016" y="6118"/>
                  </a:moveTo>
                  <a:lnTo>
                    <a:pt x="4016" y="6118"/>
                  </a:lnTo>
                  <a:cubicBezTo>
                    <a:pt x="4032" y="6179"/>
                    <a:pt x="4047" y="6228"/>
                    <a:pt x="4063" y="6270"/>
                  </a:cubicBezTo>
                  <a:lnTo>
                    <a:pt x="4063" y="6270"/>
                  </a:lnTo>
                  <a:cubicBezTo>
                    <a:pt x="4053" y="6233"/>
                    <a:pt x="4038" y="6183"/>
                    <a:pt x="4016" y="6118"/>
                  </a:cubicBezTo>
                  <a:close/>
                  <a:moveTo>
                    <a:pt x="4081" y="6182"/>
                  </a:moveTo>
                  <a:lnTo>
                    <a:pt x="4150" y="6285"/>
                  </a:lnTo>
                  <a:lnTo>
                    <a:pt x="4150" y="6285"/>
                  </a:lnTo>
                  <a:cubicBezTo>
                    <a:pt x="4129" y="6241"/>
                    <a:pt x="4104" y="6206"/>
                    <a:pt x="4081" y="6182"/>
                  </a:cubicBezTo>
                  <a:close/>
                  <a:moveTo>
                    <a:pt x="3710" y="6182"/>
                  </a:moveTo>
                  <a:lnTo>
                    <a:pt x="3710" y="6430"/>
                  </a:lnTo>
                  <a:cubicBezTo>
                    <a:pt x="3710" y="6446"/>
                    <a:pt x="3711" y="6461"/>
                    <a:pt x="3712" y="6475"/>
                  </a:cubicBezTo>
                  <a:lnTo>
                    <a:pt x="3712" y="6475"/>
                  </a:lnTo>
                  <a:cubicBezTo>
                    <a:pt x="3710" y="6313"/>
                    <a:pt x="3710" y="6204"/>
                    <a:pt x="3710" y="6182"/>
                  </a:cubicBezTo>
                  <a:close/>
                  <a:moveTo>
                    <a:pt x="3462" y="6677"/>
                  </a:moveTo>
                  <a:cubicBezTo>
                    <a:pt x="3462" y="6677"/>
                    <a:pt x="3462" y="6677"/>
                    <a:pt x="3462" y="6677"/>
                  </a:cubicBezTo>
                  <a:cubicBezTo>
                    <a:pt x="3462" y="6677"/>
                    <a:pt x="3462" y="6677"/>
                    <a:pt x="3462" y="6677"/>
                  </a:cubicBezTo>
                  <a:close/>
                  <a:moveTo>
                    <a:pt x="3833" y="6613"/>
                  </a:moveTo>
                  <a:cubicBezTo>
                    <a:pt x="3833" y="6667"/>
                    <a:pt x="3838" y="6700"/>
                    <a:pt x="3847" y="6718"/>
                  </a:cubicBezTo>
                  <a:lnTo>
                    <a:pt x="3847" y="6718"/>
                  </a:lnTo>
                  <a:cubicBezTo>
                    <a:pt x="3843" y="6687"/>
                    <a:pt x="3839" y="6652"/>
                    <a:pt x="3833" y="6613"/>
                  </a:cubicBezTo>
                  <a:close/>
                  <a:moveTo>
                    <a:pt x="3549" y="6363"/>
                  </a:moveTo>
                  <a:cubicBezTo>
                    <a:pt x="3546" y="6363"/>
                    <a:pt x="3538" y="6382"/>
                    <a:pt x="3522" y="6430"/>
                  </a:cubicBezTo>
                  <a:cubicBezTo>
                    <a:pt x="3522" y="6460"/>
                    <a:pt x="3506" y="6607"/>
                    <a:pt x="3490" y="6785"/>
                  </a:cubicBezTo>
                  <a:lnTo>
                    <a:pt x="3490" y="6785"/>
                  </a:lnTo>
                  <a:cubicBezTo>
                    <a:pt x="3498" y="6755"/>
                    <a:pt x="3509" y="6717"/>
                    <a:pt x="3522" y="6677"/>
                  </a:cubicBezTo>
                  <a:lnTo>
                    <a:pt x="3522" y="6677"/>
                  </a:lnTo>
                  <a:lnTo>
                    <a:pt x="3522" y="6677"/>
                  </a:lnTo>
                  <a:cubicBezTo>
                    <a:pt x="3522" y="6651"/>
                    <a:pt x="3523" y="6624"/>
                    <a:pt x="3525" y="6598"/>
                  </a:cubicBezTo>
                  <a:lnTo>
                    <a:pt x="3525" y="6598"/>
                  </a:lnTo>
                  <a:cubicBezTo>
                    <a:pt x="3524" y="6600"/>
                    <a:pt x="3524" y="6602"/>
                    <a:pt x="3524" y="6604"/>
                  </a:cubicBezTo>
                  <a:lnTo>
                    <a:pt x="3524" y="6604"/>
                  </a:lnTo>
                  <a:cubicBezTo>
                    <a:pt x="3527" y="6545"/>
                    <a:pt x="3533" y="6498"/>
                    <a:pt x="3538" y="6468"/>
                  </a:cubicBezTo>
                  <a:lnTo>
                    <a:pt x="3538" y="6468"/>
                  </a:lnTo>
                  <a:cubicBezTo>
                    <a:pt x="3533" y="6507"/>
                    <a:pt x="3528" y="6552"/>
                    <a:pt x="3525" y="6598"/>
                  </a:cubicBezTo>
                  <a:lnTo>
                    <a:pt x="3525" y="6598"/>
                  </a:lnTo>
                  <a:cubicBezTo>
                    <a:pt x="3549" y="6480"/>
                    <a:pt x="3553" y="6431"/>
                    <a:pt x="3549" y="6431"/>
                  </a:cubicBezTo>
                  <a:lnTo>
                    <a:pt x="3549" y="6431"/>
                  </a:lnTo>
                  <a:cubicBezTo>
                    <a:pt x="3547" y="6431"/>
                    <a:pt x="3543" y="6445"/>
                    <a:pt x="3538" y="6468"/>
                  </a:cubicBezTo>
                  <a:lnTo>
                    <a:pt x="3538" y="6468"/>
                  </a:lnTo>
                  <a:cubicBezTo>
                    <a:pt x="3546" y="6407"/>
                    <a:pt x="3553" y="6363"/>
                    <a:pt x="3549" y="6363"/>
                  </a:cubicBezTo>
                  <a:close/>
                  <a:moveTo>
                    <a:pt x="3841" y="9102"/>
                  </a:moveTo>
                  <a:cubicBezTo>
                    <a:pt x="3848" y="9102"/>
                    <a:pt x="3863" y="9118"/>
                    <a:pt x="3893" y="9150"/>
                  </a:cubicBezTo>
                  <a:cubicBezTo>
                    <a:pt x="3893" y="9202"/>
                    <a:pt x="3882" y="9220"/>
                    <a:pt x="3870" y="9220"/>
                  </a:cubicBezTo>
                  <a:cubicBezTo>
                    <a:pt x="3853" y="9220"/>
                    <a:pt x="3833" y="9184"/>
                    <a:pt x="3833" y="9150"/>
                  </a:cubicBezTo>
                  <a:cubicBezTo>
                    <a:pt x="3833" y="9118"/>
                    <a:pt x="3833" y="9102"/>
                    <a:pt x="3841" y="9102"/>
                  </a:cubicBezTo>
                  <a:close/>
                  <a:moveTo>
                    <a:pt x="2919" y="10327"/>
                  </a:moveTo>
                  <a:lnTo>
                    <a:pt x="2919" y="10327"/>
                  </a:lnTo>
                  <a:cubicBezTo>
                    <a:pt x="2910" y="10352"/>
                    <a:pt x="2903" y="10386"/>
                    <a:pt x="2903" y="10445"/>
                  </a:cubicBezTo>
                  <a:cubicBezTo>
                    <a:pt x="2903" y="10405"/>
                    <a:pt x="2910" y="10365"/>
                    <a:pt x="2919" y="10327"/>
                  </a:cubicBezTo>
                  <a:close/>
                  <a:moveTo>
                    <a:pt x="3031" y="11402"/>
                  </a:moveTo>
                  <a:cubicBezTo>
                    <a:pt x="3029" y="11415"/>
                    <a:pt x="3027" y="11425"/>
                    <a:pt x="3027" y="11435"/>
                  </a:cubicBezTo>
                  <a:lnTo>
                    <a:pt x="3031" y="11402"/>
                  </a:lnTo>
                  <a:close/>
                  <a:moveTo>
                    <a:pt x="866" y="1"/>
                  </a:moveTo>
                  <a:lnTo>
                    <a:pt x="925" y="60"/>
                  </a:lnTo>
                  <a:cubicBezTo>
                    <a:pt x="802" y="60"/>
                    <a:pt x="678" y="60"/>
                    <a:pt x="554" y="124"/>
                  </a:cubicBezTo>
                  <a:cubicBezTo>
                    <a:pt x="371" y="184"/>
                    <a:pt x="248" y="307"/>
                    <a:pt x="60" y="307"/>
                  </a:cubicBezTo>
                  <a:cubicBezTo>
                    <a:pt x="248" y="372"/>
                    <a:pt x="124" y="431"/>
                    <a:pt x="60" y="554"/>
                  </a:cubicBezTo>
                  <a:cubicBezTo>
                    <a:pt x="0" y="619"/>
                    <a:pt x="0" y="742"/>
                    <a:pt x="183" y="742"/>
                  </a:cubicBezTo>
                  <a:cubicBezTo>
                    <a:pt x="154" y="772"/>
                    <a:pt x="123" y="772"/>
                    <a:pt x="92" y="772"/>
                  </a:cubicBezTo>
                  <a:cubicBezTo>
                    <a:pt x="61" y="772"/>
                    <a:pt x="30" y="772"/>
                    <a:pt x="0" y="802"/>
                  </a:cubicBezTo>
                  <a:cubicBezTo>
                    <a:pt x="183" y="802"/>
                    <a:pt x="183" y="802"/>
                    <a:pt x="183" y="925"/>
                  </a:cubicBezTo>
                  <a:lnTo>
                    <a:pt x="124" y="925"/>
                  </a:lnTo>
                  <a:cubicBezTo>
                    <a:pt x="248" y="1173"/>
                    <a:pt x="183" y="1296"/>
                    <a:pt x="183" y="1544"/>
                  </a:cubicBezTo>
                  <a:lnTo>
                    <a:pt x="307" y="1484"/>
                  </a:lnTo>
                  <a:lnTo>
                    <a:pt x="307" y="1484"/>
                  </a:lnTo>
                  <a:cubicBezTo>
                    <a:pt x="307" y="1544"/>
                    <a:pt x="248" y="1608"/>
                    <a:pt x="248" y="1608"/>
                  </a:cubicBezTo>
                  <a:cubicBezTo>
                    <a:pt x="495" y="1608"/>
                    <a:pt x="183" y="1484"/>
                    <a:pt x="495" y="1420"/>
                  </a:cubicBezTo>
                  <a:lnTo>
                    <a:pt x="495" y="1420"/>
                  </a:lnTo>
                  <a:lnTo>
                    <a:pt x="371" y="1544"/>
                  </a:lnTo>
                  <a:lnTo>
                    <a:pt x="371" y="1667"/>
                  </a:lnTo>
                  <a:cubicBezTo>
                    <a:pt x="431" y="1791"/>
                    <a:pt x="431" y="1914"/>
                    <a:pt x="248" y="1979"/>
                  </a:cubicBezTo>
                  <a:cubicBezTo>
                    <a:pt x="260" y="1991"/>
                    <a:pt x="275" y="1995"/>
                    <a:pt x="291" y="1995"/>
                  </a:cubicBezTo>
                  <a:cubicBezTo>
                    <a:pt x="338" y="1995"/>
                    <a:pt x="397" y="1960"/>
                    <a:pt x="446" y="1960"/>
                  </a:cubicBezTo>
                  <a:cubicBezTo>
                    <a:pt x="464" y="1960"/>
                    <a:pt x="481" y="1965"/>
                    <a:pt x="495" y="1979"/>
                  </a:cubicBezTo>
                  <a:lnTo>
                    <a:pt x="371" y="2038"/>
                  </a:lnTo>
                  <a:lnTo>
                    <a:pt x="495" y="2038"/>
                  </a:lnTo>
                  <a:cubicBezTo>
                    <a:pt x="495" y="2102"/>
                    <a:pt x="371" y="2162"/>
                    <a:pt x="307" y="2162"/>
                  </a:cubicBezTo>
                  <a:lnTo>
                    <a:pt x="248" y="2102"/>
                  </a:lnTo>
                  <a:lnTo>
                    <a:pt x="248" y="2102"/>
                  </a:lnTo>
                  <a:cubicBezTo>
                    <a:pt x="183" y="2226"/>
                    <a:pt x="371" y="2285"/>
                    <a:pt x="371" y="2350"/>
                  </a:cubicBezTo>
                  <a:lnTo>
                    <a:pt x="371" y="2226"/>
                  </a:lnTo>
                  <a:cubicBezTo>
                    <a:pt x="554" y="2473"/>
                    <a:pt x="554" y="2780"/>
                    <a:pt x="802" y="2904"/>
                  </a:cubicBezTo>
                  <a:lnTo>
                    <a:pt x="866" y="2904"/>
                  </a:lnTo>
                  <a:cubicBezTo>
                    <a:pt x="1049" y="3027"/>
                    <a:pt x="866" y="3027"/>
                    <a:pt x="990" y="3215"/>
                  </a:cubicBezTo>
                  <a:lnTo>
                    <a:pt x="925" y="3215"/>
                  </a:lnTo>
                  <a:cubicBezTo>
                    <a:pt x="1049" y="3215"/>
                    <a:pt x="1049" y="3274"/>
                    <a:pt x="1113" y="3274"/>
                  </a:cubicBezTo>
                  <a:cubicBezTo>
                    <a:pt x="1008" y="3274"/>
                    <a:pt x="992" y="3412"/>
                    <a:pt x="913" y="3412"/>
                  </a:cubicBezTo>
                  <a:cubicBezTo>
                    <a:pt x="899" y="3412"/>
                    <a:pt x="884" y="3408"/>
                    <a:pt x="866" y="3398"/>
                  </a:cubicBezTo>
                  <a:lnTo>
                    <a:pt x="866" y="3398"/>
                  </a:lnTo>
                  <a:cubicBezTo>
                    <a:pt x="1049" y="3522"/>
                    <a:pt x="990" y="3462"/>
                    <a:pt x="1296" y="3522"/>
                  </a:cubicBezTo>
                  <a:lnTo>
                    <a:pt x="1173" y="3586"/>
                  </a:lnTo>
                  <a:cubicBezTo>
                    <a:pt x="1236" y="3586"/>
                    <a:pt x="1283" y="3569"/>
                    <a:pt x="1323" y="3569"/>
                  </a:cubicBezTo>
                  <a:cubicBezTo>
                    <a:pt x="1360" y="3569"/>
                    <a:pt x="1391" y="3585"/>
                    <a:pt x="1420" y="3645"/>
                  </a:cubicBezTo>
                  <a:cubicBezTo>
                    <a:pt x="1402" y="3637"/>
                    <a:pt x="1387" y="3633"/>
                    <a:pt x="1374" y="3633"/>
                  </a:cubicBezTo>
                  <a:cubicBezTo>
                    <a:pt x="1306" y="3633"/>
                    <a:pt x="1279" y="3722"/>
                    <a:pt x="1181" y="3722"/>
                  </a:cubicBezTo>
                  <a:cubicBezTo>
                    <a:pt x="1162" y="3722"/>
                    <a:pt x="1139" y="3718"/>
                    <a:pt x="1113" y="3710"/>
                  </a:cubicBezTo>
                  <a:lnTo>
                    <a:pt x="1113" y="3710"/>
                  </a:lnTo>
                  <a:cubicBezTo>
                    <a:pt x="925" y="4016"/>
                    <a:pt x="1484" y="3893"/>
                    <a:pt x="1113" y="4140"/>
                  </a:cubicBezTo>
                  <a:cubicBezTo>
                    <a:pt x="1484" y="4081"/>
                    <a:pt x="1237" y="3893"/>
                    <a:pt x="1360" y="3893"/>
                  </a:cubicBezTo>
                  <a:cubicBezTo>
                    <a:pt x="1378" y="3875"/>
                    <a:pt x="1406" y="3868"/>
                    <a:pt x="1437" y="3868"/>
                  </a:cubicBezTo>
                  <a:cubicBezTo>
                    <a:pt x="1513" y="3868"/>
                    <a:pt x="1608" y="3911"/>
                    <a:pt x="1608" y="3957"/>
                  </a:cubicBezTo>
                  <a:cubicBezTo>
                    <a:pt x="1608" y="4016"/>
                    <a:pt x="1237" y="4264"/>
                    <a:pt x="1296" y="4387"/>
                  </a:cubicBezTo>
                  <a:lnTo>
                    <a:pt x="1237" y="4387"/>
                  </a:lnTo>
                  <a:cubicBezTo>
                    <a:pt x="1173" y="4452"/>
                    <a:pt x="1420" y="4452"/>
                    <a:pt x="1296" y="4575"/>
                  </a:cubicBezTo>
                  <a:cubicBezTo>
                    <a:pt x="1337" y="4561"/>
                    <a:pt x="1360" y="4556"/>
                    <a:pt x="1374" y="4556"/>
                  </a:cubicBezTo>
                  <a:cubicBezTo>
                    <a:pt x="1410" y="4556"/>
                    <a:pt x="1380" y="4592"/>
                    <a:pt x="1439" y="4592"/>
                  </a:cubicBezTo>
                  <a:cubicBezTo>
                    <a:pt x="1461" y="4592"/>
                    <a:pt x="1493" y="4587"/>
                    <a:pt x="1543" y="4575"/>
                  </a:cubicBezTo>
                  <a:lnTo>
                    <a:pt x="1484" y="4452"/>
                  </a:lnTo>
                  <a:lnTo>
                    <a:pt x="1484" y="4452"/>
                  </a:lnTo>
                  <a:cubicBezTo>
                    <a:pt x="1543" y="4511"/>
                    <a:pt x="1855" y="4452"/>
                    <a:pt x="1791" y="4635"/>
                  </a:cubicBezTo>
                  <a:cubicBezTo>
                    <a:pt x="1771" y="4656"/>
                    <a:pt x="1744" y="4663"/>
                    <a:pt x="1717" y="4663"/>
                  </a:cubicBezTo>
                  <a:cubicBezTo>
                    <a:pt x="1663" y="4663"/>
                    <a:pt x="1608" y="4635"/>
                    <a:pt x="1608" y="4635"/>
                  </a:cubicBezTo>
                  <a:lnTo>
                    <a:pt x="1608" y="4635"/>
                  </a:lnTo>
                  <a:cubicBezTo>
                    <a:pt x="1543" y="4699"/>
                    <a:pt x="1667" y="4699"/>
                    <a:pt x="1608" y="4758"/>
                  </a:cubicBezTo>
                  <a:cubicBezTo>
                    <a:pt x="1572" y="4767"/>
                    <a:pt x="1545" y="4771"/>
                    <a:pt x="1522" y="4771"/>
                  </a:cubicBezTo>
                  <a:cubicBezTo>
                    <a:pt x="1388" y="4771"/>
                    <a:pt x="1449" y="4626"/>
                    <a:pt x="1237" y="4575"/>
                  </a:cubicBezTo>
                  <a:lnTo>
                    <a:pt x="1237" y="4575"/>
                  </a:lnTo>
                  <a:cubicBezTo>
                    <a:pt x="1173" y="4699"/>
                    <a:pt x="1484" y="4699"/>
                    <a:pt x="1237" y="4758"/>
                  </a:cubicBezTo>
                  <a:cubicBezTo>
                    <a:pt x="1287" y="4750"/>
                    <a:pt x="1324" y="4746"/>
                    <a:pt x="1351" y="4746"/>
                  </a:cubicBezTo>
                  <a:cubicBezTo>
                    <a:pt x="1519" y="4746"/>
                    <a:pt x="1279" y="4891"/>
                    <a:pt x="1543" y="4946"/>
                  </a:cubicBezTo>
                  <a:lnTo>
                    <a:pt x="1360" y="4946"/>
                  </a:lnTo>
                  <a:cubicBezTo>
                    <a:pt x="1420" y="4946"/>
                    <a:pt x="1484" y="5005"/>
                    <a:pt x="1484" y="5005"/>
                  </a:cubicBezTo>
                  <a:lnTo>
                    <a:pt x="1296" y="5005"/>
                  </a:lnTo>
                  <a:cubicBezTo>
                    <a:pt x="1484" y="5070"/>
                    <a:pt x="1173" y="5253"/>
                    <a:pt x="1296" y="5253"/>
                  </a:cubicBezTo>
                  <a:cubicBezTo>
                    <a:pt x="1237" y="5129"/>
                    <a:pt x="1484" y="5193"/>
                    <a:pt x="1543" y="5070"/>
                  </a:cubicBezTo>
                  <a:lnTo>
                    <a:pt x="1543" y="5070"/>
                  </a:lnTo>
                  <a:cubicBezTo>
                    <a:pt x="1844" y="5189"/>
                    <a:pt x="1219" y="5308"/>
                    <a:pt x="1344" y="5481"/>
                  </a:cubicBezTo>
                  <a:lnTo>
                    <a:pt x="1344" y="5481"/>
                  </a:lnTo>
                  <a:cubicBezTo>
                    <a:pt x="1352" y="5458"/>
                    <a:pt x="1397" y="5422"/>
                    <a:pt x="1439" y="5422"/>
                  </a:cubicBezTo>
                  <a:cubicBezTo>
                    <a:pt x="1455" y="5422"/>
                    <a:pt x="1471" y="5427"/>
                    <a:pt x="1484" y="5441"/>
                  </a:cubicBezTo>
                  <a:cubicBezTo>
                    <a:pt x="1484" y="5441"/>
                    <a:pt x="1420" y="5564"/>
                    <a:pt x="1360" y="5564"/>
                  </a:cubicBezTo>
                  <a:cubicBezTo>
                    <a:pt x="1377" y="5616"/>
                    <a:pt x="1394" y="5633"/>
                    <a:pt x="1413" y="5633"/>
                  </a:cubicBezTo>
                  <a:cubicBezTo>
                    <a:pt x="1453" y="5633"/>
                    <a:pt x="1500" y="5553"/>
                    <a:pt x="1566" y="5553"/>
                  </a:cubicBezTo>
                  <a:cubicBezTo>
                    <a:pt x="1579" y="5553"/>
                    <a:pt x="1593" y="5557"/>
                    <a:pt x="1608" y="5564"/>
                  </a:cubicBezTo>
                  <a:cubicBezTo>
                    <a:pt x="1420" y="5688"/>
                    <a:pt x="1731" y="5624"/>
                    <a:pt x="1791" y="5688"/>
                  </a:cubicBezTo>
                  <a:lnTo>
                    <a:pt x="1667" y="5688"/>
                  </a:lnTo>
                  <a:cubicBezTo>
                    <a:pt x="1647" y="5770"/>
                    <a:pt x="1675" y="5790"/>
                    <a:pt x="1718" y="5790"/>
                  </a:cubicBezTo>
                  <a:cubicBezTo>
                    <a:pt x="1762" y="5790"/>
                    <a:pt x="1823" y="5768"/>
                    <a:pt x="1867" y="5768"/>
                  </a:cubicBezTo>
                  <a:cubicBezTo>
                    <a:pt x="1909" y="5768"/>
                    <a:pt x="1936" y="5789"/>
                    <a:pt x="1914" y="5871"/>
                  </a:cubicBezTo>
                  <a:lnTo>
                    <a:pt x="1667" y="5871"/>
                  </a:lnTo>
                  <a:lnTo>
                    <a:pt x="1731" y="5935"/>
                  </a:lnTo>
                  <a:lnTo>
                    <a:pt x="1543" y="5935"/>
                  </a:lnTo>
                  <a:cubicBezTo>
                    <a:pt x="1608" y="5935"/>
                    <a:pt x="1667" y="5995"/>
                    <a:pt x="1667" y="5995"/>
                  </a:cubicBezTo>
                  <a:cubicBezTo>
                    <a:pt x="1667" y="5995"/>
                    <a:pt x="1667" y="6059"/>
                    <a:pt x="1731" y="6059"/>
                  </a:cubicBezTo>
                  <a:lnTo>
                    <a:pt x="1731" y="6242"/>
                  </a:lnTo>
                  <a:cubicBezTo>
                    <a:pt x="1766" y="6207"/>
                    <a:pt x="1844" y="6171"/>
                    <a:pt x="1915" y="6171"/>
                  </a:cubicBezTo>
                  <a:cubicBezTo>
                    <a:pt x="1966" y="6171"/>
                    <a:pt x="2013" y="6190"/>
                    <a:pt x="2038" y="6242"/>
                  </a:cubicBezTo>
                  <a:cubicBezTo>
                    <a:pt x="1979" y="6365"/>
                    <a:pt x="1855" y="6242"/>
                    <a:pt x="1914" y="6430"/>
                  </a:cubicBezTo>
                  <a:cubicBezTo>
                    <a:pt x="1855" y="6430"/>
                    <a:pt x="1731" y="6430"/>
                    <a:pt x="1855" y="6306"/>
                  </a:cubicBezTo>
                  <a:lnTo>
                    <a:pt x="1667" y="6306"/>
                  </a:lnTo>
                  <a:cubicBezTo>
                    <a:pt x="1608" y="6489"/>
                    <a:pt x="1731" y="6613"/>
                    <a:pt x="1731" y="6677"/>
                  </a:cubicBezTo>
                  <a:lnTo>
                    <a:pt x="1731" y="6553"/>
                  </a:lnTo>
                  <a:cubicBezTo>
                    <a:pt x="1855" y="6613"/>
                    <a:pt x="1914" y="6677"/>
                    <a:pt x="2038" y="6677"/>
                  </a:cubicBezTo>
                  <a:cubicBezTo>
                    <a:pt x="1979" y="6736"/>
                    <a:pt x="1914" y="6801"/>
                    <a:pt x="1855" y="6801"/>
                  </a:cubicBezTo>
                  <a:cubicBezTo>
                    <a:pt x="1914" y="6801"/>
                    <a:pt x="1979" y="6801"/>
                    <a:pt x="2038" y="6860"/>
                  </a:cubicBezTo>
                  <a:cubicBezTo>
                    <a:pt x="1939" y="6912"/>
                    <a:pt x="1839" y="7002"/>
                    <a:pt x="1773" y="7002"/>
                  </a:cubicBezTo>
                  <a:cubicBezTo>
                    <a:pt x="1757" y="7002"/>
                    <a:pt x="1743" y="6996"/>
                    <a:pt x="1731" y="6984"/>
                  </a:cubicBezTo>
                  <a:lnTo>
                    <a:pt x="1731" y="6984"/>
                  </a:lnTo>
                  <a:cubicBezTo>
                    <a:pt x="1791" y="7048"/>
                    <a:pt x="1855" y="7048"/>
                    <a:pt x="1914" y="7107"/>
                  </a:cubicBezTo>
                  <a:cubicBezTo>
                    <a:pt x="1855" y="7172"/>
                    <a:pt x="1791" y="7419"/>
                    <a:pt x="1791" y="7419"/>
                  </a:cubicBezTo>
                  <a:cubicBezTo>
                    <a:pt x="1791" y="7542"/>
                    <a:pt x="1855" y="7542"/>
                    <a:pt x="1914" y="7602"/>
                  </a:cubicBezTo>
                  <a:cubicBezTo>
                    <a:pt x="1979" y="7666"/>
                    <a:pt x="2038" y="7666"/>
                    <a:pt x="2038" y="7849"/>
                  </a:cubicBezTo>
                  <a:lnTo>
                    <a:pt x="2102" y="7849"/>
                  </a:lnTo>
                  <a:cubicBezTo>
                    <a:pt x="2162" y="7973"/>
                    <a:pt x="2102" y="8096"/>
                    <a:pt x="2102" y="8220"/>
                  </a:cubicBezTo>
                  <a:cubicBezTo>
                    <a:pt x="2162" y="8344"/>
                    <a:pt x="2162" y="8467"/>
                    <a:pt x="2226" y="8467"/>
                  </a:cubicBezTo>
                  <a:cubicBezTo>
                    <a:pt x="2226" y="8655"/>
                    <a:pt x="2162" y="8779"/>
                    <a:pt x="2102" y="8962"/>
                  </a:cubicBezTo>
                  <a:cubicBezTo>
                    <a:pt x="2116" y="8990"/>
                    <a:pt x="2126" y="9002"/>
                    <a:pt x="2135" y="9002"/>
                  </a:cubicBezTo>
                  <a:cubicBezTo>
                    <a:pt x="2165" y="9002"/>
                    <a:pt x="2176" y="8860"/>
                    <a:pt x="2226" y="8715"/>
                  </a:cubicBezTo>
                  <a:cubicBezTo>
                    <a:pt x="2271" y="8620"/>
                    <a:pt x="2320" y="8490"/>
                    <a:pt x="2367" y="8490"/>
                  </a:cubicBezTo>
                  <a:cubicBezTo>
                    <a:pt x="2381" y="8490"/>
                    <a:pt x="2395" y="8503"/>
                    <a:pt x="2409" y="8532"/>
                  </a:cubicBezTo>
                  <a:cubicBezTo>
                    <a:pt x="2473" y="8532"/>
                    <a:pt x="2409" y="8655"/>
                    <a:pt x="2350" y="8779"/>
                  </a:cubicBezTo>
                  <a:cubicBezTo>
                    <a:pt x="2350" y="8902"/>
                    <a:pt x="2285" y="9026"/>
                    <a:pt x="2226" y="9150"/>
                  </a:cubicBezTo>
                  <a:cubicBezTo>
                    <a:pt x="2285" y="9085"/>
                    <a:pt x="2350" y="9026"/>
                    <a:pt x="2409" y="9026"/>
                  </a:cubicBezTo>
                  <a:cubicBezTo>
                    <a:pt x="2473" y="9026"/>
                    <a:pt x="2473" y="9085"/>
                    <a:pt x="2473" y="9397"/>
                  </a:cubicBezTo>
                  <a:cubicBezTo>
                    <a:pt x="2464" y="9405"/>
                    <a:pt x="2457" y="9409"/>
                    <a:pt x="2450" y="9409"/>
                  </a:cubicBezTo>
                  <a:cubicBezTo>
                    <a:pt x="2409" y="9409"/>
                    <a:pt x="2409" y="9273"/>
                    <a:pt x="2409" y="9273"/>
                  </a:cubicBezTo>
                  <a:cubicBezTo>
                    <a:pt x="2409" y="9397"/>
                    <a:pt x="2350" y="9580"/>
                    <a:pt x="2350" y="9704"/>
                  </a:cubicBezTo>
                  <a:cubicBezTo>
                    <a:pt x="2162" y="9892"/>
                    <a:pt x="2226" y="9580"/>
                    <a:pt x="2102" y="10139"/>
                  </a:cubicBezTo>
                  <a:cubicBezTo>
                    <a:pt x="2148" y="9950"/>
                    <a:pt x="2196" y="9868"/>
                    <a:pt x="2242" y="9868"/>
                  </a:cubicBezTo>
                  <a:cubicBezTo>
                    <a:pt x="2257" y="9868"/>
                    <a:pt x="2271" y="9876"/>
                    <a:pt x="2285" y="9892"/>
                  </a:cubicBezTo>
                  <a:cubicBezTo>
                    <a:pt x="2285" y="9892"/>
                    <a:pt x="2285" y="9951"/>
                    <a:pt x="2350" y="10075"/>
                  </a:cubicBezTo>
                  <a:cubicBezTo>
                    <a:pt x="2350" y="10168"/>
                    <a:pt x="2364" y="10261"/>
                    <a:pt x="2395" y="10261"/>
                  </a:cubicBezTo>
                  <a:cubicBezTo>
                    <a:pt x="2425" y="10261"/>
                    <a:pt x="2471" y="10168"/>
                    <a:pt x="2533" y="9892"/>
                  </a:cubicBezTo>
                  <a:lnTo>
                    <a:pt x="2533" y="9892"/>
                  </a:lnTo>
                  <a:lnTo>
                    <a:pt x="2473" y="10262"/>
                  </a:lnTo>
                  <a:lnTo>
                    <a:pt x="2473" y="10198"/>
                  </a:lnTo>
                  <a:cubicBezTo>
                    <a:pt x="2444" y="10395"/>
                    <a:pt x="2441" y="10464"/>
                    <a:pt x="2453" y="10464"/>
                  </a:cubicBezTo>
                  <a:cubicBezTo>
                    <a:pt x="2466" y="10464"/>
                    <a:pt x="2500" y="10363"/>
                    <a:pt x="2533" y="10262"/>
                  </a:cubicBezTo>
                  <a:cubicBezTo>
                    <a:pt x="2597" y="10139"/>
                    <a:pt x="2656" y="10015"/>
                    <a:pt x="2656" y="9951"/>
                  </a:cubicBezTo>
                  <a:cubicBezTo>
                    <a:pt x="2656" y="9927"/>
                    <a:pt x="2667" y="9912"/>
                    <a:pt x="2680" y="9912"/>
                  </a:cubicBezTo>
                  <a:cubicBezTo>
                    <a:pt x="2698" y="9912"/>
                    <a:pt x="2720" y="9942"/>
                    <a:pt x="2720" y="10015"/>
                  </a:cubicBezTo>
                  <a:cubicBezTo>
                    <a:pt x="2720" y="10198"/>
                    <a:pt x="2656" y="10445"/>
                    <a:pt x="2656" y="10510"/>
                  </a:cubicBezTo>
                  <a:lnTo>
                    <a:pt x="2720" y="10445"/>
                  </a:lnTo>
                  <a:lnTo>
                    <a:pt x="2720" y="10445"/>
                  </a:lnTo>
                  <a:cubicBezTo>
                    <a:pt x="2720" y="10502"/>
                    <a:pt x="2720" y="10703"/>
                    <a:pt x="2676" y="10703"/>
                  </a:cubicBezTo>
                  <a:cubicBezTo>
                    <a:pt x="2670" y="10703"/>
                    <a:pt x="2663" y="10700"/>
                    <a:pt x="2656" y="10693"/>
                  </a:cubicBezTo>
                  <a:lnTo>
                    <a:pt x="2656" y="10693"/>
                  </a:lnTo>
                  <a:lnTo>
                    <a:pt x="2720" y="10881"/>
                  </a:lnTo>
                  <a:lnTo>
                    <a:pt x="2780" y="10816"/>
                  </a:lnTo>
                  <a:lnTo>
                    <a:pt x="2780" y="10881"/>
                  </a:lnTo>
                  <a:cubicBezTo>
                    <a:pt x="2844" y="10633"/>
                    <a:pt x="2903" y="10262"/>
                    <a:pt x="2968" y="10139"/>
                  </a:cubicBezTo>
                  <a:lnTo>
                    <a:pt x="2968" y="10139"/>
                  </a:lnTo>
                  <a:cubicBezTo>
                    <a:pt x="2968" y="10139"/>
                    <a:pt x="2968" y="10139"/>
                    <a:pt x="2968" y="10139"/>
                  </a:cubicBezTo>
                  <a:lnTo>
                    <a:pt x="2968" y="10139"/>
                  </a:lnTo>
                  <a:cubicBezTo>
                    <a:pt x="2968" y="10179"/>
                    <a:pt x="2938" y="10248"/>
                    <a:pt x="2919" y="10327"/>
                  </a:cubicBezTo>
                  <a:lnTo>
                    <a:pt x="2919" y="10327"/>
                  </a:lnTo>
                  <a:cubicBezTo>
                    <a:pt x="2938" y="10275"/>
                    <a:pt x="2968" y="10262"/>
                    <a:pt x="2968" y="10139"/>
                  </a:cubicBezTo>
                  <a:lnTo>
                    <a:pt x="2968" y="10139"/>
                  </a:lnTo>
                  <a:cubicBezTo>
                    <a:pt x="2968" y="10322"/>
                    <a:pt x="2968" y="10445"/>
                    <a:pt x="2903" y="10569"/>
                  </a:cubicBezTo>
                  <a:cubicBezTo>
                    <a:pt x="2903" y="10671"/>
                    <a:pt x="2863" y="10772"/>
                    <a:pt x="2849" y="10772"/>
                  </a:cubicBezTo>
                  <a:cubicBezTo>
                    <a:pt x="2846" y="10772"/>
                    <a:pt x="2844" y="10768"/>
                    <a:pt x="2844" y="10757"/>
                  </a:cubicBezTo>
                  <a:cubicBezTo>
                    <a:pt x="2780" y="11128"/>
                    <a:pt x="2780" y="11252"/>
                    <a:pt x="2780" y="11311"/>
                  </a:cubicBezTo>
                  <a:cubicBezTo>
                    <a:pt x="2780" y="11311"/>
                    <a:pt x="2780" y="11252"/>
                    <a:pt x="2844" y="11187"/>
                  </a:cubicBezTo>
                  <a:cubicBezTo>
                    <a:pt x="2844" y="11128"/>
                    <a:pt x="2844" y="11004"/>
                    <a:pt x="2903" y="10940"/>
                  </a:cubicBezTo>
                  <a:lnTo>
                    <a:pt x="2903" y="11128"/>
                  </a:lnTo>
                  <a:lnTo>
                    <a:pt x="2844" y="11311"/>
                  </a:lnTo>
                  <a:lnTo>
                    <a:pt x="2844" y="11805"/>
                  </a:lnTo>
                  <a:cubicBezTo>
                    <a:pt x="2844" y="11870"/>
                    <a:pt x="2903" y="11870"/>
                    <a:pt x="2903" y="12053"/>
                  </a:cubicBezTo>
                  <a:lnTo>
                    <a:pt x="2903" y="11499"/>
                  </a:lnTo>
                  <a:cubicBezTo>
                    <a:pt x="2903" y="11252"/>
                    <a:pt x="2968" y="10940"/>
                    <a:pt x="2968" y="10757"/>
                  </a:cubicBezTo>
                  <a:lnTo>
                    <a:pt x="2968" y="10757"/>
                  </a:lnTo>
                  <a:cubicBezTo>
                    <a:pt x="2968" y="10842"/>
                    <a:pt x="2937" y="10986"/>
                    <a:pt x="2918" y="10986"/>
                  </a:cubicBezTo>
                  <a:cubicBezTo>
                    <a:pt x="2910" y="10986"/>
                    <a:pt x="2903" y="10957"/>
                    <a:pt x="2903" y="10881"/>
                  </a:cubicBezTo>
                  <a:cubicBezTo>
                    <a:pt x="2959" y="10657"/>
                    <a:pt x="2978" y="10585"/>
                    <a:pt x="2981" y="10585"/>
                  </a:cubicBezTo>
                  <a:lnTo>
                    <a:pt x="2981" y="10585"/>
                  </a:lnTo>
                  <a:cubicBezTo>
                    <a:pt x="2986" y="10585"/>
                    <a:pt x="2968" y="10689"/>
                    <a:pt x="2968" y="10757"/>
                  </a:cubicBezTo>
                  <a:cubicBezTo>
                    <a:pt x="2994" y="10812"/>
                    <a:pt x="3009" y="10843"/>
                    <a:pt x="3023" y="10843"/>
                  </a:cubicBezTo>
                  <a:cubicBezTo>
                    <a:pt x="3040" y="10843"/>
                    <a:pt x="3056" y="10796"/>
                    <a:pt x="3091" y="10693"/>
                  </a:cubicBezTo>
                  <a:lnTo>
                    <a:pt x="3091" y="10693"/>
                  </a:lnTo>
                  <a:cubicBezTo>
                    <a:pt x="3053" y="10915"/>
                    <a:pt x="3037" y="10960"/>
                    <a:pt x="3045" y="10960"/>
                  </a:cubicBezTo>
                  <a:cubicBezTo>
                    <a:pt x="3050" y="10960"/>
                    <a:pt x="3066" y="10940"/>
                    <a:pt x="3091" y="10940"/>
                  </a:cubicBezTo>
                  <a:lnTo>
                    <a:pt x="3031" y="11402"/>
                  </a:lnTo>
                  <a:lnTo>
                    <a:pt x="3031" y="11402"/>
                  </a:lnTo>
                  <a:cubicBezTo>
                    <a:pt x="3046" y="11337"/>
                    <a:pt x="3091" y="11232"/>
                    <a:pt x="3091" y="11128"/>
                  </a:cubicBezTo>
                  <a:cubicBezTo>
                    <a:pt x="3091" y="11064"/>
                    <a:pt x="3091" y="10940"/>
                    <a:pt x="3151" y="10816"/>
                  </a:cubicBezTo>
                  <a:lnTo>
                    <a:pt x="3151" y="10816"/>
                  </a:lnTo>
                  <a:cubicBezTo>
                    <a:pt x="3151" y="10881"/>
                    <a:pt x="3151" y="11252"/>
                    <a:pt x="3091" y="11499"/>
                  </a:cubicBezTo>
                  <a:cubicBezTo>
                    <a:pt x="3151" y="11499"/>
                    <a:pt x="3151" y="11375"/>
                    <a:pt x="3151" y="11252"/>
                  </a:cubicBezTo>
                  <a:cubicBezTo>
                    <a:pt x="3151" y="11128"/>
                    <a:pt x="3151" y="10940"/>
                    <a:pt x="3215" y="10881"/>
                  </a:cubicBezTo>
                  <a:lnTo>
                    <a:pt x="3215" y="10940"/>
                  </a:lnTo>
                  <a:cubicBezTo>
                    <a:pt x="3215" y="10881"/>
                    <a:pt x="3215" y="10881"/>
                    <a:pt x="3274" y="10816"/>
                  </a:cubicBezTo>
                  <a:cubicBezTo>
                    <a:pt x="3274" y="10757"/>
                    <a:pt x="3274" y="10693"/>
                    <a:pt x="3339" y="10633"/>
                  </a:cubicBezTo>
                  <a:cubicBezTo>
                    <a:pt x="3398" y="10693"/>
                    <a:pt x="3339" y="10816"/>
                    <a:pt x="3339" y="10939"/>
                  </a:cubicBezTo>
                  <a:lnTo>
                    <a:pt x="3339" y="10939"/>
                  </a:lnTo>
                  <a:cubicBezTo>
                    <a:pt x="3339" y="10816"/>
                    <a:pt x="3398" y="10692"/>
                    <a:pt x="3398" y="10569"/>
                  </a:cubicBezTo>
                  <a:lnTo>
                    <a:pt x="3398" y="10693"/>
                  </a:lnTo>
                  <a:cubicBezTo>
                    <a:pt x="3462" y="10569"/>
                    <a:pt x="3398" y="10322"/>
                    <a:pt x="3462" y="10198"/>
                  </a:cubicBezTo>
                  <a:cubicBezTo>
                    <a:pt x="3462" y="10086"/>
                    <a:pt x="3474" y="10050"/>
                    <a:pt x="3488" y="10050"/>
                  </a:cubicBezTo>
                  <a:cubicBezTo>
                    <a:pt x="3504" y="10050"/>
                    <a:pt x="3522" y="10104"/>
                    <a:pt x="3522" y="10139"/>
                  </a:cubicBezTo>
                  <a:cubicBezTo>
                    <a:pt x="3554" y="10200"/>
                    <a:pt x="3570" y="10246"/>
                    <a:pt x="3585" y="10246"/>
                  </a:cubicBezTo>
                  <a:cubicBezTo>
                    <a:pt x="3601" y="10246"/>
                    <a:pt x="3615" y="10199"/>
                    <a:pt x="3645" y="10075"/>
                  </a:cubicBezTo>
                  <a:lnTo>
                    <a:pt x="3645" y="10386"/>
                  </a:lnTo>
                  <a:cubicBezTo>
                    <a:pt x="3645" y="10198"/>
                    <a:pt x="3645" y="10139"/>
                    <a:pt x="3710" y="10015"/>
                  </a:cubicBezTo>
                  <a:lnTo>
                    <a:pt x="3710" y="9580"/>
                  </a:lnTo>
                  <a:lnTo>
                    <a:pt x="3769" y="9768"/>
                  </a:lnTo>
                  <a:lnTo>
                    <a:pt x="3769" y="8779"/>
                  </a:lnTo>
                  <a:lnTo>
                    <a:pt x="3769" y="8715"/>
                  </a:lnTo>
                  <a:lnTo>
                    <a:pt x="3769" y="8655"/>
                  </a:lnTo>
                  <a:lnTo>
                    <a:pt x="3769" y="8532"/>
                  </a:lnTo>
                  <a:lnTo>
                    <a:pt x="3769" y="8467"/>
                  </a:lnTo>
                  <a:lnTo>
                    <a:pt x="3769" y="8344"/>
                  </a:lnTo>
                  <a:cubicBezTo>
                    <a:pt x="3833" y="8408"/>
                    <a:pt x="3833" y="8408"/>
                    <a:pt x="3833" y="8467"/>
                  </a:cubicBezTo>
                  <a:lnTo>
                    <a:pt x="3833" y="8591"/>
                  </a:lnTo>
                  <a:lnTo>
                    <a:pt x="3833" y="8655"/>
                  </a:lnTo>
                  <a:lnTo>
                    <a:pt x="3833" y="9026"/>
                  </a:lnTo>
                  <a:cubicBezTo>
                    <a:pt x="3833" y="8962"/>
                    <a:pt x="3833" y="8902"/>
                    <a:pt x="3769" y="8838"/>
                  </a:cubicBezTo>
                  <a:lnTo>
                    <a:pt x="3769" y="8838"/>
                  </a:lnTo>
                  <a:cubicBezTo>
                    <a:pt x="3769" y="9085"/>
                    <a:pt x="3769" y="9397"/>
                    <a:pt x="3833" y="9580"/>
                  </a:cubicBezTo>
                  <a:lnTo>
                    <a:pt x="3833" y="9644"/>
                  </a:lnTo>
                  <a:lnTo>
                    <a:pt x="3957" y="9768"/>
                  </a:lnTo>
                  <a:cubicBezTo>
                    <a:pt x="3957" y="9209"/>
                    <a:pt x="3957" y="8467"/>
                    <a:pt x="4016" y="8096"/>
                  </a:cubicBezTo>
                  <a:cubicBezTo>
                    <a:pt x="4016" y="8436"/>
                    <a:pt x="4070" y="8622"/>
                    <a:pt x="4079" y="8936"/>
                  </a:cubicBezTo>
                  <a:lnTo>
                    <a:pt x="4079" y="8936"/>
                  </a:lnTo>
                  <a:cubicBezTo>
                    <a:pt x="4079" y="8932"/>
                    <a:pt x="4078" y="8930"/>
                    <a:pt x="4077" y="8930"/>
                  </a:cubicBezTo>
                  <a:cubicBezTo>
                    <a:pt x="4072" y="8930"/>
                    <a:pt x="4057" y="9008"/>
                    <a:pt x="4016" y="9085"/>
                  </a:cubicBezTo>
                  <a:lnTo>
                    <a:pt x="4016" y="9397"/>
                  </a:lnTo>
                  <a:lnTo>
                    <a:pt x="4016" y="9644"/>
                  </a:lnTo>
                  <a:cubicBezTo>
                    <a:pt x="4081" y="9456"/>
                    <a:pt x="4081" y="9273"/>
                    <a:pt x="4081" y="9085"/>
                  </a:cubicBezTo>
                  <a:cubicBezTo>
                    <a:pt x="4140" y="9397"/>
                    <a:pt x="4140" y="9273"/>
                    <a:pt x="4140" y="9397"/>
                  </a:cubicBezTo>
                  <a:lnTo>
                    <a:pt x="4140" y="8838"/>
                  </a:lnTo>
                  <a:cubicBezTo>
                    <a:pt x="4140" y="8779"/>
                    <a:pt x="4204" y="8715"/>
                    <a:pt x="4204" y="8532"/>
                  </a:cubicBezTo>
                  <a:lnTo>
                    <a:pt x="4204" y="8838"/>
                  </a:lnTo>
                  <a:cubicBezTo>
                    <a:pt x="4263" y="8962"/>
                    <a:pt x="4204" y="9026"/>
                    <a:pt x="4204" y="9026"/>
                  </a:cubicBezTo>
                  <a:cubicBezTo>
                    <a:pt x="4204" y="9098"/>
                    <a:pt x="4224" y="9128"/>
                    <a:pt x="4241" y="9128"/>
                  </a:cubicBezTo>
                  <a:cubicBezTo>
                    <a:pt x="4253" y="9128"/>
                    <a:pt x="4263" y="9112"/>
                    <a:pt x="4263" y="9085"/>
                  </a:cubicBezTo>
                  <a:lnTo>
                    <a:pt x="4263" y="8779"/>
                  </a:lnTo>
                  <a:cubicBezTo>
                    <a:pt x="4217" y="8585"/>
                    <a:pt x="4207" y="8428"/>
                    <a:pt x="4233" y="8428"/>
                  </a:cubicBezTo>
                  <a:cubicBezTo>
                    <a:pt x="4240" y="8428"/>
                    <a:pt x="4251" y="8440"/>
                    <a:pt x="4263" y="8467"/>
                  </a:cubicBezTo>
                  <a:lnTo>
                    <a:pt x="4263" y="8591"/>
                  </a:lnTo>
                  <a:cubicBezTo>
                    <a:pt x="4263" y="8467"/>
                    <a:pt x="4263" y="8408"/>
                    <a:pt x="4328" y="8408"/>
                  </a:cubicBezTo>
                  <a:cubicBezTo>
                    <a:pt x="4328" y="8408"/>
                    <a:pt x="4387" y="8467"/>
                    <a:pt x="4387" y="8591"/>
                  </a:cubicBezTo>
                  <a:cubicBezTo>
                    <a:pt x="4387" y="8532"/>
                    <a:pt x="4511" y="8408"/>
                    <a:pt x="4511" y="8161"/>
                  </a:cubicBezTo>
                  <a:lnTo>
                    <a:pt x="4511" y="7849"/>
                  </a:lnTo>
                  <a:cubicBezTo>
                    <a:pt x="4511" y="7725"/>
                    <a:pt x="4511" y="7666"/>
                    <a:pt x="4451" y="7542"/>
                  </a:cubicBezTo>
                  <a:lnTo>
                    <a:pt x="4451" y="7542"/>
                  </a:lnTo>
                  <a:cubicBezTo>
                    <a:pt x="4511" y="7602"/>
                    <a:pt x="4634" y="8037"/>
                    <a:pt x="4699" y="8161"/>
                  </a:cubicBezTo>
                  <a:cubicBezTo>
                    <a:pt x="4575" y="7542"/>
                    <a:pt x="4387" y="6984"/>
                    <a:pt x="4263" y="6553"/>
                  </a:cubicBezTo>
                  <a:lnTo>
                    <a:pt x="4263" y="6553"/>
                  </a:lnTo>
                  <a:cubicBezTo>
                    <a:pt x="4328" y="6736"/>
                    <a:pt x="4451" y="6984"/>
                    <a:pt x="4575" y="7172"/>
                  </a:cubicBezTo>
                  <a:cubicBezTo>
                    <a:pt x="4699" y="7419"/>
                    <a:pt x="4758" y="7666"/>
                    <a:pt x="4822" y="7849"/>
                  </a:cubicBezTo>
                  <a:cubicBezTo>
                    <a:pt x="4822" y="7849"/>
                    <a:pt x="4882" y="7790"/>
                    <a:pt x="4882" y="7602"/>
                  </a:cubicBezTo>
                  <a:cubicBezTo>
                    <a:pt x="4822" y="7602"/>
                    <a:pt x="4634" y="7231"/>
                    <a:pt x="4634" y="7172"/>
                  </a:cubicBezTo>
                  <a:lnTo>
                    <a:pt x="4634" y="7172"/>
                  </a:lnTo>
                  <a:cubicBezTo>
                    <a:pt x="4699" y="7295"/>
                    <a:pt x="4758" y="7295"/>
                    <a:pt x="4758" y="7295"/>
                  </a:cubicBezTo>
                  <a:cubicBezTo>
                    <a:pt x="4822" y="7295"/>
                    <a:pt x="4822" y="7355"/>
                    <a:pt x="4946" y="7355"/>
                  </a:cubicBezTo>
                  <a:lnTo>
                    <a:pt x="4822" y="7107"/>
                  </a:lnTo>
                  <a:lnTo>
                    <a:pt x="4699" y="6860"/>
                  </a:lnTo>
                  <a:lnTo>
                    <a:pt x="4699" y="6860"/>
                  </a:lnTo>
                  <a:cubicBezTo>
                    <a:pt x="4758" y="6924"/>
                    <a:pt x="4946" y="7231"/>
                    <a:pt x="5005" y="7295"/>
                  </a:cubicBezTo>
                  <a:lnTo>
                    <a:pt x="4860" y="6850"/>
                  </a:lnTo>
                  <a:lnTo>
                    <a:pt x="4860" y="6850"/>
                  </a:lnTo>
                  <a:cubicBezTo>
                    <a:pt x="4920" y="6955"/>
                    <a:pt x="5040" y="7064"/>
                    <a:pt x="5129" y="7107"/>
                  </a:cubicBezTo>
                  <a:cubicBezTo>
                    <a:pt x="5070" y="7048"/>
                    <a:pt x="5193" y="6924"/>
                    <a:pt x="5193" y="6860"/>
                  </a:cubicBezTo>
                  <a:lnTo>
                    <a:pt x="5070" y="6860"/>
                  </a:lnTo>
                  <a:cubicBezTo>
                    <a:pt x="5129" y="6736"/>
                    <a:pt x="5070" y="6613"/>
                    <a:pt x="5005" y="6489"/>
                  </a:cubicBezTo>
                  <a:cubicBezTo>
                    <a:pt x="4882" y="6365"/>
                    <a:pt x="4822" y="6242"/>
                    <a:pt x="4822" y="6118"/>
                  </a:cubicBezTo>
                  <a:lnTo>
                    <a:pt x="4822" y="6118"/>
                  </a:lnTo>
                  <a:cubicBezTo>
                    <a:pt x="4872" y="6172"/>
                    <a:pt x="5097" y="6394"/>
                    <a:pt x="5242" y="6394"/>
                  </a:cubicBezTo>
                  <a:cubicBezTo>
                    <a:pt x="5271" y="6394"/>
                    <a:pt x="5296" y="6386"/>
                    <a:pt x="5317" y="6365"/>
                  </a:cubicBezTo>
                  <a:cubicBezTo>
                    <a:pt x="5253" y="6306"/>
                    <a:pt x="5070" y="6118"/>
                    <a:pt x="4882" y="5995"/>
                  </a:cubicBezTo>
                  <a:cubicBezTo>
                    <a:pt x="4758" y="5935"/>
                    <a:pt x="4699" y="5812"/>
                    <a:pt x="4634" y="5747"/>
                  </a:cubicBezTo>
                  <a:cubicBezTo>
                    <a:pt x="4511" y="5688"/>
                    <a:pt x="4511" y="5624"/>
                    <a:pt x="4451" y="5624"/>
                  </a:cubicBezTo>
                  <a:lnTo>
                    <a:pt x="4575" y="5624"/>
                  </a:lnTo>
                  <a:lnTo>
                    <a:pt x="4511" y="5441"/>
                  </a:lnTo>
                  <a:lnTo>
                    <a:pt x="4511" y="5441"/>
                  </a:lnTo>
                  <a:cubicBezTo>
                    <a:pt x="4634" y="5564"/>
                    <a:pt x="4822" y="5688"/>
                    <a:pt x="5005" y="5871"/>
                  </a:cubicBezTo>
                  <a:cubicBezTo>
                    <a:pt x="5070" y="5935"/>
                    <a:pt x="5129" y="5995"/>
                    <a:pt x="5253" y="6059"/>
                  </a:cubicBezTo>
                  <a:cubicBezTo>
                    <a:pt x="5317" y="6118"/>
                    <a:pt x="5376" y="6242"/>
                    <a:pt x="5376" y="6306"/>
                  </a:cubicBezTo>
                  <a:cubicBezTo>
                    <a:pt x="5398" y="6285"/>
                    <a:pt x="5419" y="6277"/>
                    <a:pt x="5437" y="6277"/>
                  </a:cubicBezTo>
                  <a:cubicBezTo>
                    <a:pt x="5473" y="6277"/>
                    <a:pt x="5500" y="6306"/>
                    <a:pt x="5500" y="6306"/>
                  </a:cubicBezTo>
                  <a:cubicBezTo>
                    <a:pt x="5500" y="6242"/>
                    <a:pt x="5500" y="6242"/>
                    <a:pt x="5564" y="6242"/>
                  </a:cubicBezTo>
                  <a:lnTo>
                    <a:pt x="5564" y="6182"/>
                  </a:lnTo>
                  <a:cubicBezTo>
                    <a:pt x="5623" y="6182"/>
                    <a:pt x="5623" y="6242"/>
                    <a:pt x="5688" y="6242"/>
                  </a:cubicBezTo>
                  <a:lnTo>
                    <a:pt x="5688" y="6365"/>
                  </a:lnTo>
                  <a:lnTo>
                    <a:pt x="5747" y="6306"/>
                  </a:lnTo>
                  <a:lnTo>
                    <a:pt x="5747" y="6242"/>
                  </a:lnTo>
                  <a:lnTo>
                    <a:pt x="5811" y="6182"/>
                  </a:lnTo>
                  <a:cubicBezTo>
                    <a:pt x="5623" y="6059"/>
                    <a:pt x="5688" y="5935"/>
                    <a:pt x="5500" y="5871"/>
                  </a:cubicBezTo>
                  <a:lnTo>
                    <a:pt x="5500" y="5871"/>
                  </a:lnTo>
                  <a:lnTo>
                    <a:pt x="5623" y="6182"/>
                  </a:lnTo>
                  <a:cubicBezTo>
                    <a:pt x="5441" y="6059"/>
                    <a:pt x="5129" y="5812"/>
                    <a:pt x="5193" y="5688"/>
                  </a:cubicBezTo>
                  <a:cubicBezTo>
                    <a:pt x="5317" y="5688"/>
                    <a:pt x="5564" y="5871"/>
                    <a:pt x="5623" y="5871"/>
                  </a:cubicBezTo>
                  <a:cubicBezTo>
                    <a:pt x="5564" y="5812"/>
                    <a:pt x="5564" y="5688"/>
                    <a:pt x="5623" y="5688"/>
                  </a:cubicBezTo>
                  <a:lnTo>
                    <a:pt x="5688" y="5812"/>
                  </a:lnTo>
                  <a:cubicBezTo>
                    <a:pt x="5811" y="5747"/>
                    <a:pt x="5441" y="5564"/>
                    <a:pt x="5688" y="5564"/>
                  </a:cubicBezTo>
                  <a:cubicBezTo>
                    <a:pt x="5717" y="5532"/>
                    <a:pt x="5794" y="5532"/>
                    <a:pt x="5848" y="5532"/>
                  </a:cubicBezTo>
                  <a:cubicBezTo>
                    <a:pt x="5902" y="5532"/>
                    <a:pt x="5933" y="5532"/>
                    <a:pt x="5871" y="5500"/>
                  </a:cubicBezTo>
                  <a:cubicBezTo>
                    <a:pt x="5623" y="5441"/>
                    <a:pt x="4882" y="5129"/>
                    <a:pt x="4758" y="5070"/>
                  </a:cubicBezTo>
                  <a:cubicBezTo>
                    <a:pt x="4758" y="5024"/>
                    <a:pt x="4883" y="4981"/>
                    <a:pt x="4999" y="4981"/>
                  </a:cubicBezTo>
                  <a:cubicBezTo>
                    <a:pt x="5047" y="4981"/>
                    <a:pt x="5093" y="4988"/>
                    <a:pt x="5129" y="5005"/>
                  </a:cubicBezTo>
                  <a:cubicBezTo>
                    <a:pt x="5376" y="5005"/>
                    <a:pt x="5564" y="5253"/>
                    <a:pt x="5747" y="5253"/>
                  </a:cubicBezTo>
                  <a:cubicBezTo>
                    <a:pt x="5688" y="5253"/>
                    <a:pt x="5623" y="5193"/>
                    <a:pt x="5623" y="5129"/>
                  </a:cubicBezTo>
                  <a:cubicBezTo>
                    <a:pt x="5666" y="5129"/>
                    <a:pt x="5736" y="5184"/>
                    <a:pt x="5777" y="5184"/>
                  </a:cubicBezTo>
                  <a:cubicBezTo>
                    <a:pt x="5798" y="5184"/>
                    <a:pt x="5811" y="5170"/>
                    <a:pt x="5811" y="5129"/>
                  </a:cubicBezTo>
                  <a:cubicBezTo>
                    <a:pt x="5637" y="5087"/>
                    <a:pt x="5738" y="5043"/>
                    <a:pt x="5726" y="5043"/>
                  </a:cubicBezTo>
                  <a:cubicBezTo>
                    <a:pt x="5721" y="5043"/>
                    <a:pt x="5697" y="5051"/>
                    <a:pt x="5623" y="5070"/>
                  </a:cubicBezTo>
                  <a:cubicBezTo>
                    <a:pt x="5623" y="4946"/>
                    <a:pt x="5688" y="5005"/>
                    <a:pt x="5747" y="4882"/>
                  </a:cubicBezTo>
                  <a:cubicBezTo>
                    <a:pt x="5564" y="4882"/>
                    <a:pt x="5317" y="4635"/>
                    <a:pt x="5253" y="4511"/>
                  </a:cubicBezTo>
                  <a:lnTo>
                    <a:pt x="5253" y="4511"/>
                  </a:lnTo>
                  <a:cubicBezTo>
                    <a:pt x="5317" y="4575"/>
                    <a:pt x="5376" y="4575"/>
                    <a:pt x="5441" y="4575"/>
                  </a:cubicBezTo>
                  <a:cubicBezTo>
                    <a:pt x="5500" y="4452"/>
                    <a:pt x="5623" y="4387"/>
                    <a:pt x="5688" y="4264"/>
                  </a:cubicBezTo>
                  <a:cubicBezTo>
                    <a:pt x="5719" y="4264"/>
                    <a:pt x="5768" y="4247"/>
                    <a:pt x="5817" y="4240"/>
                  </a:cubicBezTo>
                  <a:lnTo>
                    <a:pt x="5817" y="4240"/>
                  </a:lnTo>
                  <a:cubicBezTo>
                    <a:pt x="5542" y="4111"/>
                    <a:pt x="5373" y="3882"/>
                    <a:pt x="5317" y="3710"/>
                  </a:cubicBezTo>
                  <a:cubicBezTo>
                    <a:pt x="5300" y="3677"/>
                    <a:pt x="5305" y="3666"/>
                    <a:pt x="5320" y="3666"/>
                  </a:cubicBezTo>
                  <a:cubicBezTo>
                    <a:pt x="5353" y="3666"/>
                    <a:pt x="5439" y="3722"/>
                    <a:pt x="5449" y="3722"/>
                  </a:cubicBezTo>
                  <a:cubicBezTo>
                    <a:pt x="5451" y="3722"/>
                    <a:pt x="5449" y="3718"/>
                    <a:pt x="5441" y="3710"/>
                  </a:cubicBezTo>
                  <a:cubicBezTo>
                    <a:pt x="5564" y="3522"/>
                    <a:pt x="5070" y="3339"/>
                    <a:pt x="5317" y="3215"/>
                  </a:cubicBezTo>
                  <a:cubicBezTo>
                    <a:pt x="5500" y="3215"/>
                    <a:pt x="5688" y="3339"/>
                    <a:pt x="5811" y="3398"/>
                  </a:cubicBezTo>
                  <a:cubicBezTo>
                    <a:pt x="5811" y="3522"/>
                    <a:pt x="5623" y="3522"/>
                    <a:pt x="5623" y="3586"/>
                  </a:cubicBezTo>
                  <a:lnTo>
                    <a:pt x="5747" y="3522"/>
                  </a:lnTo>
                  <a:cubicBezTo>
                    <a:pt x="5747" y="3580"/>
                    <a:pt x="5799" y="3633"/>
                    <a:pt x="5763" y="3644"/>
                  </a:cubicBezTo>
                  <a:lnTo>
                    <a:pt x="5763" y="3644"/>
                  </a:lnTo>
                  <a:cubicBezTo>
                    <a:pt x="5871" y="3618"/>
                    <a:pt x="5882" y="3333"/>
                    <a:pt x="6118" y="3215"/>
                  </a:cubicBezTo>
                  <a:cubicBezTo>
                    <a:pt x="6059" y="3151"/>
                    <a:pt x="5994" y="3092"/>
                    <a:pt x="5935" y="3092"/>
                  </a:cubicBezTo>
                  <a:lnTo>
                    <a:pt x="5935" y="3151"/>
                  </a:lnTo>
                  <a:cubicBezTo>
                    <a:pt x="5829" y="3151"/>
                    <a:pt x="5814" y="3015"/>
                    <a:pt x="5733" y="3015"/>
                  </a:cubicBezTo>
                  <a:cubicBezTo>
                    <a:pt x="5720" y="3015"/>
                    <a:pt x="5705" y="3019"/>
                    <a:pt x="5688" y="3027"/>
                  </a:cubicBezTo>
                  <a:cubicBezTo>
                    <a:pt x="5623" y="2904"/>
                    <a:pt x="5500" y="2721"/>
                    <a:pt x="5623" y="2656"/>
                  </a:cubicBezTo>
                  <a:lnTo>
                    <a:pt x="5623" y="2656"/>
                  </a:lnTo>
                  <a:lnTo>
                    <a:pt x="5811" y="2721"/>
                  </a:lnTo>
                  <a:cubicBezTo>
                    <a:pt x="5811" y="2721"/>
                    <a:pt x="5688" y="2780"/>
                    <a:pt x="5747" y="2780"/>
                  </a:cubicBezTo>
                  <a:cubicBezTo>
                    <a:pt x="5688" y="2721"/>
                    <a:pt x="6059" y="2780"/>
                    <a:pt x="5811" y="2597"/>
                  </a:cubicBezTo>
                  <a:lnTo>
                    <a:pt x="5811" y="2597"/>
                  </a:lnTo>
                  <a:lnTo>
                    <a:pt x="5688" y="2656"/>
                  </a:lnTo>
                  <a:cubicBezTo>
                    <a:pt x="5623" y="2533"/>
                    <a:pt x="5441" y="2350"/>
                    <a:pt x="5564" y="2285"/>
                  </a:cubicBezTo>
                  <a:cubicBezTo>
                    <a:pt x="5482" y="2266"/>
                    <a:pt x="5454" y="2259"/>
                    <a:pt x="5445" y="2259"/>
                  </a:cubicBezTo>
                  <a:cubicBezTo>
                    <a:pt x="5427" y="2259"/>
                    <a:pt x="5482" y="2285"/>
                    <a:pt x="5317" y="2285"/>
                  </a:cubicBezTo>
                  <a:cubicBezTo>
                    <a:pt x="5568" y="2338"/>
                    <a:pt x="5324" y="2471"/>
                    <a:pt x="5397" y="2517"/>
                  </a:cubicBezTo>
                  <a:lnTo>
                    <a:pt x="5397" y="2517"/>
                  </a:lnTo>
                  <a:cubicBezTo>
                    <a:pt x="5396" y="2517"/>
                    <a:pt x="5394" y="2517"/>
                    <a:pt x="5393" y="2517"/>
                  </a:cubicBezTo>
                  <a:cubicBezTo>
                    <a:pt x="5287" y="2517"/>
                    <a:pt x="5328" y="2597"/>
                    <a:pt x="5129" y="2597"/>
                  </a:cubicBezTo>
                  <a:cubicBezTo>
                    <a:pt x="5161" y="2627"/>
                    <a:pt x="5192" y="2627"/>
                    <a:pt x="5207" y="2627"/>
                  </a:cubicBezTo>
                  <a:cubicBezTo>
                    <a:pt x="5223" y="2627"/>
                    <a:pt x="5223" y="2627"/>
                    <a:pt x="5193" y="2656"/>
                  </a:cubicBezTo>
                  <a:cubicBezTo>
                    <a:pt x="5193" y="2721"/>
                    <a:pt x="5253" y="2721"/>
                    <a:pt x="5253" y="2721"/>
                  </a:cubicBezTo>
                  <a:lnTo>
                    <a:pt x="5376" y="2721"/>
                  </a:lnTo>
                  <a:cubicBezTo>
                    <a:pt x="5500" y="2844"/>
                    <a:pt x="5441" y="2968"/>
                    <a:pt x="5500" y="3027"/>
                  </a:cubicBezTo>
                  <a:cubicBezTo>
                    <a:pt x="5441" y="3027"/>
                    <a:pt x="5441" y="2968"/>
                    <a:pt x="5376" y="2968"/>
                  </a:cubicBezTo>
                  <a:lnTo>
                    <a:pt x="5441" y="3092"/>
                  </a:lnTo>
                  <a:cubicBezTo>
                    <a:pt x="5380" y="3060"/>
                    <a:pt x="5304" y="3059"/>
                    <a:pt x="5242" y="3052"/>
                  </a:cubicBezTo>
                  <a:lnTo>
                    <a:pt x="5242" y="3052"/>
                  </a:lnTo>
                  <a:cubicBezTo>
                    <a:pt x="5225" y="3027"/>
                    <a:pt x="5193" y="3027"/>
                    <a:pt x="5193" y="3027"/>
                  </a:cubicBezTo>
                  <a:lnTo>
                    <a:pt x="5193" y="3044"/>
                  </a:lnTo>
                  <a:lnTo>
                    <a:pt x="5193" y="3044"/>
                  </a:lnTo>
                  <a:cubicBezTo>
                    <a:pt x="5155" y="3034"/>
                    <a:pt x="5129" y="3014"/>
                    <a:pt x="5129" y="2968"/>
                  </a:cubicBezTo>
                  <a:lnTo>
                    <a:pt x="5070" y="3027"/>
                  </a:lnTo>
                  <a:cubicBezTo>
                    <a:pt x="4946" y="3092"/>
                    <a:pt x="4882" y="3151"/>
                    <a:pt x="4946" y="3215"/>
                  </a:cubicBezTo>
                  <a:cubicBezTo>
                    <a:pt x="4898" y="3215"/>
                    <a:pt x="4991" y="3317"/>
                    <a:pt x="4989" y="3317"/>
                  </a:cubicBezTo>
                  <a:cubicBezTo>
                    <a:pt x="4989" y="3317"/>
                    <a:pt x="4977" y="3306"/>
                    <a:pt x="4946" y="3274"/>
                  </a:cubicBezTo>
                  <a:lnTo>
                    <a:pt x="4946" y="3274"/>
                  </a:lnTo>
                  <a:lnTo>
                    <a:pt x="5005" y="3462"/>
                  </a:lnTo>
                  <a:lnTo>
                    <a:pt x="4946" y="3462"/>
                  </a:lnTo>
                  <a:cubicBezTo>
                    <a:pt x="4882" y="3586"/>
                    <a:pt x="5070" y="3833"/>
                    <a:pt x="4758" y="3893"/>
                  </a:cubicBezTo>
                  <a:cubicBezTo>
                    <a:pt x="4758" y="3957"/>
                    <a:pt x="4822" y="4081"/>
                    <a:pt x="4699" y="4140"/>
                  </a:cubicBezTo>
                  <a:lnTo>
                    <a:pt x="4575" y="4081"/>
                  </a:lnTo>
                  <a:lnTo>
                    <a:pt x="4575" y="4081"/>
                  </a:lnTo>
                  <a:cubicBezTo>
                    <a:pt x="4634" y="4140"/>
                    <a:pt x="4387" y="4204"/>
                    <a:pt x="4511" y="4328"/>
                  </a:cubicBezTo>
                  <a:cubicBezTo>
                    <a:pt x="4458" y="4310"/>
                    <a:pt x="4417" y="4303"/>
                    <a:pt x="4385" y="4303"/>
                  </a:cubicBezTo>
                  <a:cubicBezTo>
                    <a:pt x="4187" y="4303"/>
                    <a:pt x="4310" y="4584"/>
                    <a:pt x="4204" y="4635"/>
                  </a:cubicBezTo>
                  <a:lnTo>
                    <a:pt x="4387" y="4699"/>
                  </a:lnTo>
                  <a:cubicBezTo>
                    <a:pt x="4328" y="4758"/>
                    <a:pt x="4328" y="4882"/>
                    <a:pt x="4387" y="5005"/>
                  </a:cubicBezTo>
                  <a:lnTo>
                    <a:pt x="4511" y="5070"/>
                  </a:lnTo>
                  <a:cubicBezTo>
                    <a:pt x="4561" y="5167"/>
                    <a:pt x="4419" y="5188"/>
                    <a:pt x="4324" y="5253"/>
                  </a:cubicBezTo>
                  <a:lnTo>
                    <a:pt x="4324" y="5253"/>
                  </a:lnTo>
                  <a:cubicBezTo>
                    <a:pt x="4140" y="5254"/>
                    <a:pt x="4140" y="5377"/>
                    <a:pt x="4204" y="5500"/>
                  </a:cubicBezTo>
                  <a:lnTo>
                    <a:pt x="4204" y="5624"/>
                  </a:lnTo>
                  <a:cubicBezTo>
                    <a:pt x="4204" y="5688"/>
                    <a:pt x="4204" y="5688"/>
                    <a:pt x="4140" y="5688"/>
                  </a:cubicBezTo>
                  <a:lnTo>
                    <a:pt x="4140" y="5778"/>
                  </a:lnTo>
                  <a:lnTo>
                    <a:pt x="4140" y="5778"/>
                  </a:lnTo>
                  <a:cubicBezTo>
                    <a:pt x="4114" y="5765"/>
                    <a:pt x="4090" y="5753"/>
                    <a:pt x="4070" y="5742"/>
                  </a:cubicBezTo>
                  <a:lnTo>
                    <a:pt x="4070" y="5742"/>
                  </a:lnTo>
                  <a:lnTo>
                    <a:pt x="4140" y="5812"/>
                  </a:lnTo>
                  <a:lnTo>
                    <a:pt x="4140" y="5778"/>
                  </a:lnTo>
                  <a:lnTo>
                    <a:pt x="4140" y="5778"/>
                  </a:lnTo>
                  <a:cubicBezTo>
                    <a:pt x="4161" y="5789"/>
                    <a:pt x="4182" y="5800"/>
                    <a:pt x="4204" y="5812"/>
                  </a:cubicBezTo>
                  <a:cubicBezTo>
                    <a:pt x="4204" y="5871"/>
                    <a:pt x="4204" y="5871"/>
                    <a:pt x="4263" y="5935"/>
                  </a:cubicBezTo>
                  <a:cubicBezTo>
                    <a:pt x="4200" y="5872"/>
                    <a:pt x="4170" y="5857"/>
                    <a:pt x="4154" y="5857"/>
                  </a:cubicBezTo>
                  <a:cubicBezTo>
                    <a:pt x="4140" y="5857"/>
                    <a:pt x="4140" y="5871"/>
                    <a:pt x="4140" y="5871"/>
                  </a:cubicBezTo>
                  <a:cubicBezTo>
                    <a:pt x="4140" y="5903"/>
                    <a:pt x="4140" y="5919"/>
                    <a:pt x="4132" y="5919"/>
                  </a:cubicBezTo>
                  <a:cubicBezTo>
                    <a:pt x="4125" y="5919"/>
                    <a:pt x="4110" y="5903"/>
                    <a:pt x="4081" y="5871"/>
                  </a:cubicBezTo>
                  <a:lnTo>
                    <a:pt x="4081" y="5871"/>
                  </a:lnTo>
                  <a:cubicBezTo>
                    <a:pt x="4136" y="5986"/>
                    <a:pt x="4088" y="5994"/>
                    <a:pt x="4228" y="6244"/>
                  </a:cubicBezTo>
                  <a:lnTo>
                    <a:pt x="4228" y="6244"/>
                  </a:lnTo>
                  <a:cubicBezTo>
                    <a:pt x="4204" y="6250"/>
                    <a:pt x="4204" y="6274"/>
                    <a:pt x="4204" y="6365"/>
                  </a:cubicBezTo>
                  <a:lnTo>
                    <a:pt x="4150" y="6285"/>
                  </a:lnTo>
                  <a:lnTo>
                    <a:pt x="4150" y="6285"/>
                  </a:lnTo>
                  <a:cubicBezTo>
                    <a:pt x="4181" y="6352"/>
                    <a:pt x="4204" y="6441"/>
                    <a:pt x="4204" y="6553"/>
                  </a:cubicBezTo>
                  <a:cubicBezTo>
                    <a:pt x="4156" y="6460"/>
                    <a:pt x="4110" y="6400"/>
                    <a:pt x="4063" y="6270"/>
                  </a:cubicBezTo>
                  <a:lnTo>
                    <a:pt x="4063" y="6270"/>
                  </a:lnTo>
                  <a:cubicBezTo>
                    <a:pt x="4081" y="6340"/>
                    <a:pt x="4081" y="6365"/>
                    <a:pt x="4081" y="6365"/>
                  </a:cubicBezTo>
                  <a:cubicBezTo>
                    <a:pt x="4081" y="6430"/>
                    <a:pt x="4081" y="6489"/>
                    <a:pt x="4140" y="6677"/>
                  </a:cubicBezTo>
                  <a:lnTo>
                    <a:pt x="4081" y="6489"/>
                  </a:lnTo>
                  <a:lnTo>
                    <a:pt x="4081" y="6677"/>
                  </a:lnTo>
                  <a:cubicBezTo>
                    <a:pt x="4053" y="6624"/>
                    <a:pt x="4027" y="6605"/>
                    <a:pt x="4005" y="6605"/>
                  </a:cubicBezTo>
                  <a:cubicBezTo>
                    <a:pt x="3976" y="6605"/>
                    <a:pt x="3957" y="6640"/>
                    <a:pt x="3957" y="6677"/>
                  </a:cubicBezTo>
                  <a:cubicBezTo>
                    <a:pt x="3925" y="6707"/>
                    <a:pt x="3894" y="6738"/>
                    <a:pt x="3871" y="6738"/>
                  </a:cubicBezTo>
                  <a:cubicBezTo>
                    <a:pt x="3861" y="6738"/>
                    <a:pt x="3853" y="6732"/>
                    <a:pt x="3847" y="6718"/>
                  </a:cubicBezTo>
                  <a:lnTo>
                    <a:pt x="3847" y="6718"/>
                  </a:lnTo>
                  <a:cubicBezTo>
                    <a:pt x="3865" y="6879"/>
                    <a:pt x="3861" y="6927"/>
                    <a:pt x="3852" y="6927"/>
                  </a:cubicBezTo>
                  <a:cubicBezTo>
                    <a:pt x="3844" y="6927"/>
                    <a:pt x="3833" y="6888"/>
                    <a:pt x="3833" y="6860"/>
                  </a:cubicBezTo>
                  <a:cubicBezTo>
                    <a:pt x="3833" y="6803"/>
                    <a:pt x="3820" y="6760"/>
                    <a:pt x="3811" y="6760"/>
                  </a:cubicBezTo>
                  <a:cubicBezTo>
                    <a:pt x="3801" y="6760"/>
                    <a:pt x="3799" y="6819"/>
                    <a:pt x="3833" y="6984"/>
                  </a:cubicBezTo>
                  <a:cubicBezTo>
                    <a:pt x="3769" y="6801"/>
                    <a:pt x="3769" y="6677"/>
                    <a:pt x="3769" y="6489"/>
                  </a:cubicBezTo>
                  <a:lnTo>
                    <a:pt x="3769" y="6553"/>
                  </a:lnTo>
                  <a:lnTo>
                    <a:pt x="3769" y="6860"/>
                  </a:lnTo>
                  <a:cubicBezTo>
                    <a:pt x="3769" y="6645"/>
                    <a:pt x="3724" y="6572"/>
                    <a:pt x="3712" y="6475"/>
                  </a:cubicBezTo>
                  <a:lnTo>
                    <a:pt x="3712" y="6475"/>
                  </a:lnTo>
                  <a:cubicBezTo>
                    <a:pt x="3717" y="6725"/>
                    <a:pt x="3727" y="7100"/>
                    <a:pt x="3754" y="7478"/>
                  </a:cubicBezTo>
                  <a:lnTo>
                    <a:pt x="3754" y="7478"/>
                  </a:lnTo>
                  <a:cubicBezTo>
                    <a:pt x="3753" y="7477"/>
                    <a:pt x="3752" y="7476"/>
                    <a:pt x="3752" y="7476"/>
                  </a:cubicBezTo>
                  <a:cubicBezTo>
                    <a:pt x="3740" y="7476"/>
                    <a:pt x="3733" y="7618"/>
                    <a:pt x="3769" y="7913"/>
                  </a:cubicBezTo>
                  <a:cubicBezTo>
                    <a:pt x="3710" y="7725"/>
                    <a:pt x="3710" y="7478"/>
                    <a:pt x="3710" y="7355"/>
                  </a:cubicBezTo>
                  <a:cubicBezTo>
                    <a:pt x="3710" y="7355"/>
                    <a:pt x="3645" y="7478"/>
                    <a:pt x="3645" y="7790"/>
                  </a:cubicBezTo>
                  <a:lnTo>
                    <a:pt x="3645" y="7849"/>
                  </a:lnTo>
                  <a:lnTo>
                    <a:pt x="3586" y="7973"/>
                  </a:lnTo>
                  <a:lnTo>
                    <a:pt x="3586" y="8037"/>
                  </a:lnTo>
                  <a:lnTo>
                    <a:pt x="3586" y="8467"/>
                  </a:lnTo>
                  <a:cubicBezTo>
                    <a:pt x="3586" y="8467"/>
                    <a:pt x="3545" y="8389"/>
                    <a:pt x="3529" y="8389"/>
                  </a:cubicBezTo>
                  <a:cubicBezTo>
                    <a:pt x="3524" y="8389"/>
                    <a:pt x="3522" y="8395"/>
                    <a:pt x="3522" y="8408"/>
                  </a:cubicBezTo>
                  <a:lnTo>
                    <a:pt x="3522" y="8344"/>
                  </a:lnTo>
                  <a:cubicBezTo>
                    <a:pt x="3522" y="8207"/>
                    <a:pt x="3522" y="8166"/>
                    <a:pt x="3512" y="8166"/>
                  </a:cubicBezTo>
                  <a:cubicBezTo>
                    <a:pt x="3504" y="8166"/>
                    <a:pt x="3489" y="8193"/>
                    <a:pt x="3462" y="8220"/>
                  </a:cubicBezTo>
                  <a:lnTo>
                    <a:pt x="3462" y="8161"/>
                  </a:lnTo>
                  <a:lnTo>
                    <a:pt x="3462" y="8037"/>
                  </a:lnTo>
                  <a:lnTo>
                    <a:pt x="3398" y="8591"/>
                  </a:lnTo>
                  <a:cubicBezTo>
                    <a:pt x="3398" y="8397"/>
                    <a:pt x="3438" y="8127"/>
                    <a:pt x="3424" y="8110"/>
                  </a:cubicBezTo>
                  <a:lnTo>
                    <a:pt x="3424" y="8110"/>
                  </a:lnTo>
                  <a:cubicBezTo>
                    <a:pt x="3433" y="8013"/>
                    <a:pt x="3445" y="7903"/>
                    <a:pt x="3462" y="7790"/>
                  </a:cubicBezTo>
                  <a:cubicBezTo>
                    <a:pt x="3462" y="7419"/>
                    <a:pt x="3522" y="6984"/>
                    <a:pt x="3522" y="6801"/>
                  </a:cubicBezTo>
                  <a:lnTo>
                    <a:pt x="3522" y="6677"/>
                  </a:lnTo>
                  <a:cubicBezTo>
                    <a:pt x="3522" y="6924"/>
                    <a:pt x="3462" y="7231"/>
                    <a:pt x="3462" y="7295"/>
                  </a:cubicBezTo>
                  <a:cubicBezTo>
                    <a:pt x="3462" y="7145"/>
                    <a:pt x="3476" y="6951"/>
                    <a:pt x="3490" y="6785"/>
                  </a:cubicBezTo>
                  <a:lnTo>
                    <a:pt x="3490" y="6785"/>
                  </a:lnTo>
                  <a:cubicBezTo>
                    <a:pt x="3478" y="6832"/>
                    <a:pt x="3471" y="6863"/>
                    <a:pt x="3467" y="6863"/>
                  </a:cubicBezTo>
                  <a:cubicBezTo>
                    <a:pt x="3462" y="6863"/>
                    <a:pt x="3462" y="6812"/>
                    <a:pt x="3462" y="6677"/>
                  </a:cubicBezTo>
                  <a:cubicBezTo>
                    <a:pt x="3462" y="6924"/>
                    <a:pt x="3398" y="7172"/>
                    <a:pt x="3398" y="7295"/>
                  </a:cubicBezTo>
                  <a:cubicBezTo>
                    <a:pt x="3339" y="7295"/>
                    <a:pt x="3398" y="7048"/>
                    <a:pt x="3398" y="6860"/>
                  </a:cubicBezTo>
                  <a:cubicBezTo>
                    <a:pt x="3398" y="6846"/>
                    <a:pt x="3398" y="6833"/>
                    <a:pt x="3398" y="6821"/>
                  </a:cubicBezTo>
                  <a:lnTo>
                    <a:pt x="3398" y="6821"/>
                  </a:lnTo>
                  <a:cubicBezTo>
                    <a:pt x="3398" y="6814"/>
                    <a:pt x="3398" y="6807"/>
                    <a:pt x="3398" y="6801"/>
                  </a:cubicBezTo>
                  <a:lnTo>
                    <a:pt x="3398" y="6801"/>
                  </a:lnTo>
                  <a:cubicBezTo>
                    <a:pt x="3398" y="6801"/>
                    <a:pt x="3398" y="6801"/>
                    <a:pt x="3398" y="6801"/>
                  </a:cubicBezTo>
                  <a:lnTo>
                    <a:pt x="3398" y="6801"/>
                  </a:lnTo>
                  <a:cubicBezTo>
                    <a:pt x="3397" y="6776"/>
                    <a:pt x="3396" y="6760"/>
                    <a:pt x="3392" y="6760"/>
                  </a:cubicBezTo>
                  <a:cubicBezTo>
                    <a:pt x="3387" y="6760"/>
                    <a:pt x="3376" y="6800"/>
                    <a:pt x="3354" y="6906"/>
                  </a:cubicBezTo>
                  <a:lnTo>
                    <a:pt x="3354" y="6906"/>
                  </a:lnTo>
                  <a:cubicBezTo>
                    <a:pt x="3327" y="6980"/>
                    <a:pt x="3300" y="7061"/>
                    <a:pt x="3215" y="7231"/>
                  </a:cubicBezTo>
                  <a:cubicBezTo>
                    <a:pt x="3299" y="6853"/>
                    <a:pt x="3326" y="6760"/>
                    <a:pt x="3314" y="6760"/>
                  </a:cubicBezTo>
                  <a:cubicBezTo>
                    <a:pt x="3309" y="6760"/>
                    <a:pt x="3295" y="6780"/>
                    <a:pt x="3274" y="6801"/>
                  </a:cubicBezTo>
                  <a:cubicBezTo>
                    <a:pt x="3250" y="6851"/>
                    <a:pt x="3225" y="6891"/>
                    <a:pt x="3212" y="6891"/>
                  </a:cubicBezTo>
                  <a:cubicBezTo>
                    <a:pt x="3194" y="6891"/>
                    <a:pt x="3201" y="6808"/>
                    <a:pt x="3274" y="6553"/>
                  </a:cubicBezTo>
                  <a:lnTo>
                    <a:pt x="3274" y="6489"/>
                  </a:lnTo>
                  <a:lnTo>
                    <a:pt x="3274" y="6430"/>
                  </a:lnTo>
                  <a:cubicBezTo>
                    <a:pt x="3274" y="6401"/>
                    <a:pt x="3271" y="6389"/>
                    <a:pt x="3265" y="6389"/>
                  </a:cubicBezTo>
                  <a:cubicBezTo>
                    <a:pt x="3246" y="6389"/>
                    <a:pt x="3200" y="6518"/>
                    <a:pt x="3151" y="6613"/>
                  </a:cubicBezTo>
                  <a:cubicBezTo>
                    <a:pt x="3151" y="6553"/>
                    <a:pt x="3151" y="6489"/>
                    <a:pt x="3215" y="6430"/>
                  </a:cubicBezTo>
                  <a:cubicBezTo>
                    <a:pt x="3215" y="6314"/>
                    <a:pt x="3215" y="6266"/>
                    <a:pt x="3196" y="6266"/>
                  </a:cubicBezTo>
                  <a:cubicBezTo>
                    <a:pt x="3174" y="6266"/>
                    <a:pt x="3127" y="6329"/>
                    <a:pt x="3027" y="6430"/>
                  </a:cubicBezTo>
                  <a:lnTo>
                    <a:pt x="3151" y="6242"/>
                  </a:lnTo>
                  <a:lnTo>
                    <a:pt x="3151" y="6242"/>
                  </a:lnTo>
                  <a:cubicBezTo>
                    <a:pt x="3140" y="6254"/>
                    <a:pt x="3133" y="6259"/>
                    <a:pt x="3129" y="6259"/>
                  </a:cubicBezTo>
                  <a:cubicBezTo>
                    <a:pt x="3112" y="6259"/>
                    <a:pt x="3151" y="6159"/>
                    <a:pt x="3151" y="6059"/>
                  </a:cubicBezTo>
                  <a:cubicBezTo>
                    <a:pt x="3151" y="5995"/>
                    <a:pt x="3215" y="5935"/>
                    <a:pt x="3091" y="5935"/>
                  </a:cubicBezTo>
                  <a:cubicBezTo>
                    <a:pt x="3129" y="5935"/>
                    <a:pt x="3143" y="5909"/>
                    <a:pt x="3148" y="5891"/>
                  </a:cubicBezTo>
                  <a:lnTo>
                    <a:pt x="3148" y="5891"/>
                  </a:lnTo>
                  <a:cubicBezTo>
                    <a:pt x="3146" y="5895"/>
                    <a:pt x="3143" y="5898"/>
                    <a:pt x="3140" y="5898"/>
                  </a:cubicBezTo>
                  <a:cubicBezTo>
                    <a:pt x="3126" y="5898"/>
                    <a:pt x="3109" y="5853"/>
                    <a:pt x="3151" y="5812"/>
                  </a:cubicBezTo>
                  <a:cubicBezTo>
                    <a:pt x="3151" y="5812"/>
                    <a:pt x="3151" y="5747"/>
                    <a:pt x="3215" y="5688"/>
                  </a:cubicBezTo>
                  <a:cubicBezTo>
                    <a:pt x="3215" y="5651"/>
                    <a:pt x="3235" y="5616"/>
                    <a:pt x="3193" y="5616"/>
                  </a:cubicBezTo>
                  <a:cubicBezTo>
                    <a:pt x="3163" y="5616"/>
                    <a:pt x="3098" y="5635"/>
                    <a:pt x="2968" y="5688"/>
                  </a:cubicBezTo>
                  <a:cubicBezTo>
                    <a:pt x="2903" y="5688"/>
                    <a:pt x="2844" y="5688"/>
                    <a:pt x="2780" y="5624"/>
                  </a:cubicBezTo>
                  <a:cubicBezTo>
                    <a:pt x="2780" y="5747"/>
                    <a:pt x="2720" y="5747"/>
                    <a:pt x="2656" y="5747"/>
                  </a:cubicBezTo>
                  <a:cubicBezTo>
                    <a:pt x="2597" y="5747"/>
                    <a:pt x="2473" y="5747"/>
                    <a:pt x="2473" y="5812"/>
                  </a:cubicBezTo>
                  <a:cubicBezTo>
                    <a:pt x="2418" y="5756"/>
                    <a:pt x="2550" y="5612"/>
                    <a:pt x="2626" y="5612"/>
                  </a:cubicBezTo>
                  <a:cubicBezTo>
                    <a:pt x="2638" y="5612"/>
                    <a:pt x="2648" y="5616"/>
                    <a:pt x="2656" y="5624"/>
                  </a:cubicBezTo>
                  <a:lnTo>
                    <a:pt x="2597" y="5688"/>
                  </a:lnTo>
                  <a:cubicBezTo>
                    <a:pt x="2903" y="5624"/>
                    <a:pt x="2656" y="5441"/>
                    <a:pt x="2844" y="5376"/>
                  </a:cubicBezTo>
                  <a:cubicBezTo>
                    <a:pt x="2720" y="5005"/>
                    <a:pt x="2780" y="4635"/>
                    <a:pt x="2720" y="4328"/>
                  </a:cubicBezTo>
                  <a:lnTo>
                    <a:pt x="2473" y="4452"/>
                  </a:lnTo>
                  <a:lnTo>
                    <a:pt x="2473" y="4328"/>
                  </a:lnTo>
                  <a:cubicBezTo>
                    <a:pt x="2507" y="4291"/>
                    <a:pt x="2562" y="4256"/>
                    <a:pt x="2603" y="4256"/>
                  </a:cubicBezTo>
                  <a:cubicBezTo>
                    <a:pt x="2634" y="4256"/>
                    <a:pt x="2656" y="4275"/>
                    <a:pt x="2656" y="4328"/>
                  </a:cubicBezTo>
                  <a:cubicBezTo>
                    <a:pt x="2780" y="4204"/>
                    <a:pt x="2473" y="4204"/>
                    <a:pt x="2473" y="4204"/>
                  </a:cubicBezTo>
                  <a:cubicBezTo>
                    <a:pt x="2473" y="4137"/>
                    <a:pt x="2505" y="4118"/>
                    <a:pt x="2545" y="4118"/>
                  </a:cubicBezTo>
                  <a:cubicBezTo>
                    <a:pt x="2600" y="4118"/>
                    <a:pt x="2672" y="4154"/>
                    <a:pt x="2704" y="4154"/>
                  </a:cubicBezTo>
                  <a:cubicBezTo>
                    <a:pt x="2714" y="4154"/>
                    <a:pt x="2720" y="4150"/>
                    <a:pt x="2720" y="4140"/>
                  </a:cubicBezTo>
                  <a:lnTo>
                    <a:pt x="2656" y="4081"/>
                  </a:lnTo>
                  <a:lnTo>
                    <a:pt x="2656" y="4140"/>
                  </a:lnTo>
                  <a:cubicBezTo>
                    <a:pt x="2533" y="4081"/>
                    <a:pt x="2473" y="4140"/>
                    <a:pt x="2409" y="4016"/>
                  </a:cubicBezTo>
                  <a:cubicBezTo>
                    <a:pt x="2473" y="3957"/>
                    <a:pt x="2533" y="3957"/>
                    <a:pt x="2533" y="3893"/>
                  </a:cubicBezTo>
                  <a:lnTo>
                    <a:pt x="2533" y="3769"/>
                  </a:lnTo>
                  <a:lnTo>
                    <a:pt x="2350" y="3833"/>
                  </a:lnTo>
                  <a:cubicBezTo>
                    <a:pt x="2279" y="3833"/>
                    <a:pt x="2289" y="3792"/>
                    <a:pt x="2275" y="3792"/>
                  </a:cubicBezTo>
                  <a:cubicBezTo>
                    <a:pt x="2265" y="3792"/>
                    <a:pt x="2242" y="3815"/>
                    <a:pt x="2162" y="3893"/>
                  </a:cubicBezTo>
                  <a:cubicBezTo>
                    <a:pt x="2409" y="3645"/>
                    <a:pt x="2102" y="3339"/>
                    <a:pt x="2162" y="3215"/>
                  </a:cubicBezTo>
                  <a:cubicBezTo>
                    <a:pt x="1979" y="3215"/>
                    <a:pt x="1979" y="3092"/>
                    <a:pt x="1914" y="3027"/>
                  </a:cubicBezTo>
                  <a:cubicBezTo>
                    <a:pt x="1914" y="3027"/>
                    <a:pt x="1833" y="3082"/>
                    <a:pt x="1779" y="3082"/>
                  </a:cubicBezTo>
                  <a:cubicBezTo>
                    <a:pt x="1752" y="3082"/>
                    <a:pt x="1731" y="3068"/>
                    <a:pt x="1731" y="3027"/>
                  </a:cubicBezTo>
                  <a:cubicBezTo>
                    <a:pt x="2135" y="2911"/>
                    <a:pt x="1890" y="2795"/>
                    <a:pt x="2062" y="2631"/>
                  </a:cubicBezTo>
                  <a:lnTo>
                    <a:pt x="2062" y="2631"/>
                  </a:lnTo>
                  <a:cubicBezTo>
                    <a:pt x="2042" y="2644"/>
                    <a:pt x="2026" y="2649"/>
                    <a:pt x="2012" y="2649"/>
                  </a:cubicBezTo>
                  <a:cubicBezTo>
                    <a:pt x="1951" y="2649"/>
                    <a:pt x="1933" y="2542"/>
                    <a:pt x="1853" y="2542"/>
                  </a:cubicBezTo>
                  <a:cubicBezTo>
                    <a:pt x="1823" y="2542"/>
                    <a:pt x="1784" y="2557"/>
                    <a:pt x="1731" y="2597"/>
                  </a:cubicBezTo>
                  <a:cubicBezTo>
                    <a:pt x="1731" y="2533"/>
                    <a:pt x="1855" y="2533"/>
                    <a:pt x="1979" y="2409"/>
                  </a:cubicBezTo>
                  <a:cubicBezTo>
                    <a:pt x="1731" y="2350"/>
                    <a:pt x="1914" y="2038"/>
                    <a:pt x="1791" y="1791"/>
                  </a:cubicBezTo>
                  <a:lnTo>
                    <a:pt x="1791" y="1791"/>
                  </a:lnTo>
                  <a:cubicBezTo>
                    <a:pt x="1749" y="1836"/>
                    <a:pt x="1704" y="1880"/>
                    <a:pt x="1638" y="1880"/>
                  </a:cubicBezTo>
                  <a:cubicBezTo>
                    <a:pt x="1610" y="1880"/>
                    <a:pt x="1579" y="1872"/>
                    <a:pt x="1543" y="1855"/>
                  </a:cubicBezTo>
                  <a:lnTo>
                    <a:pt x="1791" y="1667"/>
                  </a:lnTo>
                  <a:cubicBezTo>
                    <a:pt x="1760" y="1667"/>
                    <a:pt x="1681" y="1684"/>
                    <a:pt x="1627" y="1684"/>
                  </a:cubicBezTo>
                  <a:cubicBezTo>
                    <a:pt x="1576" y="1684"/>
                    <a:pt x="1547" y="1668"/>
                    <a:pt x="1608" y="1608"/>
                  </a:cubicBezTo>
                  <a:lnTo>
                    <a:pt x="1608" y="1608"/>
                  </a:lnTo>
                  <a:cubicBezTo>
                    <a:pt x="1608" y="1608"/>
                    <a:pt x="1543" y="1667"/>
                    <a:pt x="1484" y="1667"/>
                  </a:cubicBezTo>
                  <a:cubicBezTo>
                    <a:pt x="1543" y="1544"/>
                    <a:pt x="1484" y="1420"/>
                    <a:pt x="1484" y="1296"/>
                  </a:cubicBezTo>
                  <a:cubicBezTo>
                    <a:pt x="1420" y="1173"/>
                    <a:pt x="1360" y="1049"/>
                    <a:pt x="1296" y="990"/>
                  </a:cubicBezTo>
                  <a:cubicBezTo>
                    <a:pt x="1237" y="866"/>
                    <a:pt x="1237" y="742"/>
                    <a:pt x="1173" y="619"/>
                  </a:cubicBezTo>
                  <a:cubicBezTo>
                    <a:pt x="1173" y="555"/>
                    <a:pt x="1237" y="372"/>
                    <a:pt x="1296" y="248"/>
                  </a:cubicBezTo>
                  <a:lnTo>
                    <a:pt x="1296" y="248"/>
                  </a:lnTo>
                  <a:cubicBezTo>
                    <a:pt x="1267" y="308"/>
                    <a:pt x="1237" y="324"/>
                    <a:pt x="1214" y="324"/>
                  </a:cubicBezTo>
                  <a:cubicBezTo>
                    <a:pt x="1189" y="324"/>
                    <a:pt x="1173" y="307"/>
                    <a:pt x="1173" y="307"/>
                  </a:cubicBezTo>
                  <a:cubicBezTo>
                    <a:pt x="1173" y="307"/>
                    <a:pt x="1049" y="307"/>
                    <a:pt x="990" y="372"/>
                  </a:cubicBezTo>
                  <a:cubicBezTo>
                    <a:pt x="1049" y="307"/>
                    <a:pt x="1113" y="184"/>
                    <a:pt x="1173" y="124"/>
                  </a:cubicBezTo>
                  <a:cubicBezTo>
                    <a:pt x="1049" y="124"/>
                    <a:pt x="990" y="124"/>
                    <a:pt x="990" y="60"/>
                  </a:cubicBezTo>
                  <a:cubicBezTo>
                    <a:pt x="990" y="60"/>
                    <a:pt x="990" y="1"/>
                    <a:pt x="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313;p41">
              <a:extLst>
                <a:ext uri="{FF2B5EF4-FFF2-40B4-BE49-F238E27FC236}">
                  <a16:creationId xmlns:a16="http://schemas.microsoft.com/office/drawing/2014/main" id="{35573A29-2436-4EBD-95F1-29A47B940E75}"/>
                </a:ext>
              </a:extLst>
            </p:cNvPr>
            <p:cNvSpPr/>
            <p:nvPr/>
          </p:nvSpPr>
          <p:spPr>
            <a:xfrm>
              <a:off x="4872400" y="3995500"/>
              <a:ext cx="1650" cy="3125"/>
            </a:xfrm>
            <a:custGeom>
              <a:avLst/>
              <a:gdLst/>
              <a:ahLst/>
              <a:cxnLst/>
              <a:rect l="l" t="t" r="r" b="b"/>
              <a:pathLst>
                <a:path w="66" h="125" extrusionOk="0">
                  <a:moveTo>
                    <a:pt x="65" y="1"/>
                  </a:moveTo>
                  <a:cubicBezTo>
                    <a:pt x="1" y="65"/>
                    <a:pt x="65" y="125"/>
                    <a:pt x="65" y="125"/>
                  </a:cubicBez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314;p41">
              <a:extLst>
                <a:ext uri="{FF2B5EF4-FFF2-40B4-BE49-F238E27FC236}">
                  <a16:creationId xmlns:a16="http://schemas.microsoft.com/office/drawing/2014/main" id="{E87B338D-CCA7-4FA2-9EDE-BCC4B7CB2E9C}"/>
                </a:ext>
              </a:extLst>
            </p:cNvPr>
            <p:cNvSpPr/>
            <p:nvPr/>
          </p:nvSpPr>
          <p:spPr>
            <a:xfrm>
              <a:off x="4829150" y="3952250"/>
              <a:ext cx="25" cy="25"/>
            </a:xfrm>
            <a:custGeom>
              <a:avLst/>
              <a:gdLst/>
              <a:ahLst/>
              <a:cxnLst/>
              <a:rect l="l" t="t" r="r" b="b"/>
              <a:pathLst>
                <a:path w="1" h="1" extrusionOk="0">
                  <a:moveTo>
                    <a:pt x="0" y="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15;p41">
              <a:extLst>
                <a:ext uri="{FF2B5EF4-FFF2-40B4-BE49-F238E27FC236}">
                  <a16:creationId xmlns:a16="http://schemas.microsoft.com/office/drawing/2014/main" id="{CF2DB908-D936-4D40-B081-AE51341B603F}"/>
                </a:ext>
              </a:extLst>
            </p:cNvPr>
            <p:cNvSpPr/>
            <p:nvPr/>
          </p:nvSpPr>
          <p:spPr>
            <a:xfrm>
              <a:off x="4921875" y="3887325"/>
              <a:ext cx="3100" cy="25"/>
            </a:xfrm>
            <a:custGeom>
              <a:avLst/>
              <a:gdLst/>
              <a:ahLst/>
              <a:cxnLst/>
              <a:rect l="l" t="t" r="r" b="b"/>
              <a:pathLst>
                <a:path w="124" h="1" extrusionOk="0">
                  <a:moveTo>
                    <a:pt x="124"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316;p41">
              <a:extLst>
                <a:ext uri="{FF2B5EF4-FFF2-40B4-BE49-F238E27FC236}">
                  <a16:creationId xmlns:a16="http://schemas.microsoft.com/office/drawing/2014/main" id="{7D300338-DC75-4646-899B-0845A7C78AB1}"/>
                </a:ext>
              </a:extLst>
            </p:cNvPr>
            <p:cNvSpPr/>
            <p:nvPr/>
          </p:nvSpPr>
          <p:spPr>
            <a:xfrm>
              <a:off x="4908025" y="3816250"/>
              <a:ext cx="3100" cy="1625"/>
            </a:xfrm>
            <a:custGeom>
              <a:avLst/>
              <a:gdLst/>
              <a:ahLst/>
              <a:cxnLst/>
              <a:rect l="l" t="t" r="r" b="b"/>
              <a:pathLst>
                <a:path w="124" h="65" extrusionOk="0">
                  <a:moveTo>
                    <a:pt x="0" y="0"/>
                  </a:moveTo>
                  <a:lnTo>
                    <a:pt x="60" y="64"/>
                  </a:lnTo>
                  <a:cubicBezTo>
                    <a:pt x="60" y="32"/>
                    <a:pt x="60" y="32"/>
                    <a:pt x="68" y="32"/>
                  </a:cubicBezTo>
                  <a:cubicBezTo>
                    <a:pt x="76" y="32"/>
                    <a:pt x="92" y="32"/>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17;p41">
              <a:extLst>
                <a:ext uri="{FF2B5EF4-FFF2-40B4-BE49-F238E27FC236}">
                  <a16:creationId xmlns:a16="http://schemas.microsoft.com/office/drawing/2014/main" id="{A036D59A-D79D-4AC4-B58B-0B992A39834E}"/>
                </a:ext>
              </a:extLst>
            </p:cNvPr>
            <p:cNvSpPr/>
            <p:nvPr/>
          </p:nvSpPr>
          <p:spPr>
            <a:xfrm>
              <a:off x="4935825" y="3808575"/>
              <a:ext cx="1525" cy="2175"/>
            </a:xfrm>
            <a:custGeom>
              <a:avLst/>
              <a:gdLst/>
              <a:ahLst/>
              <a:cxnLst/>
              <a:rect l="l" t="t" r="r" b="b"/>
              <a:pathLst>
                <a:path w="61" h="87" extrusionOk="0">
                  <a:moveTo>
                    <a:pt x="1" y="0"/>
                  </a:moveTo>
                  <a:cubicBezTo>
                    <a:pt x="1" y="42"/>
                    <a:pt x="30" y="87"/>
                    <a:pt x="48" y="87"/>
                  </a:cubicBezTo>
                  <a:cubicBezTo>
                    <a:pt x="55" y="87"/>
                    <a:pt x="60" y="79"/>
                    <a:pt x="60" y="60"/>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318;p41">
              <a:extLst>
                <a:ext uri="{FF2B5EF4-FFF2-40B4-BE49-F238E27FC236}">
                  <a16:creationId xmlns:a16="http://schemas.microsoft.com/office/drawing/2014/main" id="{19964AF1-E37F-499F-85F1-7C4FD28314CD}"/>
                </a:ext>
              </a:extLst>
            </p:cNvPr>
            <p:cNvSpPr/>
            <p:nvPr/>
          </p:nvSpPr>
          <p:spPr>
            <a:xfrm>
              <a:off x="4920500" y="3817175"/>
              <a:ext cx="4350" cy="2850"/>
            </a:xfrm>
            <a:custGeom>
              <a:avLst/>
              <a:gdLst/>
              <a:ahLst/>
              <a:cxnLst/>
              <a:rect l="l" t="t" r="r" b="b"/>
              <a:pathLst>
                <a:path w="174" h="114" extrusionOk="0">
                  <a:moveTo>
                    <a:pt x="41" y="1"/>
                  </a:moveTo>
                  <a:cubicBezTo>
                    <a:pt x="1" y="1"/>
                    <a:pt x="13" y="45"/>
                    <a:pt x="55" y="87"/>
                  </a:cubicBezTo>
                  <a:cubicBezTo>
                    <a:pt x="92" y="106"/>
                    <a:pt x="117" y="113"/>
                    <a:pt x="134" y="113"/>
                  </a:cubicBezTo>
                  <a:cubicBezTo>
                    <a:pt x="174" y="113"/>
                    <a:pt x="161" y="69"/>
                    <a:pt x="119" y="27"/>
                  </a:cubicBezTo>
                  <a:cubicBezTo>
                    <a:pt x="83" y="8"/>
                    <a:pt x="57"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319;p41">
              <a:extLst>
                <a:ext uri="{FF2B5EF4-FFF2-40B4-BE49-F238E27FC236}">
                  <a16:creationId xmlns:a16="http://schemas.microsoft.com/office/drawing/2014/main" id="{CB515C88-DA41-43ED-A0E6-22D7DE4760A8}"/>
                </a:ext>
              </a:extLst>
            </p:cNvPr>
            <p:cNvSpPr/>
            <p:nvPr/>
          </p:nvSpPr>
          <p:spPr>
            <a:xfrm>
              <a:off x="4923475" y="3815625"/>
              <a:ext cx="1500" cy="2250"/>
            </a:xfrm>
            <a:custGeom>
              <a:avLst/>
              <a:gdLst/>
              <a:ahLst/>
              <a:cxnLst/>
              <a:rect l="l" t="t" r="r" b="b"/>
              <a:pathLst>
                <a:path w="60" h="90" extrusionOk="0">
                  <a:moveTo>
                    <a:pt x="22" y="1"/>
                  </a:moveTo>
                  <a:cubicBezTo>
                    <a:pt x="0" y="1"/>
                    <a:pt x="0" y="44"/>
                    <a:pt x="0" y="89"/>
                  </a:cubicBezTo>
                  <a:cubicBezTo>
                    <a:pt x="0" y="25"/>
                    <a:pt x="60" y="25"/>
                    <a:pt x="60" y="25"/>
                  </a:cubicBezTo>
                  <a:cubicBezTo>
                    <a:pt x="43" y="8"/>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320;p41">
              <a:extLst>
                <a:ext uri="{FF2B5EF4-FFF2-40B4-BE49-F238E27FC236}">
                  <a16:creationId xmlns:a16="http://schemas.microsoft.com/office/drawing/2014/main" id="{4A90C355-0992-4233-8567-020BDC623E9C}"/>
                </a:ext>
              </a:extLst>
            </p:cNvPr>
            <p:cNvSpPr/>
            <p:nvPr/>
          </p:nvSpPr>
          <p:spPr>
            <a:xfrm>
              <a:off x="4904400" y="3826375"/>
              <a:ext cx="5125" cy="3000"/>
            </a:xfrm>
            <a:custGeom>
              <a:avLst/>
              <a:gdLst/>
              <a:ahLst/>
              <a:cxnLst/>
              <a:rect l="l" t="t" r="r" b="b"/>
              <a:pathLst>
                <a:path w="205" h="120" extrusionOk="0">
                  <a:moveTo>
                    <a:pt x="25" y="0"/>
                  </a:moveTo>
                  <a:cubicBezTo>
                    <a:pt x="0" y="0"/>
                    <a:pt x="120" y="120"/>
                    <a:pt x="147" y="120"/>
                  </a:cubicBezTo>
                  <a:cubicBezTo>
                    <a:pt x="155" y="120"/>
                    <a:pt x="156" y="111"/>
                    <a:pt x="145" y="90"/>
                  </a:cubicBezTo>
                  <a:cubicBezTo>
                    <a:pt x="205" y="90"/>
                    <a:pt x="22" y="30"/>
                    <a:pt x="81" y="30"/>
                  </a:cubicBezTo>
                  <a:cubicBezTo>
                    <a:pt x="49" y="9"/>
                    <a:pt x="3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1;p41">
              <a:extLst>
                <a:ext uri="{FF2B5EF4-FFF2-40B4-BE49-F238E27FC236}">
                  <a16:creationId xmlns:a16="http://schemas.microsoft.com/office/drawing/2014/main" id="{DA55BE70-43B4-425C-9129-0B7EA3CD62F3}"/>
                </a:ext>
              </a:extLst>
            </p:cNvPr>
            <p:cNvSpPr/>
            <p:nvPr/>
          </p:nvSpPr>
          <p:spPr>
            <a:xfrm>
              <a:off x="4928050" y="3820925"/>
              <a:ext cx="4725" cy="3125"/>
            </a:xfrm>
            <a:custGeom>
              <a:avLst/>
              <a:gdLst/>
              <a:ahLst/>
              <a:cxnLst/>
              <a:rect l="l" t="t" r="r" b="b"/>
              <a:pathLst>
                <a:path w="189" h="125" extrusionOk="0">
                  <a:moveTo>
                    <a:pt x="0" y="1"/>
                  </a:moveTo>
                  <a:lnTo>
                    <a:pt x="124" y="125"/>
                  </a:lnTo>
                  <a:lnTo>
                    <a:pt x="188"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322;p41">
              <a:extLst>
                <a:ext uri="{FF2B5EF4-FFF2-40B4-BE49-F238E27FC236}">
                  <a16:creationId xmlns:a16="http://schemas.microsoft.com/office/drawing/2014/main" id="{BB67477B-DCD6-48BE-A7A0-D69C66D8F6DB}"/>
                </a:ext>
              </a:extLst>
            </p:cNvPr>
            <p:cNvSpPr/>
            <p:nvPr/>
          </p:nvSpPr>
          <p:spPr>
            <a:xfrm>
              <a:off x="4924950" y="3828600"/>
              <a:ext cx="3125" cy="1625"/>
            </a:xfrm>
            <a:custGeom>
              <a:avLst/>
              <a:gdLst/>
              <a:ahLst/>
              <a:cxnLst/>
              <a:rect l="l" t="t" r="r" b="b"/>
              <a:pathLst>
                <a:path w="125" h="65" extrusionOk="0">
                  <a:moveTo>
                    <a:pt x="65" y="1"/>
                  </a:moveTo>
                  <a:cubicBezTo>
                    <a:pt x="65" y="65"/>
                    <a:pt x="1" y="65"/>
                    <a:pt x="65" y="65"/>
                  </a:cubicBezTo>
                  <a:lnTo>
                    <a:pt x="124" y="65"/>
                  </a:lnTo>
                  <a:lnTo>
                    <a:pt x="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323;p41">
              <a:extLst>
                <a:ext uri="{FF2B5EF4-FFF2-40B4-BE49-F238E27FC236}">
                  <a16:creationId xmlns:a16="http://schemas.microsoft.com/office/drawing/2014/main" id="{3C5AF888-3C74-45BB-AB8F-C4AA4D4E38A8}"/>
                </a:ext>
              </a:extLst>
            </p:cNvPr>
            <p:cNvSpPr/>
            <p:nvPr/>
          </p:nvSpPr>
          <p:spPr>
            <a:xfrm>
              <a:off x="4926575" y="3827125"/>
              <a:ext cx="25" cy="1500"/>
            </a:xfrm>
            <a:custGeom>
              <a:avLst/>
              <a:gdLst/>
              <a:ahLst/>
              <a:cxnLst/>
              <a:rect l="l" t="t" r="r" b="b"/>
              <a:pathLst>
                <a:path w="1" h="60" extrusionOk="0">
                  <a:moveTo>
                    <a:pt x="0" y="60"/>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324;p41">
              <a:extLst>
                <a:ext uri="{FF2B5EF4-FFF2-40B4-BE49-F238E27FC236}">
                  <a16:creationId xmlns:a16="http://schemas.microsoft.com/office/drawing/2014/main" id="{D19EA0BB-1490-4681-80B2-572AB75CB553}"/>
                </a:ext>
              </a:extLst>
            </p:cNvPr>
            <p:cNvSpPr/>
            <p:nvPr/>
          </p:nvSpPr>
          <p:spPr>
            <a:xfrm>
              <a:off x="4931150" y="3825500"/>
              <a:ext cx="1625" cy="1650"/>
            </a:xfrm>
            <a:custGeom>
              <a:avLst/>
              <a:gdLst/>
              <a:ahLst/>
              <a:cxnLst/>
              <a:rect l="l" t="t" r="r" b="b"/>
              <a:pathLst>
                <a:path w="65" h="66" extrusionOk="0">
                  <a:moveTo>
                    <a:pt x="0" y="1"/>
                  </a:moveTo>
                  <a:lnTo>
                    <a:pt x="0" y="65"/>
                  </a:ln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325;p41">
              <a:extLst>
                <a:ext uri="{FF2B5EF4-FFF2-40B4-BE49-F238E27FC236}">
                  <a16:creationId xmlns:a16="http://schemas.microsoft.com/office/drawing/2014/main" id="{B0E15CA5-CB13-4108-96E2-AEE3B08E5A8C}"/>
                </a:ext>
              </a:extLst>
            </p:cNvPr>
            <p:cNvSpPr/>
            <p:nvPr/>
          </p:nvSpPr>
          <p:spPr>
            <a:xfrm>
              <a:off x="4917300" y="3851850"/>
              <a:ext cx="1500" cy="2700"/>
            </a:xfrm>
            <a:custGeom>
              <a:avLst/>
              <a:gdLst/>
              <a:ahLst/>
              <a:cxnLst/>
              <a:rect l="l" t="t" r="r" b="b"/>
              <a:pathLst>
                <a:path w="60" h="108" extrusionOk="0">
                  <a:moveTo>
                    <a:pt x="0" y="0"/>
                  </a:moveTo>
                  <a:lnTo>
                    <a:pt x="0" y="60"/>
                  </a:lnTo>
                  <a:cubicBezTo>
                    <a:pt x="30" y="92"/>
                    <a:pt x="45" y="108"/>
                    <a:pt x="52" y="108"/>
                  </a:cubicBezTo>
                  <a:cubicBezTo>
                    <a:pt x="59" y="108"/>
                    <a:pt x="59" y="92"/>
                    <a:pt x="59" y="60"/>
                  </a:cubicBezTo>
                  <a:cubicBezTo>
                    <a:pt x="59" y="0"/>
                    <a:pt x="5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326;p41">
              <a:extLst>
                <a:ext uri="{FF2B5EF4-FFF2-40B4-BE49-F238E27FC236}">
                  <a16:creationId xmlns:a16="http://schemas.microsoft.com/office/drawing/2014/main" id="{4864ECC8-4A8F-44BF-A139-0FC3470D44B1}"/>
                </a:ext>
              </a:extLst>
            </p:cNvPr>
            <p:cNvSpPr/>
            <p:nvPr/>
          </p:nvSpPr>
          <p:spPr>
            <a:xfrm>
              <a:off x="4926575" y="3848750"/>
              <a:ext cx="4600" cy="1525"/>
            </a:xfrm>
            <a:custGeom>
              <a:avLst/>
              <a:gdLst/>
              <a:ahLst/>
              <a:cxnLst/>
              <a:rect l="l" t="t" r="r" b="b"/>
              <a:pathLst>
                <a:path w="184" h="61" extrusionOk="0">
                  <a:moveTo>
                    <a:pt x="0" y="1"/>
                  </a:moveTo>
                  <a:lnTo>
                    <a:pt x="183" y="60"/>
                  </a:lnTo>
                  <a:lnTo>
                    <a:pt x="124" y="1"/>
                  </a:lnTo>
                  <a:cubicBezTo>
                    <a:pt x="124" y="20"/>
                    <a:pt x="117" y="27"/>
                    <a:pt x="105" y="27"/>
                  </a:cubicBezTo>
                  <a:cubicBezTo>
                    <a:pt x="81" y="27"/>
                    <a:pt x="4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327;p41">
              <a:extLst>
                <a:ext uri="{FF2B5EF4-FFF2-40B4-BE49-F238E27FC236}">
                  <a16:creationId xmlns:a16="http://schemas.microsoft.com/office/drawing/2014/main" id="{32A5D941-707E-46DA-9152-81F73735E0B6}"/>
                </a:ext>
              </a:extLst>
            </p:cNvPr>
            <p:cNvSpPr/>
            <p:nvPr/>
          </p:nvSpPr>
          <p:spPr>
            <a:xfrm>
              <a:off x="4928050" y="3855800"/>
              <a:ext cx="4725" cy="3300"/>
            </a:xfrm>
            <a:custGeom>
              <a:avLst/>
              <a:gdLst/>
              <a:ahLst/>
              <a:cxnLst/>
              <a:rect l="l" t="t" r="r" b="b"/>
              <a:pathLst>
                <a:path w="189" h="132" extrusionOk="0">
                  <a:moveTo>
                    <a:pt x="81" y="1"/>
                  </a:moveTo>
                  <a:cubicBezTo>
                    <a:pt x="62" y="1"/>
                    <a:pt x="36" y="8"/>
                    <a:pt x="0" y="25"/>
                  </a:cubicBezTo>
                  <a:cubicBezTo>
                    <a:pt x="49" y="25"/>
                    <a:pt x="94" y="132"/>
                    <a:pt x="141" y="132"/>
                  </a:cubicBezTo>
                  <a:cubicBezTo>
                    <a:pt x="157" y="132"/>
                    <a:pt x="172" y="120"/>
                    <a:pt x="188" y="90"/>
                  </a:cubicBezTo>
                  <a:cubicBezTo>
                    <a:pt x="143" y="44"/>
                    <a:pt x="129"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328;p41">
              <a:extLst>
                <a:ext uri="{FF2B5EF4-FFF2-40B4-BE49-F238E27FC236}">
                  <a16:creationId xmlns:a16="http://schemas.microsoft.com/office/drawing/2014/main" id="{E7E12DC2-74D4-4CBE-92C9-0D03E8409999}"/>
                </a:ext>
              </a:extLst>
            </p:cNvPr>
            <p:cNvSpPr/>
            <p:nvPr/>
          </p:nvSpPr>
          <p:spPr>
            <a:xfrm>
              <a:off x="4901825" y="3881150"/>
              <a:ext cx="7700" cy="4725"/>
            </a:xfrm>
            <a:custGeom>
              <a:avLst/>
              <a:gdLst/>
              <a:ahLst/>
              <a:cxnLst/>
              <a:rect l="l" t="t" r="r" b="b"/>
              <a:pathLst>
                <a:path w="308" h="189" extrusionOk="0">
                  <a:moveTo>
                    <a:pt x="1" y="0"/>
                  </a:moveTo>
                  <a:lnTo>
                    <a:pt x="308" y="188"/>
                  </a:lnTo>
                  <a:lnTo>
                    <a:pt x="308"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329;p41">
              <a:extLst>
                <a:ext uri="{FF2B5EF4-FFF2-40B4-BE49-F238E27FC236}">
                  <a16:creationId xmlns:a16="http://schemas.microsoft.com/office/drawing/2014/main" id="{0AB3CA71-C846-4AB8-B8D1-E29E68B16904}"/>
                </a:ext>
              </a:extLst>
            </p:cNvPr>
            <p:cNvSpPr/>
            <p:nvPr/>
          </p:nvSpPr>
          <p:spPr>
            <a:xfrm>
              <a:off x="4909500" y="3919375"/>
              <a:ext cx="7825" cy="6675"/>
            </a:xfrm>
            <a:custGeom>
              <a:avLst/>
              <a:gdLst/>
              <a:ahLst/>
              <a:cxnLst/>
              <a:rect l="l" t="t" r="r" b="b"/>
              <a:pathLst>
                <a:path w="313" h="267" extrusionOk="0">
                  <a:moveTo>
                    <a:pt x="147" y="0"/>
                  </a:moveTo>
                  <a:cubicBezTo>
                    <a:pt x="111" y="0"/>
                    <a:pt x="76" y="36"/>
                    <a:pt x="40" y="36"/>
                  </a:cubicBezTo>
                  <a:cubicBezTo>
                    <a:pt x="27" y="36"/>
                    <a:pt x="14" y="31"/>
                    <a:pt x="1" y="19"/>
                  </a:cubicBezTo>
                  <a:lnTo>
                    <a:pt x="1" y="19"/>
                  </a:lnTo>
                  <a:cubicBezTo>
                    <a:pt x="65" y="143"/>
                    <a:pt x="1" y="202"/>
                    <a:pt x="189" y="267"/>
                  </a:cubicBezTo>
                  <a:cubicBezTo>
                    <a:pt x="312" y="202"/>
                    <a:pt x="65" y="143"/>
                    <a:pt x="189" y="19"/>
                  </a:cubicBezTo>
                  <a:cubicBezTo>
                    <a:pt x="175" y="5"/>
                    <a:pt x="16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330;p41">
              <a:extLst>
                <a:ext uri="{FF2B5EF4-FFF2-40B4-BE49-F238E27FC236}">
                  <a16:creationId xmlns:a16="http://schemas.microsoft.com/office/drawing/2014/main" id="{224D3E2E-3053-45AB-B9D7-2C74C180349B}"/>
                </a:ext>
              </a:extLst>
            </p:cNvPr>
            <p:cNvSpPr/>
            <p:nvPr/>
          </p:nvSpPr>
          <p:spPr>
            <a:xfrm>
              <a:off x="4909500" y="3918250"/>
              <a:ext cx="25" cy="1625"/>
            </a:xfrm>
            <a:custGeom>
              <a:avLst/>
              <a:gdLst/>
              <a:ahLst/>
              <a:cxnLst/>
              <a:rect l="l" t="t" r="r" b="b"/>
              <a:pathLst>
                <a:path w="1" h="65" extrusionOk="0">
                  <a:moveTo>
                    <a:pt x="1" y="64"/>
                  </a:move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331;p41">
              <a:extLst>
                <a:ext uri="{FF2B5EF4-FFF2-40B4-BE49-F238E27FC236}">
                  <a16:creationId xmlns:a16="http://schemas.microsoft.com/office/drawing/2014/main" id="{237E6E88-8ED5-47EC-A2E3-22B2908C4C60}"/>
                </a:ext>
              </a:extLst>
            </p:cNvPr>
            <p:cNvSpPr/>
            <p:nvPr/>
          </p:nvSpPr>
          <p:spPr>
            <a:xfrm>
              <a:off x="4809100" y="3754425"/>
              <a:ext cx="3125" cy="1625"/>
            </a:xfrm>
            <a:custGeom>
              <a:avLst/>
              <a:gdLst/>
              <a:ahLst/>
              <a:cxnLst/>
              <a:rect l="l" t="t" r="r" b="b"/>
              <a:pathLst>
                <a:path w="125" h="65" extrusionOk="0">
                  <a:moveTo>
                    <a:pt x="124" y="0"/>
                  </a:moveTo>
                  <a:cubicBezTo>
                    <a:pt x="60" y="65"/>
                    <a:pt x="60" y="65"/>
                    <a:pt x="1" y="65"/>
                  </a:cubicBezTo>
                  <a:lnTo>
                    <a:pt x="60" y="65"/>
                  </a:lnTo>
                  <a:cubicBezTo>
                    <a:pt x="60" y="65"/>
                    <a:pt x="124" y="65"/>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332;p41">
              <a:extLst>
                <a:ext uri="{FF2B5EF4-FFF2-40B4-BE49-F238E27FC236}">
                  <a16:creationId xmlns:a16="http://schemas.microsoft.com/office/drawing/2014/main" id="{29DC48F4-ADD9-4A86-9B89-BF232FD3F414}"/>
                </a:ext>
              </a:extLst>
            </p:cNvPr>
            <p:cNvSpPr/>
            <p:nvPr/>
          </p:nvSpPr>
          <p:spPr>
            <a:xfrm>
              <a:off x="4804400" y="3754425"/>
              <a:ext cx="4725" cy="25"/>
            </a:xfrm>
            <a:custGeom>
              <a:avLst/>
              <a:gdLst/>
              <a:ahLst/>
              <a:cxnLst/>
              <a:rect l="l" t="t" r="r" b="b"/>
              <a:pathLst>
                <a:path w="189" h="1" extrusionOk="0">
                  <a:moveTo>
                    <a:pt x="1" y="0"/>
                  </a:moveTo>
                  <a:lnTo>
                    <a:pt x="18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333;p41">
              <a:extLst>
                <a:ext uri="{FF2B5EF4-FFF2-40B4-BE49-F238E27FC236}">
                  <a16:creationId xmlns:a16="http://schemas.microsoft.com/office/drawing/2014/main" id="{0350545E-E6CC-4241-BB95-D397C482F8F2}"/>
                </a:ext>
              </a:extLst>
            </p:cNvPr>
            <p:cNvSpPr/>
            <p:nvPr/>
          </p:nvSpPr>
          <p:spPr>
            <a:xfrm>
              <a:off x="4852375" y="4044975"/>
              <a:ext cx="25" cy="6200"/>
            </a:xfrm>
            <a:custGeom>
              <a:avLst/>
              <a:gdLst/>
              <a:ahLst/>
              <a:cxnLst/>
              <a:rect l="l" t="t" r="r" b="b"/>
              <a:pathLst>
                <a:path w="1" h="248" extrusionOk="0">
                  <a:moveTo>
                    <a:pt x="1" y="247"/>
                  </a:moveTo>
                  <a:lnTo>
                    <a:pt x="1" y="12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334;p41">
              <a:extLst>
                <a:ext uri="{FF2B5EF4-FFF2-40B4-BE49-F238E27FC236}">
                  <a16:creationId xmlns:a16="http://schemas.microsoft.com/office/drawing/2014/main" id="{7DA10C94-F344-4C87-A0F1-392C981647CC}"/>
                </a:ext>
              </a:extLst>
            </p:cNvPr>
            <p:cNvSpPr/>
            <p:nvPr/>
          </p:nvSpPr>
          <p:spPr>
            <a:xfrm>
              <a:off x="4840025" y="4015675"/>
              <a:ext cx="3100" cy="15475"/>
            </a:xfrm>
            <a:custGeom>
              <a:avLst/>
              <a:gdLst/>
              <a:ahLst/>
              <a:cxnLst/>
              <a:rect l="l" t="t" r="r" b="b"/>
              <a:pathLst>
                <a:path w="124" h="619" extrusionOk="0">
                  <a:moveTo>
                    <a:pt x="124" y="0"/>
                  </a:moveTo>
                  <a:lnTo>
                    <a:pt x="0" y="554"/>
                  </a:lnTo>
                  <a:lnTo>
                    <a:pt x="0" y="618"/>
                  </a:lnTo>
                  <a:lnTo>
                    <a:pt x="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335;p41">
              <a:extLst>
                <a:ext uri="{FF2B5EF4-FFF2-40B4-BE49-F238E27FC236}">
                  <a16:creationId xmlns:a16="http://schemas.microsoft.com/office/drawing/2014/main" id="{AC50BE0A-CFBE-4B57-81A6-C872C8A488E0}"/>
                </a:ext>
              </a:extLst>
            </p:cNvPr>
            <p:cNvSpPr/>
            <p:nvPr/>
          </p:nvSpPr>
          <p:spPr>
            <a:xfrm>
              <a:off x="4829150" y="3988450"/>
              <a:ext cx="1625" cy="7075"/>
            </a:xfrm>
            <a:custGeom>
              <a:avLst/>
              <a:gdLst/>
              <a:ahLst/>
              <a:cxnLst/>
              <a:rect l="l" t="t" r="r" b="b"/>
              <a:pathLst>
                <a:path w="65" h="283" extrusionOk="0">
                  <a:moveTo>
                    <a:pt x="61" y="0"/>
                  </a:moveTo>
                  <a:cubicBezTo>
                    <a:pt x="56" y="0"/>
                    <a:pt x="41" y="43"/>
                    <a:pt x="0" y="159"/>
                  </a:cubicBezTo>
                  <a:lnTo>
                    <a:pt x="0" y="224"/>
                  </a:lnTo>
                  <a:cubicBezTo>
                    <a:pt x="0" y="224"/>
                    <a:pt x="0" y="283"/>
                    <a:pt x="64" y="283"/>
                  </a:cubicBezTo>
                  <a:lnTo>
                    <a:pt x="64" y="36"/>
                  </a:lnTo>
                  <a:cubicBezTo>
                    <a:pt x="64" y="14"/>
                    <a:pt x="6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FF80998-C79D-48F7-983B-1F9EB5AB2B84}"/>
                  </a:ext>
                </a:extLst>
              </p14:cNvPr>
              <p14:cNvContentPartPr/>
              <p14:nvPr/>
            </p14:nvContentPartPr>
            <p14:xfrm>
              <a:off x="3310080" y="620057"/>
              <a:ext cx="1795320" cy="1560240"/>
            </p14:xfrm>
          </p:contentPart>
        </mc:Choice>
        <mc:Fallback xmlns="">
          <p:pic>
            <p:nvPicPr>
              <p:cNvPr id="5" name="Ink 4">
                <a:extLst>
                  <a:ext uri="{FF2B5EF4-FFF2-40B4-BE49-F238E27FC236}">
                    <a16:creationId xmlns:a16="http://schemas.microsoft.com/office/drawing/2014/main" id="{8FF80998-C79D-48F7-983B-1F9EB5AB2B84}"/>
                  </a:ext>
                </a:extLst>
              </p:cNvPr>
              <p:cNvPicPr/>
              <p:nvPr/>
            </p:nvPicPr>
            <p:blipFill>
              <a:blip r:embed="rId5"/>
              <a:stretch>
                <a:fillRect/>
              </a:stretch>
            </p:blipFill>
            <p:spPr>
              <a:xfrm>
                <a:off x="3256440" y="512057"/>
                <a:ext cx="1902960" cy="177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5C66729-19A5-4E36-AA93-157D2351CD05}"/>
                  </a:ext>
                </a:extLst>
              </p14:cNvPr>
              <p14:cNvContentPartPr/>
              <p14:nvPr/>
            </p14:nvContentPartPr>
            <p14:xfrm>
              <a:off x="3955200" y="2873297"/>
              <a:ext cx="181440" cy="87480"/>
            </p14:xfrm>
          </p:contentPart>
        </mc:Choice>
        <mc:Fallback xmlns="">
          <p:pic>
            <p:nvPicPr>
              <p:cNvPr id="7" name="Ink 6">
                <a:extLst>
                  <a:ext uri="{FF2B5EF4-FFF2-40B4-BE49-F238E27FC236}">
                    <a16:creationId xmlns:a16="http://schemas.microsoft.com/office/drawing/2014/main" id="{35C66729-19A5-4E36-AA93-157D2351CD05}"/>
                  </a:ext>
                </a:extLst>
              </p:cNvPr>
              <p:cNvPicPr/>
              <p:nvPr/>
            </p:nvPicPr>
            <p:blipFill>
              <a:blip r:embed="rId7"/>
              <a:stretch>
                <a:fillRect/>
              </a:stretch>
            </p:blipFill>
            <p:spPr>
              <a:xfrm>
                <a:off x="3901200" y="2765657"/>
                <a:ext cx="289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9379BF4-6652-4D04-864A-988A93828786}"/>
                  </a:ext>
                </a:extLst>
              </p14:cNvPr>
              <p14:cNvContentPartPr/>
              <p14:nvPr/>
            </p14:nvContentPartPr>
            <p14:xfrm>
              <a:off x="3483240" y="2698337"/>
              <a:ext cx="1721160" cy="442440"/>
            </p14:xfrm>
          </p:contentPart>
        </mc:Choice>
        <mc:Fallback xmlns="">
          <p:pic>
            <p:nvPicPr>
              <p:cNvPr id="9" name="Ink 8">
                <a:extLst>
                  <a:ext uri="{FF2B5EF4-FFF2-40B4-BE49-F238E27FC236}">
                    <a16:creationId xmlns:a16="http://schemas.microsoft.com/office/drawing/2014/main" id="{59379BF4-6652-4D04-864A-988A93828786}"/>
                  </a:ext>
                </a:extLst>
              </p:cNvPr>
              <p:cNvPicPr/>
              <p:nvPr/>
            </p:nvPicPr>
            <p:blipFill>
              <a:blip r:embed="rId9"/>
              <a:stretch>
                <a:fillRect/>
              </a:stretch>
            </p:blipFill>
            <p:spPr>
              <a:xfrm>
                <a:off x="3429240" y="2590337"/>
                <a:ext cx="1828800" cy="658080"/>
              </a:xfrm>
              <a:prstGeom prst="rect">
                <a:avLst/>
              </a:prstGeom>
            </p:spPr>
          </p:pic>
        </mc:Fallback>
      </mc:AlternateContent>
    </p:spTree>
  </p:cSld>
  <p:clrMapOvr>
    <a:masterClrMapping/>
  </p:clrMapOvr>
</p:sld>
</file>

<file path=ppt/theme/theme1.xml><?xml version="1.0" encoding="utf-8"?>
<a:theme xmlns:a="http://schemas.openxmlformats.org/drawingml/2006/main" name="Crime Evidence File Folder by Slidesgo">
  <a:themeElements>
    <a:clrScheme name="Simple Light">
      <a:dk1>
        <a:srgbClr val="2D2D2C"/>
      </a:dk1>
      <a:lt1>
        <a:srgbClr val="535352"/>
      </a:lt1>
      <a:dk2>
        <a:srgbClr val="E9E9E9"/>
      </a:dk2>
      <a:lt2>
        <a:srgbClr val="D3C8B6"/>
      </a:lt2>
      <a:accent1>
        <a:srgbClr val="BEAA85"/>
      </a:accent1>
      <a:accent2>
        <a:srgbClr val="A89674"/>
      </a:accent2>
      <a:accent3>
        <a:srgbClr val="812727"/>
      </a:accent3>
      <a:accent4>
        <a:srgbClr val="FFFFFF"/>
      </a:accent4>
      <a:accent5>
        <a:srgbClr val="FFFFFF"/>
      </a:accent5>
      <a:accent6>
        <a:srgbClr val="FFFFFF"/>
      </a:accent6>
      <a:hlink>
        <a:srgbClr val="2D2D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1946</Words>
  <Application>Microsoft Office PowerPoint</Application>
  <PresentationFormat>On-screen Show (16:9)</PresentationFormat>
  <Paragraphs>152</Paragraphs>
  <Slides>37</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Caveat SemiBold</vt:lpstr>
      <vt:lpstr>Söhne</vt:lpstr>
      <vt:lpstr>Nunito Light</vt:lpstr>
      <vt:lpstr>Bebas Neue</vt:lpstr>
      <vt:lpstr>Bodoni BT</vt:lpstr>
      <vt:lpstr>Arial</vt:lpstr>
      <vt:lpstr>Didact Gothic</vt:lpstr>
      <vt:lpstr>Times New Roman</vt:lpstr>
      <vt:lpstr>Bodoni</vt:lpstr>
      <vt:lpstr>Verdana</vt:lpstr>
      <vt:lpstr>AkzidenzGrotesk</vt:lpstr>
      <vt:lpstr>Caveat</vt:lpstr>
      <vt:lpstr>Anaheim</vt:lpstr>
      <vt:lpstr>Crime Evidence File Folder by Slidesgo</vt:lpstr>
      <vt:lpstr>Crime in  Dhaka City</vt:lpstr>
      <vt:lpstr>Table of contents</vt:lpstr>
      <vt:lpstr>Table of contents</vt:lpstr>
      <vt:lpstr>Whoa!</vt:lpstr>
      <vt:lpstr>What is Crime</vt:lpstr>
      <vt:lpstr>What is Crime?</vt:lpstr>
      <vt:lpstr>Crime in Dhaka City</vt:lpstr>
      <vt:lpstr>Crime in Dhaka City</vt:lpstr>
      <vt:lpstr>PowerPoint Presentation</vt:lpstr>
      <vt:lpstr>Types of Crime</vt:lpstr>
      <vt:lpstr>PowerPoint Presentation</vt:lpstr>
      <vt:lpstr>PowerPoint Presentation</vt:lpstr>
      <vt:lpstr>Data &amp; Statistics</vt:lpstr>
      <vt:lpstr>Total Number of crimes is Dhaka</vt:lpstr>
      <vt:lpstr>PowerPoint Presentation</vt:lpstr>
      <vt:lpstr>PowerPoint Presentation</vt:lpstr>
      <vt:lpstr>Causes of Crime</vt:lpstr>
      <vt:lpstr>Drug Addiction</vt:lpstr>
      <vt:lpstr>Depression &amp; Mental Disorder</vt:lpstr>
      <vt:lpstr>Religion</vt:lpstr>
      <vt:lpstr>Political Power</vt:lpstr>
      <vt:lpstr>Peer Prwassure</vt:lpstr>
      <vt:lpstr>Impact On Society</vt:lpstr>
      <vt:lpstr>Safety &amp; Security</vt:lpstr>
      <vt:lpstr>Decreased Productivity </vt:lpstr>
      <vt:lpstr>Migration &amp; Urbanization</vt:lpstr>
      <vt:lpstr>Crime &amp; Good Governance</vt:lpstr>
      <vt:lpstr>Crime &amp; Good Governance</vt:lpstr>
      <vt:lpstr>Strategies &amp; Recommendation</vt:lpstr>
      <vt:lpstr>Crime Prevention Through environmental design</vt:lpstr>
      <vt:lpstr>Youth Mentorship and Role Models </vt:lpstr>
      <vt:lpstr>Community Policing and Engagement</vt:lpstr>
      <vt:lpstr>Data-Driven Strategies  </vt:lpstr>
      <vt:lpstr>Conclusion</vt:lpstr>
      <vt:lpstr>Conclusion</vt:lpstr>
      <vt:lpstr>Conclusion</vt:lpstr>
      <vt:lpstr>Sophocles, Antigone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Dhaka City</dc:title>
  <cp:lastModifiedBy>NAZIM-E-ALAM</cp:lastModifiedBy>
  <cp:revision>5</cp:revision>
  <dcterms:modified xsi:type="dcterms:W3CDTF">2023-08-11T20:18:14Z</dcterms:modified>
</cp:coreProperties>
</file>